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38"/>
  </p:notesMasterIdLst>
  <p:sldIdLst>
    <p:sldId id="302" r:id="rId2"/>
    <p:sldId id="257" r:id="rId3"/>
    <p:sldId id="303" r:id="rId4"/>
    <p:sldId id="304" r:id="rId5"/>
    <p:sldId id="308" r:id="rId6"/>
    <p:sldId id="311" r:id="rId7"/>
    <p:sldId id="312" r:id="rId8"/>
    <p:sldId id="305" r:id="rId9"/>
    <p:sldId id="306" r:id="rId10"/>
    <p:sldId id="307" r:id="rId11"/>
    <p:sldId id="309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6" r:id="rId20"/>
    <p:sldId id="321" r:id="rId21"/>
    <p:sldId id="328" r:id="rId22"/>
    <p:sldId id="329" r:id="rId23"/>
    <p:sldId id="331" r:id="rId24"/>
    <p:sldId id="332" r:id="rId25"/>
    <p:sldId id="333" r:id="rId26"/>
    <p:sldId id="334" r:id="rId27"/>
    <p:sldId id="337" r:id="rId28"/>
    <p:sldId id="338" r:id="rId29"/>
    <p:sldId id="335" r:id="rId30"/>
    <p:sldId id="336" r:id="rId31"/>
    <p:sldId id="344" r:id="rId32"/>
    <p:sldId id="341" r:id="rId33"/>
    <p:sldId id="343" r:id="rId34"/>
    <p:sldId id="339" r:id="rId35"/>
    <p:sldId id="345" r:id="rId36"/>
    <p:sldId id="346" r:id="rId37"/>
  </p:sldIdLst>
  <p:sldSz cx="9144000" cy="5143500" type="screen16x9"/>
  <p:notesSz cx="6858000" cy="9144000"/>
  <p:embeddedFontLst>
    <p:embeddedFont>
      <p:font typeface="한컴 백제 B" panose="02020603020101020101" pitchFamily="18" charset="-127"/>
      <p:regular r:id="rId39"/>
    </p:embeddedFont>
    <p:embeddedFont>
      <p:font typeface="Oswald" panose="020B0604020202020204" charset="0"/>
      <p:regular r:id="rId40"/>
      <p:bold r:id="rId41"/>
    </p:embeddedFont>
    <p:embeddedFont>
      <p:font typeface="Hammersmith One" panose="020B0604020202020204" charset="0"/>
      <p:regular r:id="rId42"/>
    </p:embeddedFont>
    <p:embeddedFont>
      <p:font typeface="Oxygen" panose="020B0604020202020204" charset="0"/>
      <p:regular r:id="rId43"/>
      <p:bold r:id="rId44"/>
    </p:embeddedFont>
    <p:embeddedFont>
      <p:font typeface="微软雅黑" panose="020B0503020204020204" pitchFamily="34" charset="-122"/>
      <p:regular r:id="rId45"/>
      <p:bold r:id="rId46"/>
    </p:embeddedFont>
    <p:embeddedFont>
      <p:font typeface="맑은 고딕" panose="020B0503020000020004" pitchFamily="50" charset="-127"/>
      <p:regular r:id="rId47"/>
      <p:bold r:id="rId48"/>
    </p:embeddedFont>
    <p:embeddedFont>
      <p:font typeface="Fira Sans Extra Condensed Medium" panose="020B0604020202020204" charset="0"/>
      <p:regular r:id="rId49"/>
      <p:bold r:id="rId50"/>
      <p:italic r:id="rId51"/>
      <p:boldItalic r:id="rId52"/>
    </p:embeddedFont>
    <p:embeddedFont>
      <p:font typeface="한컴 백제 M" panose="02020603020101020101" pitchFamily="18" charset="-127"/>
      <p:regular r:id="rId53"/>
    </p:embeddedFont>
    <p:embeddedFont>
      <p:font typeface="한컴 윤고딕 240" panose="02020603020101020101" pitchFamily="18" charset="-127"/>
      <p:regular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F70B335-E611-4C5A-97AD-B817D1275CBE}">
  <a:tblStyle styleId="{EF70B335-E611-4C5A-97AD-B817D1275CB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E68D9D0-29D0-46DE-822E-540A04AFB01A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64" autoAdjust="0"/>
  </p:normalViewPr>
  <p:slideViewPr>
    <p:cSldViewPr>
      <p:cViewPr varScale="1">
        <p:scale>
          <a:sx n="126" d="100"/>
          <a:sy n="126" d="100"/>
        </p:scale>
        <p:origin x="192" y="2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3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675570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8" name="Google Shape;3418;g6ed2768a38_0_4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9" name="Google Shape;3419;g6ed2768a38_0_4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6643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0" name="Google Shape;2760;g6edfbde7c8_1_18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1" name="Google Shape;2761;g6edfbde7c8_1_18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2925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동물의 이름을 이야기 하고 특징에 대해서 아이들과 이야기를 나누고 정리해 봅니다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2485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동물의 이름을 이야기 하고 특징에 대해서 아이들과 이야기를 나누고 정리해 봅니다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05474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동물의 이름을 이야기 하고 특징에 대해서 아이들과 이야기를 나누고 정리해 봅니다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502544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0" name="Google Shape;2760;g6edfbde7c8_1_18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1" name="Google Shape;2761;g6edfbde7c8_1_18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12952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누구와 친구가 되면 좋을지 이야기 나누어 보세요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027306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누구와 친구가 되면 좋을지 이야기 나누어 보세요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72316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0113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0113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시범으로 보여주시면 이해가 더 빠를 것 같습니다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011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86653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0113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0113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90113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0" name="Google Shape;2760;g6edfbde7c8_1_18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1" name="Google Shape;2761;g6edfbde7c8_1_183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91367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아이 엠 그라운드 놀이 응용입니다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093946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아이 엠 그라운드 놀이 응용입니다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452083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아이 엠 그라운드 놀이 응용입니다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931716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아이 엠 그라운드 놀이 응용입니다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74066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동물이 겹치면 별명을 다르게 부를 수 있도록 지도해 주세요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277860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동물이 겹치면 별명을 다르게 부를 수 있도록 지도해 주세요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109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8" name="Google Shape;5148;g6ed2768a38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9" name="Google Shape;5149;g6ed2768a38_0_4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67625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동물이 겹치면 별명을 다르게 부를 수 있도록 지도해 주세요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6026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동물이 겹치면 별명을 다르게 부를 수 있도록 지도해 주세요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925769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4" name="Google Shape;3774;g6ed2768a38_0_4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5" name="Google Shape;3775;g6ed2768a38_0_4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42834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4" name="Google Shape;3774;g6ed2768a38_0_4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5" name="Google Shape;3775;g6ed2768a38_0_4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준수가 떨어뜨린 책의 제목에 집중해서 다음시간 </a:t>
            </a:r>
            <a:r>
              <a:rPr lang="ko-KR" altLang="en-US" dirty="0" err="1" smtClean="0"/>
              <a:t>차시</a:t>
            </a:r>
            <a:r>
              <a:rPr lang="ko-KR" altLang="en-US" dirty="0" smtClean="0"/>
              <a:t> 예고를 해 주세요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47917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8" name="Google Shape;5148;g6ed2768a38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9" name="Google Shape;5149;g6ed2768a38_0_4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7900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50146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6698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사진만 보고 까마귀의 특징을 먼저 살펴본 후에</a:t>
            </a:r>
            <a:r>
              <a:rPr lang="ko-KR" altLang="en-US" baseline="0" dirty="0" smtClean="0"/>
              <a:t> 정답을 알려주세요</a:t>
            </a:r>
            <a:r>
              <a:rPr lang="en-US" altLang="ko-KR" baseline="0" dirty="0" smtClean="0"/>
              <a:t>^^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3527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" name="Google Shape;2752;g6ed2768a38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3" name="Google Shape;2753;g6ed2768a38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122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7" name="Google Shape;2347;g6ed2768a3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8" name="Google Shape;2348;g6ed2768a38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2747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"/>
          <p:cNvSpPr txBox="1">
            <a:spLocks noGrp="1"/>
          </p:cNvSpPr>
          <p:nvPr>
            <p:ph type="title" hasCustomPrompt="1"/>
          </p:nvPr>
        </p:nvSpPr>
        <p:spPr>
          <a:xfrm>
            <a:off x="2788250" y="804800"/>
            <a:ext cx="3567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68" name="Google Shape;368;p3"/>
          <p:cNvSpPr txBox="1">
            <a:spLocks noGrp="1"/>
          </p:cNvSpPr>
          <p:nvPr>
            <p:ph type="title" idx="2"/>
          </p:nvPr>
        </p:nvSpPr>
        <p:spPr>
          <a:xfrm>
            <a:off x="2760750" y="2649100"/>
            <a:ext cx="3622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69" name="Google Shape;369;p3"/>
          <p:cNvSpPr txBox="1">
            <a:spLocks noGrp="1"/>
          </p:cNvSpPr>
          <p:nvPr>
            <p:ph type="subTitle" idx="1"/>
          </p:nvPr>
        </p:nvSpPr>
        <p:spPr>
          <a:xfrm>
            <a:off x="3051127" y="3336200"/>
            <a:ext cx="29622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370" name="Google Shape;370;p3"/>
          <p:cNvSpPr/>
          <p:nvPr/>
        </p:nvSpPr>
        <p:spPr>
          <a:xfrm rot="5400000">
            <a:off x="-158088" y="3159239"/>
            <a:ext cx="2344677" cy="2344368"/>
          </a:xfrm>
          <a:custGeom>
            <a:avLst/>
            <a:gdLst/>
            <a:ahLst/>
            <a:cxnLst/>
            <a:rect l="l" t="t" r="r" b="b"/>
            <a:pathLst>
              <a:path w="53068" h="53061" extrusionOk="0">
                <a:moveTo>
                  <a:pt x="52910" y="0"/>
                </a:moveTo>
                <a:cubicBezTo>
                  <a:pt x="52317" y="631"/>
                  <a:pt x="51301" y="1577"/>
                  <a:pt x="50317" y="2485"/>
                </a:cubicBezTo>
                <a:cubicBezTo>
                  <a:pt x="49554" y="3204"/>
                  <a:pt x="48829" y="3879"/>
                  <a:pt x="48362" y="4352"/>
                </a:cubicBezTo>
                <a:cubicBezTo>
                  <a:pt x="44679" y="8098"/>
                  <a:pt x="41727" y="11163"/>
                  <a:pt x="39072" y="14001"/>
                </a:cubicBezTo>
                <a:cubicBezTo>
                  <a:pt x="37048" y="16158"/>
                  <a:pt x="34922" y="18284"/>
                  <a:pt x="32866" y="20346"/>
                </a:cubicBezTo>
                <a:cubicBezTo>
                  <a:pt x="29561" y="23651"/>
                  <a:pt x="26143" y="27076"/>
                  <a:pt x="23065" y="30715"/>
                </a:cubicBezTo>
                <a:cubicBezTo>
                  <a:pt x="19167" y="35319"/>
                  <a:pt x="15352" y="38542"/>
                  <a:pt x="11662" y="41657"/>
                </a:cubicBezTo>
                <a:cubicBezTo>
                  <a:pt x="7884" y="44849"/>
                  <a:pt x="3974" y="48147"/>
                  <a:pt x="0" y="52922"/>
                </a:cubicBezTo>
                <a:lnTo>
                  <a:pt x="158" y="53060"/>
                </a:lnTo>
                <a:cubicBezTo>
                  <a:pt x="4125" y="48299"/>
                  <a:pt x="8023" y="45006"/>
                  <a:pt x="11794" y="41821"/>
                </a:cubicBezTo>
                <a:cubicBezTo>
                  <a:pt x="15497" y="38699"/>
                  <a:pt x="19319" y="35477"/>
                  <a:pt x="23229" y="30854"/>
                </a:cubicBezTo>
                <a:cubicBezTo>
                  <a:pt x="26300" y="27221"/>
                  <a:pt x="29713" y="23802"/>
                  <a:pt x="33017" y="20498"/>
                </a:cubicBezTo>
                <a:cubicBezTo>
                  <a:pt x="35073" y="18435"/>
                  <a:pt x="37199" y="16310"/>
                  <a:pt x="39223" y="14147"/>
                </a:cubicBezTo>
                <a:cubicBezTo>
                  <a:pt x="41885" y="11315"/>
                  <a:pt x="44837" y="8243"/>
                  <a:pt x="48520" y="4503"/>
                </a:cubicBezTo>
                <a:cubicBezTo>
                  <a:pt x="48974" y="4037"/>
                  <a:pt x="49699" y="3362"/>
                  <a:pt x="50469" y="2643"/>
                </a:cubicBezTo>
                <a:cubicBezTo>
                  <a:pt x="51453" y="1728"/>
                  <a:pt x="52468" y="782"/>
                  <a:pt x="53067" y="139"/>
                </a:cubicBezTo>
                <a:lnTo>
                  <a:pt x="5291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1" name="Google Shape;371;p3"/>
          <p:cNvGrpSpPr/>
          <p:nvPr/>
        </p:nvGrpSpPr>
        <p:grpSpPr>
          <a:xfrm>
            <a:off x="7688456" y="3948867"/>
            <a:ext cx="918488" cy="840731"/>
            <a:chOff x="2142650" y="2489700"/>
            <a:chExt cx="317750" cy="290850"/>
          </a:xfrm>
        </p:grpSpPr>
        <p:sp>
          <p:nvSpPr>
            <p:cNvPr id="372" name="Google Shape;372;p3"/>
            <p:cNvSpPr/>
            <p:nvPr/>
          </p:nvSpPr>
          <p:spPr>
            <a:xfrm>
              <a:off x="2142650" y="2489700"/>
              <a:ext cx="317750" cy="290850"/>
            </a:xfrm>
            <a:custGeom>
              <a:avLst/>
              <a:gdLst/>
              <a:ahLst/>
              <a:cxnLst/>
              <a:rect l="l" t="t" r="r" b="b"/>
              <a:pathLst>
                <a:path w="12710" h="11634" extrusionOk="0">
                  <a:moveTo>
                    <a:pt x="9987" y="1"/>
                  </a:moveTo>
                  <a:cubicBezTo>
                    <a:pt x="9548" y="1"/>
                    <a:pt x="9087" y="195"/>
                    <a:pt x="8641" y="531"/>
                  </a:cubicBezTo>
                  <a:cubicBezTo>
                    <a:pt x="7367" y="1490"/>
                    <a:pt x="1" y="10111"/>
                    <a:pt x="550" y="11190"/>
                  </a:cubicBezTo>
                  <a:cubicBezTo>
                    <a:pt x="706" y="11498"/>
                    <a:pt x="1060" y="11634"/>
                    <a:pt x="1553" y="11634"/>
                  </a:cubicBezTo>
                  <a:cubicBezTo>
                    <a:pt x="4528" y="11634"/>
                    <a:pt x="12565" y="6680"/>
                    <a:pt x="12646" y="4775"/>
                  </a:cubicBezTo>
                  <a:cubicBezTo>
                    <a:pt x="12709" y="3375"/>
                    <a:pt x="12085" y="1969"/>
                    <a:pt x="11335" y="834"/>
                  </a:cubicBezTo>
                  <a:cubicBezTo>
                    <a:pt x="10955" y="253"/>
                    <a:pt x="10486" y="1"/>
                    <a:pt x="99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"/>
            <p:cNvSpPr/>
            <p:nvPr/>
          </p:nvSpPr>
          <p:spPr>
            <a:xfrm>
              <a:off x="2359925" y="2520425"/>
              <a:ext cx="6175" cy="7750"/>
            </a:xfrm>
            <a:custGeom>
              <a:avLst/>
              <a:gdLst/>
              <a:ahLst/>
              <a:cxnLst/>
              <a:rect l="l" t="t" r="r" b="b"/>
              <a:pathLst>
                <a:path w="247" h="310" extrusionOk="0">
                  <a:moveTo>
                    <a:pt x="140" y="0"/>
                  </a:moveTo>
                  <a:cubicBezTo>
                    <a:pt x="45" y="0"/>
                    <a:pt x="1" y="133"/>
                    <a:pt x="1" y="210"/>
                  </a:cubicBezTo>
                  <a:cubicBezTo>
                    <a:pt x="1" y="274"/>
                    <a:pt x="35" y="309"/>
                    <a:pt x="76" y="309"/>
                  </a:cubicBezTo>
                  <a:cubicBezTo>
                    <a:pt x="103" y="309"/>
                    <a:pt x="133" y="293"/>
                    <a:pt x="159" y="261"/>
                  </a:cubicBezTo>
                  <a:cubicBezTo>
                    <a:pt x="178" y="242"/>
                    <a:pt x="190" y="216"/>
                    <a:pt x="203" y="191"/>
                  </a:cubicBezTo>
                  <a:cubicBezTo>
                    <a:pt x="228" y="147"/>
                    <a:pt x="247" y="71"/>
                    <a:pt x="203" y="27"/>
                  </a:cubicBezTo>
                  <a:cubicBezTo>
                    <a:pt x="190" y="15"/>
                    <a:pt x="178" y="2"/>
                    <a:pt x="159" y="2"/>
                  </a:cubicBezTo>
                  <a:cubicBezTo>
                    <a:pt x="152" y="1"/>
                    <a:pt x="14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3"/>
            <p:cNvSpPr/>
            <p:nvPr/>
          </p:nvSpPr>
          <p:spPr>
            <a:xfrm>
              <a:off x="2376975" y="2507325"/>
              <a:ext cx="7950" cy="9125"/>
            </a:xfrm>
            <a:custGeom>
              <a:avLst/>
              <a:gdLst/>
              <a:ahLst/>
              <a:cxnLst/>
              <a:rect l="l" t="t" r="r" b="b"/>
              <a:pathLst>
                <a:path w="318" h="365" extrusionOk="0">
                  <a:moveTo>
                    <a:pt x="193" y="0"/>
                  </a:moveTo>
                  <a:cubicBezTo>
                    <a:pt x="171" y="0"/>
                    <a:pt x="146" y="5"/>
                    <a:pt x="120" y="15"/>
                  </a:cubicBezTo>
                  <a:cubicBezTo>
                    <a:pt x="44" y="66"/>
                    <a:pt x="0" y="154"/>
                    <a:pt x="0" y="242"/>
                  </a:cubicBezTo>
                  <a:cubicBezTo>
                    <a:pt x="0" y="295"/>
                    <a:pt x="31" y="365"/>
                    <a:pt x="85" y="365"/>
                  </a:cubicBezTo>
                  <a:cubicBezTo>
                    <a:pt x="96" y="365"/>
                    <a:pt x="107" y="362"/>
                    <a:pt x="120" y="356"/>
                  </a:cubicBezTo>
                  <a:cubicBezTo>
                    <a:pt x="215" y="318"/>
                    <a:pt x="278" y="242"/>
                    <a:pt x="303" y="141"/>
                  </a:cubicBezTo>
                  <a:cubicBezTo>
                    <a:pt x="317" y="54"/>
                    <a:pt x="268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"/>
            <p:cNvSpPr/>
            <p:nvPr/>
          </p:nvSpPr>
          <p:spPr>
            <a:xfrm>
              <a:off x="2388475" y="2521525"/>
              <a:ext cx="10900" cy="13725"/>
            </a:xfrm>
            <a:custGeom>
              <a:avLst/>
              <a:gdLst/>
              <a:ahLst/>
              <a:cxnLst/>
              <a:rect l="l" t="t" r="r" b="b"/>
              <a:pathLst>
                <a:path w="436" h="549" extrusionOk="0">
                  <a:moveTo>
                    <a:pt x="213" y="0"/>
                  </a:moveTo>
                  <a:cubicBezTo>
                    <a:pt x="160" y="0"/>
                    <a:pt x="114" y="56"/>
                    <a:pt x="82" y="116"/>
                  </a:cubicBezTo>
                  <a:cubicBezTo>
                    <a:pt x="84" y="110"/>
                    <a:pt x="85" y="107"/>
                    <a:pt x="85" y="107"/>
                  </a:cubicBezTo>
                  <a:lnTo>
                    <a:pt x="85" y="107"/>
                  </a:lnTo>
                  <a:cubicBezTo>
                    <a:pt x="84" y="107"/>
                    <a:pt x="77" y="125"/>
                    <a:pt x="64" y="166"/>
                  </a:cubicBezTo>
                  <a:cubicBezTo>
                    <a:pt x="57" y="179"/>
                    <a:pt x="51" y="191"/>
                    <a:pt x="51" y="204"/>
                  </a:cubicBezTo>
                  <a:cubicBezTo>
                    <a:pt x="51" y="217"/>
                    <a:pt x="51" y="223"/>
                    <a:pt x="45" y="229"/>
                  </a:cubicBezTo>
                  <a:cubicBezTo>
                    <a:pt x="13" y="292"/>
                    <a:pt x="0" y="368"/>
                    <a:pt x="19" y="437"/>
                  </a:cubicBezTo>
                  <a:cubicBezTo>
                    <a:pt x="29" y="491"/>
                    <a:pt x="69" y="548"/>
                    <a:pt x="125" y="548"/>
                  </a:cubicBezTo>
                  <a:cubicBezTo>
                    <a:pt x="141" y="548"/>
                    <a:pt x="158" y="543"/>
                    <a:pt x="177" y="532"/>
                  </a:cubicBezTo>
                  <a:cubicBezTo>
                    <a:pt x="322" y="444"/>
                    <a:pt x="436" y="166"/>
                    <a:pt x="278" y="27"/>
                  </a:cubicBezTo>
                  <a:cubicBezTo>
                    <a:pt x="255" y="8"/>
                    <a:pt x="234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"/>
            <p:cNvSpPr/>
            <p:nvPr/>
          </p:nvSpPr>
          <p:spPr>
            <a:xfrm>
              <a:off x="2371300" y="2528150"/>
              <a:ext cx="6625" cy="8600"/>
            </a:xfrm>
            <a:custGeom>
              <a:avLst/>
              <a:gdLst/>
              <a:ahLst/>
              <a:cxnLst/>
              <a:rect l="l" t="t" r="r" b="b"/>
              <a:pathLst>
                <a:path w="265" h="344" extrusionOk="0">
                  <a:moveTo>
                    <a:pt x="150" y="0"/>
                  </a:moveTo>
                  <a:cubicBezTo>
                    <a:pt x="132" y="0"/>
                    <a:pt x="112" y="8"/>
                    <a:pt x="88" y="27"/>
                  </a:cubicBezTo>
                  <a:cubicBezTo>
                    <a:pt x="44" y="71"/>
                    <a:pt x="19" y="122"/>
                    <a:pt x="13" y="179"/>
                  </a:cubicBezTo>
                  <a:cubicBezTo>
                    <a:pt x="6" y="223"/>
                    <a:pt x="0" y="324"/>
                    <a:pt x="63" y="336"/>
                  </a:cubicBezTo>
                  <a:cubicBezTo>
                    <a:pt x="76" y="341"/>
                    <a:pt x="90" y="344"/>
                    <a:pt x="105" y="344"/>
                  </a:cubicBezTo>
                  <a:cubicBezTo>
                    <a:pt x="145" y="344"/>
                    <a:pt x="187" y="325"/>
                    <a:pt x="214" y="292"/>
                  </a:cubicBezTo>
                  <a:cubicBezTo>
                    <a:pt x="233" y="267"/>
                    <a:pt x="252" y="235"/>
                    <a:pt x="259" y="197"/>
                  </a:cubicBezTo>
                  <a:cubicBezTo>
                    <a:pt x="265" y="185"/>
                    <a:pt x="265" y="166"/>
                    <a:pt x="259" y="153"/>
                  </a:cubicBezTo>
                  <a:lnTo>
                    <a:pt x="252" y="147"/>
                  </a:lnTo>
                  <a:lnTo>
                    <a:pt x="227" y="128"/>
                  </a:lnTo>
                  <a:cubicBezTo>
                    <a:pt x="227" y="71"/>
                    <a:pt x="202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"/>
            <p:cNvSpPr/>
            <p:nvPr/>
          </p:nvSpPr>
          <p:spPr>
            <a:xfrm>
              <a:off x="2376875" y="2555450"/>
              <a:ext cx="6550" cy="7150"/>
            </a:xfrm>
            <a:custGeom>
              <a:avLst/>
              <a:gdLst/>
              <a:ahLst/>
              <a:cxnLst/>
              <a:rect l="l" t="t" r="r" b="b"/>
              <a:pathLst>
                <a:path w="262" h="286" extrusionOk="0">
                  <a:moveTo>
                    <a:pt x="194" y="1"/>
                  </a:moveTo>
                  <a:cubicBezTo>
                    <a:pt x="161" y="1"/>
                    <a:pt x="123" y="28"/>
                    <a:pt x="105" y="64"/>
                  </a:cubicBezTo>
                  <a:lnTo>
                    <a:pt x="86" y="77"/>
                  </a:lnTo>
                  <a:cubicBezTo>
                    <a:pt x="55" y="101"/>
                    <a:pt x="0" y="247"/>
                    <a:pt x="81" y="247"/>
                  </a:cubicBezTo>
                  <a:cubicBezTo>
                    <a:pt x="83" y="247"/>
                    <a:pt x="84" y="247"/>
                    <a:pt x="86" y="247"/>
                  </a:cubicBezTo>
                  <a:cubicBezTo>
                    <a:pt x="99" y="260"/>
                    <a:pt x="118" y="272"/>
                    <a:pt x="137" y="272"/>
                  </a:cubicBezTo>
                  <a:lnTo>
                    <a:pt x="143" y="279"/>
                  </a:lnTo>
                  <a:cubicBezTo>
                    <a:pt x="152" y="283"/>
                    <a:pt x="160" y="286"/>
                    <a:pt x="168" y="286"/>
                  </a:cubicBezTo>
                  <a:cubicBezTo>
                    <a:pt x="233" y="286"/>
                    <a:pt x="262" y="141"/>
                    <a:pt x="256" y="102"/>
                  </a:cubicBezTo>
                  <a:cubicBezTo>
                    <a:pt x="256" y="89"/>
                    <a:pt x="250" y="77"/>
                    <a:pt x="250" y="58"/>
                  </a:cubicBezTo>
                  <a:cubicBezTo>
                    <a:pt x="242" y="17"/>
                    <a:pt x="219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"/>
            <p:cNvSpPr/>
            <p:nvPr/>
          </p:nvSpPr>
          <p:spPr>
            <a:xfrm>
              <a:off x="2401400" y="2555600"/>
              <a:ext cx="9325" cy="11475"/>
            </a:xfrm>
            <a:custGeom>
              <a:avLst/>
              <a:gdLst/>
              <a:ahLst/>
              <a:cxnLst/>
              <a:rect l="l" t="t" r="r" b="b"/>
              <a:pathLst>
                <a:path w="373" h="459" extrusionOk="0">
                  <a:moveTo>
                    <a:pt x="248" y="0"/>
                  </a:moveTo>
                  <a:cubicBezTo>
                    <a:pt x="236" y="0"/>
                    <a:pt x="225" y="3"/>
                    <a:pt x="215" y="8"/>
                  </a:cubicBezTo>
                  <a:cubicBezTo>
                    <a:pt x="114" y="46"/>
                    <a:pt x="1" y="165"/>
                    <a:pt x="13" y="291"/>
                  </a:cubicBezTo>
                  <a:cubicBezTo>
                    <a:pt x="13" y="348"/>
                    <a:pt x="39" y="399"/>
                    <a:pt x="76" y="437"/>
                  </a:cubicBezTo>
                  <a:cubicBezTo>
                    <a:pt x="97" y="451"/>
                    <a:pt x="121" y="459"/>
                    <a:pt x="145" y="459"/>
                  </a:cubicBezTo>
                  <a:cubicBezTo>
                    <a:pt x="173" y="459"/>
                    <a:pt x="201" y="448"/>
                    <a:pt x="221" y="424"/>
                  </a:cubicBezTo>
                  <a:cubicBezTo>
                    <a:pt x="329" y="329"/>
                    <a:pt x="373" y="184"/>
                    <a:pt x="329" y="52"/>
                  </a:cubicBezTo>
                  <a:cubicBezTo>
                    <a:pt x="315" y="19"/>
                    <a:pt x="280" y="0"/>
                    <a:pt x="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"/>
            <p:cNvSpPr/>
            <p:nvPr/>
          </p:nvSpPr>
          <p:spPr>
            <a:xfrm>
              <a:off x="2404850" y="2543225"/>
              <a:ext cx="7350" cy="8825"/>
            </a:xfrm>
            <a:custGeom>
              <a:avLst/>
              <a:gdLst/>
              <a:ahLst/>
              <a:cxnLst/>
              <a:rect l="l" t="t" r="r" b="b"/>
              <a:pathLst>
                <a:path w="294" h="353" extrusionOk="0">
                  <a:moveTo>
                    <a:pt x="195" y="0"/>
                  </a:moveTo>
                  <a:cubicBezTo>
                    <a:pt x="112" y="0"/>
                    <a:pt x="1" y="185"/>
                    <a:pt x="77" y="295"/>
                  </a:cubicBezTo>
                  <a:lnTo>
                    <a:pt x="102" y="326"/>
                  </a:lnTo>
                  <a:cubicBezTo>
                    <a:pt x="116" y="344"/>
                    <a:pt x="131" y="352"/>
                    <a:pt x="146" y="352"/>
                  </a:cubicBezTo>
                  <a:cubicBezTo>
                    <a:pt x="219" y="352"/>
                    <a:pt x="294" y="169"/>
                    <a:pt x="273" y="112"/>
                  </a:cubicBezTo>
                  <a:lnTo>
                    <a:pt x="260" y="68"/>
                  </a:lnTo>
                  <a:cubicBezTo>
                    <a:pt x="246" y="20"/>
                    <a:pt x="222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"/>
            <p:cNvSpPr/>
            <p:nvPr/>
          </p:nvSpPr>
          <p:spPr>
            <a:xfrm>
              <a:off x="2320700" y="2580575"/>
              <a:ext cx="6325" cy="6925"/>
            </a:xfrm>
            <a:custGeom>
              <a:avLst/>
              <a:gdLst/>
              <a:ahLst/>
              <a:cxnLst/>
              <a:rect l="l" t="t" r="r" b="b"/>
              <a:pathLst>
                <a:path w="253" h="277" extrusionOk="0">
                  <a:moveTo>
                    <a:pt x="78" y="1"/>
                  </a:moveTo>
                  <a:cubicBezTo>
                    <a:pt x="27" y="1"/>
                    <a:pt x="0" y="107"/>
                    <a:pt x="6" y="150"/>
                  </a:cubicBezTo>
                  <a:cubicBezTo>
                    <a:pt x="12" y="216"/>
                    <a:pt x="29" y="277"/>
                    <a:pt x="102" y="277"/>
                  </a:cubicBezTo>
                  <a:cubicBezTo>
                    <a:pt x="106" y="277"/>
                    <a:pt x="109" y="277"/>
                    <a:pt x="113" y="276"/>
                  </a:cubicBezTo>
                  <a:cubicBezTo>
                    <a:pt x="247" y="265"/>
                    <a:pt x="253" y="11"/>
                    <a:pt x="164" y="11"/>
                  </a:cubicBezTo>
                  <a:cubicBezTo>
                    <a:pt x="153" y="11"/>
                    <a:pt x="140" y="15"/>
                    <a:pt x="126" y="24"/>
                  </a:cubicBezTo>
                  <a:lnTo>
                    <a:pt x="107" y="11"/>
                  </a:lnTo>
                  <a:cubicBezTo>
                    <a:pt x="96" y="4"/>
                    <a:pt x="87" y="1"/>
                    <a:pt x="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"/>
            <p:cNvSpPr/>
            <p:nvPr/>
          </p:nvSpPr>
          <p:spPr>
            <a:xfrm>
              <a:off x="2328925" y="2595700"/>
              <a:ext cx="5175" cy="6825"/>
            </a:xfrm>
            <a:custGeom>
              <a:avLst/>
              <a:gdLst/>
              <a:ahLst/>
              <a:cxnLst/>
              <a:rect l="l" t="t" r="r" b="b"/>
              <a:pathLst>
                <a:path w="207" h="273" extrusionOk="0">
                  <a:moveTo>
                    <a:pt x="141" y="1"/>
                  </a:moveTo>
                  <a:cubicBezTo>
                    <a:pt x="96" y="1"/>
                    <a:pt x="47" y="88"/>
                    <a:pt x="43" y="151"/>
                  </a:cubicBezTo>
                  <a:cubicBezTo>
                    <a:pt x="19" y="192"/>
                    <a:pt x="1" y="272"/>
                    <a:pt x="50" y="272"/>
                  </a:cubicBezTo>
                  <a:cubicBezTo>
                    <a:pt x="54" y="272"/>
                    <a:pt x="57" y="271"/>
                    <a:pt x="62" y="271"/>
                  </a:cubicBezTo>
                  <a:lnTo>
                    <a:pt x="87" y="271"/>
                  </a:lnTo>
                  <a:cubicBezTo>
                    <a:pt x="92" y="272"/>
                    <a:pt x="98" y="273"/>
                    <a:pt x="103" y="273"/>
                  </a:cubicBezTo>
                  <a:cubicBezTo>
                    <a:pt x="169" y="273"/>
                    <a:pt x="207" y="171"/>
                    <a:pt x="207" y="113"/>
                  </a:cubicBezTo>
                  <a:cubicBezTo>
                    <a:pt x="207" y="88"/>
                    <a:pt x="200" y="56"/>
                    <a:pt x="181" y="31"/>
                  </a:cubicBezTo>
                  <a:cubicBezTo>
                    <a:pt x="169" y="10"/>
                    <a:pt x="155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"/>
            <p:cNvSpPr/>
            <p:nvPr/>
          </p:nvSpPr>
          <p:spPr>
            <a:xfrm>
              <a:off x="2340175" y="2567275"/>
              <a:ext cx="8650" cy="9975"/>
            </a:xfrm>
            <a:custGeom>
              <a:avLst/>
              <a:gdLst/>
              <a:ahLst/>
              <a:cxnLst/>
              <a:rect l="l" t="t" r="r" b="b"/>
              <a:pathLst>
                <a:path w="346" h="399" extrusionOk="0">
                  <a:moveTo>
                    <a:pt x="221" y="1"/>
                  </a:moveTo>
                  <a:cubicBezTo>
                    <a:pt x="207" y="1"/>
                    <a:pt x="191" y="5"/>
                    <a:pt x="173" y="14"/>
                  </a:cubicBezTo>
                  <a:cubicBezTo>
                    <a:pt x="54" y="71"/>
                    <a:pt x="1" y="399"/>
                    <a:pt x="125" y="399"/>
                  </a:cubicBezTo>
                  <a:cubicBezTo>
                    <a:pt x="139" y="399"/>
                    <a:pt x="155" y="395"/>
                    <a:pt x="173" y="386"/>
                  </a:cubicBezTo>
                  <a:cubicBezTo>
                    <a:pt x="298" y="323"/>
                    <a:pt x="3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"/>
            <p:cNvSpPr/>
            <p:nvPr/>
          </p:nvSpPr>
          <p:spPr>
            <a:xfrm>
              <a:off x="2173875" y="2748100"/>
              <a:ext cx="15800" cy="18625"/>
            </a:xfrm>
            <a:custGeom>
              <a:avLst/>
              <a:gdLst/>
              <a:ahLst/>
              <a:cxnLst/>
              <a:rect l="l" t="t" r="r" b="b"/>
              <a:pathLst>
                <a:path w="632" h="745" extrusionOk="0">
                  <a:moveTo>
                    <a:pt x="380" y="1"/>
                  </a:moveTo>
                  <a:cubicBezTo>
                    <a:pt x="277" y="1"/>
                    <a:pt x="177" y="129"/>
                    <a:pt x="139" y="204"/>
                  </a:cubicBezTo>
                  <a:cubicBezTo>
                    <a:pt x="70" y="324"/>
                    <a:pt x="1" y="589"/>
                    <a:pt x="139" y="696"/>
                  </a:cubicBezTo>
                  <a:cubicBezTo>
                    <a:pt x="173" y="729"/>
                    <a:pt x="216" y="745"/>
                    <a:pt x="261" y="745"/>
                  </a:cubicBezTo>
                  <a:cubicBezTo>
                    <a:pt x="293" y="745"/>
                    <a:pt x="325" y="737"/>
                    <a:pt x="354" y="721"/>
                  </a:cubicBezTo>
                  <a:cubicBezTo>
                    <a:pt x="455" y="658"/>
                    <a:pt x="530" y="563"/>
                    <a:pt x="562" y="456"/>
                  </a:cubicBezTo>
                  <a:cubicBezTo>
                    <a:pt x="600" y="343"/>
                    <a:pt x="631" y="147"/>
                    <a:pt x="524" y="59"/>
                  </a:cubicBezTo>
                  <a:cubicBezTo>
                    <a:pt x="499" y="40"/>
                    <a:pt x="467" y="27"/>
                    <a:pt x="436" y="15"/>
                  </a:cubicBezTo>
                  <a:cubicBezTo>
                    <a:pt x="417" y="5"/>
                    <a:pt x="398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"/>
            <p:cNvSpPr/>
            <p:nvPr/>
          </p:nvSpPr>
          <p:spPr>
            <a:xfrm>
              <a:off x="2208900" y="2743700"/>
              <a:ext cx="9625" cy="11325"/>
            </a:xfrm>
            <a:custGeom>
              <a:avLst/>
              <a:gdLst/>
              <a:ahLst/>
              <a:cxnLst/>
              <a:rect l="l" t="t" r="r" b="b"/>
              <a:pathLst>
                <a:path w="385" h="453" extrusionOk="0">
                  <a:moveTo>
                    <a:pt x="174" y="0"/>
                  </a:moveTo>
                  <a:cubicBezTo>
                    <a:pt x="76" y="0"/>
                    <a:pt x="1" y="169"/>
                    <a:pt x="6" y="254"/>
                  </a:cubicBezTo>
                  <a:lnTo>
                    <a:pt x="6" y="304"/>
                  </a:lnTo>
                  <a:cubicBezTo>
                    <a:pt x="11" y="382"/>
                    <a:pt x="48" y="453"/>
                    <a:pt x="112" y="453"/>
                  </a:cubicBezTo>
                  <a:cubicBezTo>
                    <a:pt x="136" y="453"/>
                    <a:pt x="164" y="442"/>
                    <a:pt x="195" y="418"/>
                  </a:cubicBezTo>
                  <a:cubicBezTo>
                    <a:pt x="271" y="355"/>
                    <a:pt x="385" y="115"/>
                    <a:pt x="265" y="39"/>
                  </a:cubicBezTo>
                  <a:lnTo>
                    <a:pt x="233" y="20"/>
                  </a:lnTo>
                  <a:cubicBezTo>
                    <a:pt x="213" y="6"/>
                    <a:pt x="193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"/>
            <p:cNvSpPr/>
            <p:nvPr/>
          </p:nvSpPr>
          <p:spPr>
            <a:xfrm>
              <a:off x="2185550" y="2724000"/>
              <a:ext cx="14275" cy="19525"/>
            </a:xfrm>
            <a:custGeom>
              <a:avLst/>
              <a:gdLst/>
              <a:ahLst/>
              <a:cxnLst/>
              <a:rect l="l" t="t" r="r" b="b"/>
              <a:pathLst>
                <a:path w="571" h="781" extrusionOk="0">
                  <a:moveTo>
                    <a:pt x="374" y="1"/>
                  </a:moveTo>
                  <a:cubicBezTo>
                    <a:pt x="349" y="1"/>
                    <a:pt x="321" y="7"/>
                    <a:pt x="291" y="20"/>
                  </a:cubicBezTo>
                  <a:cubicBezTo>
                    <a:pt x="108" y="102"/>
                    <a:pt x="26" y="310"/>
                    <a:pt x="13" y="499"/>
                  </a:cubicBezTo>
                  <a:cubicBezTo>
                    <a:pt x="13" y="499"/>
                    <a:pt x="13" y="506"/>
                    <a:pt x="13" y="512"/>
                  </a:cubicBezTo>
                  <a:cubicBezTo>
                    <a:pt x="0" y="613"/>
                    <a:pt x="51" y="714"/>
                    <a:pt x="145" y="764"/>
                  </a:cubicBezTo>
                  <a:lnTo>
                    <a:pt x="158" y="771"/>
                  </a:lnTo>
                  <a:cubicBezTo>
                    <a:pt x="172" y="778"/>
                    <a:pt x="187" y="781"/>
                    <a:pt x="203" y="781"/>
                  </a:cubicBezTo>
                  <a:cubicBezTo>
                    <a:pt x="260" y="781"/>
                    <a:pt x="325" y="743"/>
                    <a:pt x="360" y="714"/>
                  </a:cubicBezTo>
                  <a:cubicBezTo>
                    <a:pt x="461" y="626"/>
                    <a:pt x="524" y="499"/>
                    <a:pt x="549" y="367"/>
                  </a:cubicBezTo>
                  <a:cubicBezTo>
                    <a:pt x="571" y="226"/>
                    <a:pt x="527" y="1"/>
                    <a:pt x="3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"/>
            <p:cNvSpPr/>
            <p:nvPr/>
          </p:nvSpPr>
          <p:spPr>
            <a:xfrm>
              <a:off x="2246100" y="2722600"/>
              <a:ext cx="6800" cy="7550"/>
            </a:xfrm>
            <a:custGeom>
              <a:avLst/>
              <a:gdLst/>
              <a:ahLst/>
              <a:cxnLst/>
              <a:rect l="l" t="t" r="r" b="b"/>
              <a:pathLst>
                <a:path w="272" h="302" extrusionOk="0">
                  <a:moveTo>
                    <a:pt x="127" y="0"/>
                  </a:moveTo>
                  <a:cubicBezTo>
                    <a:pt x="43" y="0"/>
                    <a:pt x="0" y="141"/>
                    <a:pt x="0" y="202"/>
                  </a:cubicBezTo>
                  <a:cubicBezTo>
                    <a:pt x="0" y="270"/>
                    <a:pt x="32" y="302"/>
                    <a:pt x="72" y="302"/>
                  </a:cubicBezTo>
                  <a:cubicBezTo>
                    <a:pt x="99" y="302"/>
                    <a:pt x="130" y="287"/>
                    <a:pt x="158" y="259"/>
                  </a:cubicBezTo>
                  <a:cubicBezTo>
                    <a:pt x="164" y="246"/>
                    <a:pt x="177" y="234"/>
                    <a:pt x="190" y="221"/>
                  </a:cubicBezTo>
                  <a:cubicBezTo>
                    <a:pt x="240" y="171"/>
                    <a:pt x="271" y="7"/>
                    <a:pt x="171" y="0"/>
                  </a:cubicBezTo>
                  <a:lnTo>
                    <a:pt x="133" y="0"/>
                  </a:lnTo>
                  <a:cubicBezTo>
                    <a:pt x="131" y="0"/>
                    <a:pt x="12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"/>
            <p:cNvSpPr/>
            <p:nvPr/>
          </p:nvSpPr>
          <p:spPr>
            <a:xfrm>
              <a:off x="2371750" y="2645150"/>
              <a:ext cx="9350" cy="12325"/>
            </a:xfrm>
            <a:custGeom>
              <a:avLst/>
              <a:gdLst/>
              <a:ahLst/>
              <a:cxnLst/>
              <a:rect l="l" t="t" r="r" b="b"/>
              <a:pathLst>
                <a:path w="374" h="493" extrusionOk="0">
                  <a:moveTo>
                    <a:pt x="287" y="1"/>
                  </a:moveTo>
                  <a:cubicBezTo>
                    <a:pt x="282" y="1"/>
                    <a:pt x="277" y="1"/>
                    <a:pt x="272" y="2"/>
                  </a:cubicBezTo>
                  <a:cubicBezTo>
                    <a:pt x="70" y="33"/>
                    <a:pt x="1" y="323"/>
                    <a:pt x="127" y="468"/>
                  </a:cubicBezTo>
                  <a:cubicBezTo>
                    <a:pt x="142" y="485"/>
                    <a:pt x="160" y="492"/>
                    <a:pt x="179" y="492"/>
                  </a:cubicBezTo>
                  <a:cubicBezTo>
                    <a:pt x="223" y="492"/>
                    <a:pt x="271" y="455"/>
                    <a:pt x="297" y="424"/>
                  </a:cubicBezTo>
                  <a:cubicBezTo>
                    <a:pt x="342" y="368"/>
                    <a:pt x="360" y="292"/>
                    <a:pt x="360" y="222"/>
                  </a:cubicBezTo>
                  <a:cubicBezTo>
                    <a:pt x="373" y="197"/>
                    <a:pt x="373" y="166"/>
                    <a:pt x="373" y="140"/>
                  </a:cubicBezTo>
                  <a:cubicBezTo>
                    <a:pt x="373" y="87"/>
                    <a:pt x="356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"/>
            <p:cNvSpPr/>
            <p:nvPr/>
          </p:nvSpPr>
          <p:spPr>
            <a:xfrm>
              <a:off x="2391950" y="2647825"/>
              <a:ext cx="10100" cy="9100"/>
            </a:xfrm>
            <a:custGeom>
              <a:avLst/>
              <a:gdLst/>
              <a:ahLst/>
              <a:cxnLst/>
              <a:rect l="l" t="t" r="r" b="b"/>
              <a:pathLst>
                <a:path w="404" h="364" extrusionOk="0">
                  <a:moveTo>
                    <a:pt x="271" y="1"/>
                  </a:moveTo>
                  <a:cubicBezTo>
                    <a:pt x="261" y="1"/>
                    <a:pt x="250" y="3"/>
                    <a:pt x="240" y="8"/>
                  </a:cubicBezTo>
                  <a:cubicBezTo>
                    <a:pt x="196" y="40"/>
                    <a:pt x="152" y="71"/>
                    <a:pt x="120" y="115"/>
                  </a:cubicBezTo>
                  <a:cubicBezTo>
                    <a:pt x="76" y="160"/>
                    <a:pt x="0" y="343"/>
                    <a:pt x="120" y="349"/>
                  </a:cubicBezTo>
                  <a:cubicBezTo>
                    <a:pt x="134" y="359"/>
                    <a:pt x="150" y="364"/>
                    <a:pt x="166" y="364"/>
                  </a:cubicBezTo>
                  <a:cubicBezTo>
                    <a:pt x="180" y="364"/>
                    <a:pt x="194" y="361"/>
                    <a:pt x="208" y="355"/>
                  </a:cubicBezTo>
                  <a:cubicBezTo>
                    <a:pt x="240" y="343"/>
                    <a:pt x="271" y="324"/>
                    <a:pt x="297" y="292"/>
                  </a:cubicBezTo>
                  <a:cubicBezTo>
                    <a:pt x="322" y="261"/>
                    <a:pt x="328" y="216"/>
                    <a:pt x="353" y="179"/>
                  </a:cubicBezTo>
                  <a:cubicBezTo>
                    <a:pt x="379" y="141"/>
                    <a:pt x="404" y="78"/>
                    <a:pt x="360" y="59"/>
                  </a:cubicBezTo>
                  <a:cubicBezTo>
                    <a:pt x="347" y="59"/>
                    <a:pt x="341" y="59"/>
                    <a:pt x="341" y="46"/>
                  </a:cubicBezTo>
                  <a:cubicBezTo>
                    <a:pt x="327" y="18"/>
                    <a:pt x="300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"/>
            <p:cNvSpPr/>
            <p:nvPr/>
          </p:nvSpPr>
          <p:spPr>
            <a:xfrm>
              <a:off x="2410400" y="2614275"/>
              <a:ext cx="14525" cy="16900"/>
            </a:xfrm>
            <a:custGeom>
              <a:avLst/>
              <a:gdLst/>
              <a:ahLst/>
              <a:cxnLst/>
              <a:rect l="l" t="t" r="r" b="b"/>
              <a:pathLst>
                <a:path w="581" h="676" extrusionOk="0">
                  <a:moveTo>
                    <a:pt x="423" y="1"/>
                  </a:moveTo>
                  <a:cubicBezTo>
                    <a:pt x="334" y="7"/>
                    <a:pt x="252" y="51"/>
                    <a:pt x="202" y="120"/>
                  </a:cubicBezTo>
                  <a:cubicBezTo>
                    <a:pt x="76" y="253"/>
                    <a:pt x="0" y="650"/>
                    <a:pt x="252" y="675"/>
                  </a:cubicBezTo>
                  <a:cubicBezTo>
                    <a:pt x="256" y="676"/>
                    <a:pt x="260" y="676"/>
                    <a:pt x="263" y="676"/>
                  </a:cubicBezTo>
                  <a:cubicBezTo>
                    <a:pt x="328" y="676"/>
                    <a:pt x="381" y="623"/>
                    <a:pt x="423" y="581"/>
                  </a:cubicBezTo>
                  <a:cubicBezTo>
                    <a:pt x="524" y="486"/>
                    <a:pt x="580" y="354"/>
                    <a:pt x="580" y="215"/>
                  </a:cubicBezTo>
                  <a:cubicBezTo>
                    <a:pt x="580" y="114"/>
                    <a:pt x="543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"/>
            <p:cNvSpPr/>
            <p:nvPr/>
          </p:nvSpPr>
          <p:spPr>
            <a:xfrm>
              <a:off x="2389300" y="2623325"/>
              <a:ext cx="6875" cy="7950"/>
            </a:xfrm>
            <a:custGeom>
              <a:avLst/>
              <a:gdLst/>
              <a:ahLst/>
              <a:cxnLst/>
              <a:rect l="l" t="t" r="r" b="b"/>
              <a:pathLst>
                <a:path w="275" h="318" extrusionOk="0">
                  <a:moveTo>
                    <a:pt x="175" y="1"/>
                  </a:moveTo>
                  <a:cubicBezTo>
                    <a:pt x="165" y="1"/>
                    <a:pt x="152" y="4"/>
                    <a:pt x="138" y="11"/>
                  </a:cubicBezTo>
                  <a:cubicBezTo>
                    <a:pt x="41" y="56"/>
                    <a:pt x="1" y="317"/>
                    <a:pt x="100" y="317"/>
                  </a:cubicBezTo>
                  <a:cubicBezTo>
                    <a:pt x="111" y="317"/>
                    <a:pt x="124" y="314"/>
                    <a:pt x="138" y="307"/>
                  </a:cubicBezTo>
                  <a:cubicBezTo>
                    <a:pt x="234" y="262"/>
                    <a:pt x="275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"/>
            <p:cNvSpPr/>
            <p:nvPr/>
          </p:nvSpPr>
          <p:spPr>
            <a:xfrm>
              <a:off x="2372900" y="2632800"/>
              <a:ext cx="5350" cy="7275"/>
            </a:xfrm>
            <a:custGeom>
              <a:avLst/>
              <a:gdLst/>
              <a:ahLst/>
              <a:cxnLst/>
              <a:rect l="l" t="t" r="r" b="b"/>
              <a:pathLst>
                <a:path w="214" h="291" extrusionOk="0">
                  <a:moveTo>
                    <a:pt x="113" y="1"/>
                  </a:moveTo>
                  <a:cubicBezTo>
                    <a:pt x="48" y="1"/>
                    <a:pt x="6" y="117"/>
                    <a:pt x="18" y="180"/>
                  </a:cubicBezTo>
                  <a:cubicBezTo>
                    <a:pt x="18" y="193"/>
                    <a:pt x="18" y="206"/>
                    <a:pt x="12" y="218"/>
                  </a:cubicBezTo>
                  <a:cubicBezTo>
                    <a:pt x="0" y="263"/>
                    <a:pt x="23" y="290"/>
                    <a:pt x="49" y="290"/>
                  </a:cubicBezTo>
                  <a:cubicBezTo>
                    <a:pt x="67" y="290"/>
                    <a:pt x="87" y="278"/>
                    <a:pt x="100" y="250"/>
                  </a:cubicBezTo>
                  <a:cubicBezTo>
                    <a:pt x="106" y="237"/>
                    <a:pt x="113" y="231"/>
                    <a:pt x="119" y="218"/>
                  </a:cubicBezTo>
                  <a:cubicBezTo>
                    <a:pt x="169" y="168"/>
                    <a:pt x="214" y="35"/>
                    <a:pt x="132" y="4"/>
                  </a:cubicBezTo>
                  <a:cubicBezTo>
                    <a:pt x="125" y="2"/>
                    <a:pt x="119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"/>
            <p:cNvSpPr/>
            <p:nvPr/>
          </p:nvSpPr>
          <p:spPr>
            <a:xfrm>
              <a:off x="2348075" y="2686650"/>
              <a:ext cx="4175" cy="4750"/>
            </a:xfrm>
            <a:custGeom>
              <a:avLst/>
              <a:gdLst/>
              <a:ahLst/>
              <a:cxnLst/>
              <a:rect l="l" t="t" r="r" b="b"/>
              <a:pathLst>
                <a:path w="167" h="190" extrusionOk="0">
                  <a:moveTo>
                    <a:pt x="108" y="0"/>
                  </a:moveTo>
                  <a:cubicBezTo>
                    <a:pt x="101" y="0"/>
                    <a:pt x="93" y="2"/>
                    <a:pt x="84" y="7"/>
                  </a:cubicBezTo>
                  <a:cubicBezTo>
                    <a:pt x="22" y="35"/>
                    <a:pt x="0" y="190"/>
                    <a:pt x="60" y="190"/>
                  </a:cubicBezTo>
                  <a:cubicBezTo>
                    <a:pt x="67" y="190"/>
                    <a:pt x="75" y="188"/>
                    <a:pt x="84" y="183"/>
                  </a:cubicBezTo>
                  <a:cubicBezTo>
                    <a:pt x="140" y="155"/>
                    <a:pt x="167" y="0"/>
                    <a:pt x="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"/>
            <p:cNvSpPr/>
            <p:nvPr/>
          </p:nvSpPr>
          <p:spPr>
            <a:xfrm>
              <a:off x="2256175" y="2662200"/>
              <a:ext cx="6975" cy="9850"/>
            </a:xfrm>
            <a:custGeom>
              <a:avLst/>
              <a:gdLst/>
              <a:ahLst/>
              <a:cxnLst/>
              <a:rect l="l" t="t" r="r" b="b"/>
              <a:pathLst>
                <a:path w="279" h="394" extrusionOk="0">
                  <a:moveTo>
                    <a:pt x="196" y="1"/>
                  </a:moveTo>
                  <a:cubicBezTo>
                    <a:pt x="58" y="1"/>
                    <a:pt x="1" y="203"/>
                    <a:pt x="26" y="310"/>
                  </a:cubicBezTo>
                  <a:cubicBezTo>
                    <a:pt x="42" y="369"/>
                    <a:pt x="76" y="394"/>
                    <a:pt x="112" y="394"/>
                  </a:cubicBezTo>
                  <a:cubicBezTo>
                    <a:pt x="145" y="394"/>
                    <a:pt x="182" y="372"/>
                    <a:pt x="209" y="335"/>
                  </a:cubicBezTo>
                  <a:cubicBezTo>
                    <a:pt x="253" y="278"/>
                    <a:pt x="278" y="215"/>
                    <a:pt x="278" y="152"/>
                  </a:cubicBezTo>
                  <a:cubicBezTo>
                    <a:pt x="278" y="127"/>
                    <a:pt x="272" y="108"/>
                    <a:pt x="266" y="89"/>
                  </a:cubicBezTo>
                  <a:cubicBezTo>
                    <a:pt x="266" y="45"/>
                    <a:pt x="253" y="7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"/>
            <p:cNvSpPr/>
            <p:nvPr/>
          </p:nvSpPr>
          <p:spPr>
            <a:xfrm>
              <a:off x="2272875" y="2630400"/>
              <a:ext cx="13900" cy="14125"/>
            </a:xfrm>
            <a:custGeom>
              <a:avLst/>
              <a:gdLst/>
              <a:ahLst/>
              <a:cxnLst/>
              <a:rect l="l" t="t" r="r" b="b"/>
              <a:pathLst>
                <a:path w="556" h="565" extrusionOk="0">
                  <a:moveTo>
                    <a:pt x="348" y="1"/>
                  </a:moveTo>
                  <a:cubicBezTo>
                    <a:pt x="197" y="1"/>
                    <a:pt x="0" y="351"/>
                    <a:pt x="153" y="503"/>
                  </a:cubicBezTo>
                  <a:cubicBezTo>
                    <a:pt x="165" y="516"/>
                    <a:pt x="178" y="529"/>
                    <a:pt x="197" y="535"/>
                  </a:cubicBezTo>
                  <a:cubicBezTo>
                    <a:pt x="223" y="556"/>
                    <a:pt x="249" y="565"/>
                    <a:pt x="275" y="565"/>
                  </a:cubicBezTo>
                  <a:cubicBezTo>
                    <a:pt x="428" y="565"/>
                    <a:pt x="556" y="237"/>
                    <a:pt x="475" y="112"/>
                  </a:cubicBezTo>
                  <a:lnTo>
                    <a:pt x="475" y="112"/>
                  </a:lnTo>
                  <a:lnTo>
                    <a:pt x="475" y="125"/>
                  </a:lnTo>
                  <a:cubicBezTo>
                    <a:pt x="462" y="106"/>
                    <a:pt x="456" y="87"/>
                    <a:pt x="443" y="68"/>
                  </a:cubicBezTo>
                  <a:cubicBezTo>
                    <a:pt x="417" y="21"/>
                    <a:pt x="38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"/>
            <p:cNvSpPr/>
            <p:nvPr/>
          </p:nvSpPr>
          <p:spPr>
            <a:xfrm>
              <a:off x="2287875" y="2650600"/>
              <a:ext cx="11850" cy="15200"/>
            </a:xfrm>
            <a:custGeom>
              <a:avLst/>
              <a:gdLst/>
              <a:ahLst/>
              <a:cxnLst/>
              <a:rect l="l" t="t" r="r" b="b"/>
              <a:pathLst>
                <a:path w="474" h="608" extrusionOk="0">
                  <a:moveTo>
                    <a:pt x="323" y="1"/>
                  </a:moveTo>
                  <a:cubicBezTo>
                    <a:pt x="258" y="1"/>
                    <a:pt x="181" y="50"/>
                    <a:pt x="146" y="93"/>
                  </a:cubicBezTo>
                  <a:cubicBezTo>
                    <a:pt x="64" y="200"/>
                    <a:pt x="1" y="389"/>
                    <a:pt x="64" y="515"/>
                  </a:cubicBezTo>
                  <a:lnTo>
                    <a:pt x="76" y="534"/>
                  </a:lnTo>
                  <a:cubicBezTo>
                    <a:pt x="105" y="587"/>
                    <a:pt x="145" y="608"/>
                    <a:pt x="187" y="608"/>
                  </a:cubicBezTo>
                  <a:cubicBezTo>
                    <a:pt x="245" y="608"/>
                    <a:pt x="307" y="567"/>
                    <a:pt x="348" y="515"/>
                  </a:cubicBezTo>
                  <a:cubicBezTo>
                    <a:pt x="448" y="402"/>
                    <a:pt x="474" y="244"/>
                    <a:pt x="430" y="99"/>
                  </a:cubicBezTo>
                  <a:cubicBezTo>
                    <a:pt x="430" y="93"/>
                    <a:pt x="423" y="80"/>
                    <a:pt x="417" y="74"/>
                  </a:cubicBezTo>
                  <a:cubicBezTo>
                    <a:pt x="400" y="20"/>
                    <a:pt x="364" y="1"/>
                    <a:pt x="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"/>
            <p:cNvSpPr/>
            <p:nvPr/>
          </p:nvSpPr>
          <p:spPr>
            <a:xfrm>
              <a:off x="2310900" y="2638700"/>
              <a:ext cx="11050" cy="10925"/>
            </a:xfrm>
            <a:custGeom>
              <a:avLst/>
              <a:gdLst/>
              <a:ahLst/>
              <a:cxnLst/>
              <a:rect l="l" t="t" r="r" b="b"/>
              <a:pathLst>
                <a:path w="442" h="437" extrusionOk="0">
                  <a:moveTo>
                    <a:pt x="298" y="1"/>
                  </a:moveTo>
                  <a:cubicBezTo>
                    <a:pt x="265" y="1"/>
                    <a:pt x="229" y="20"/>
                    <a:pt x="215" y="39"/>
                  </a:cubicBezTo>
                  <a:lnTo>
                    <a:pt x="202" y="52"/>
                  </a:lnTo>
                  <a:cubicBezTo>
                    <a:pt x="127" y="121"/>
                    <a:pt x="0" y="436"/>
                    <a:pt x="202" y="436"/>
                  </a:cubicBezTo>
                  <a:cubicBezTo>
                    <a:pt x="291" y="436"/>
                    <a:pt x="341" y="342"/>
                    <a:pt x="385" y="279"/>
                  </a:cubicBezTo>
                  <a:cubicBezTo>
                    <a:pt x="423" y="216"/>
                    <a:pt x="442" y="77"/>
                    <a:pt x="360" y="26"/>
                  </a:cubicBezTo>
                  <a:lnTo>
                    <a:pt x="328" y="7"/>
                  </a:lnTo>
                  <a:cubicBezTo>
                    <a:pt x="319" y="3"/>
                    <a:pt x="309" y="1"/>
                    <a:pt x="2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7" name="Google Shape;397;p3"/>
          <p:cNvSpPr/>
          <p:nvPr/>
        </p:nvSpPr>
        <p:spPr>
          <a:xfrm rot="5400000">
            <a:off x="20544" y="-146809"/>
            <a:ext cx="588403" cy="1710842"/>
          </a:xfrm>
          <a:custGeom>
            <a:avLst/>
            <a:gdLst/>
            <a:ahLst/>
            <a:cxnLst/>
            <a:rect l="l" t="t" r="r" b="b"/>
            <a:pathLst>
              <a:path w="8247" h="23979" extrusionOk="0">
                <a:moveTo>
                  <a:pt x="7730" y="1"/>
                </a:moveTo>
                <a:cubicBezTo>
                  <a:pt x="7629" y="1"/>
                  <a:pt x="7513" y="29"/>
                  <a:pt x="7392" y="95"/>
                </a:cubicBezTo>
                <a:cubicBezTo>
                  <a:pt x="7291" y="132"/>
                  <a:pt x="7197" y="189"/>
                  <a:pt x="7115" y="259"/>
                </a:cubicBezTo>
                <a:cubicBezTo>
                  <a:pt x="6459" y="795"/>
                  <a:pt x="5809" y="1337"/>
                  <a:pt x="5153" y="1873"/>
                </a:cubicBezTo>
                <a:cubicBezTo>
                  <a:pt x="4970" y="2018"/>
                  <a:pt x="4794" y="2163"/>
                  <a:pt x="4617" y="2308"/>
                </a:cubicBezTo>
                <a:cubicBezTo>
                  <a:pt x="4182" y="2655"/>
                  <a:pt x="3741" y="3008"/>
                  <a:pt x="3305" y="3355"/>
                </a:cubicBezTo>
                <a:cubicBezTo>
                  <a:pt x="3242" y="3406"/>
                  <a:pt x="3179" y="3463"/>
                  <a:pt x="3122" y="3513"/>
                </a:cubicBezTo>
                <a:cubicBezTo>
                  <a:pt x="2189" y="4270"/>
                  <a:pt x="1249" y="5027"/>
                  <a:pt x="322" y="5783"/>
                </a:cubicBezTo>
                <a:cubicBezTo>
                  <a:pt x="297" y="5802"/>
                  <a:pt x="284" y="5815"/>
                  <a:pt x="265" y="5834"/>
                </a:cubicBezTo>
                <a:cubicBezTo>
                  <a:pt x="183" y="5872"/>
                  <a:pt x="120" y="5941"/>
                  <a:pt x="108" y="6036"/>
                </a:cubicBezTo>
                <a:cubicBezTo>
                  <a:pt x="7" y="6244"/>
                  <a:pt x="114" y="6414"/>
                  <a:pt x="316" y="6458"/>
                </a:cubicBezTo>
                <a:cubicBezTo>
                  <a:pt x="328" y="6465"/>
                  <a:pt x="335" y="6471"/>
                  <a:pt x="347" y="6484"/>
                </a:cubicBezTo>
                <a:cubicBezTo>
                  <a:pt x="1754" y="7657"/>
                  <a:pt x="3167" y="8817"/>
                  <a:pt x="4598" y="9971"/>
                </a:cubicBezTo>
                <a:cubicBezTo>
                  <a:pt x="4939" y="10255"/>
                  <a:pt x="5286" y="10539"/>
                  <a:pt x="5633" y="10823"/>
                </a:cubicBezTo>
                <a:cubicBezTo>
                  <a:pt x="6099" y="11214"/>
                  <a:pt x="6566" y="11598"/>
                  <a:pt x="7039" y="11983"/>
                </a:cubicBezTo>
                <a:cubicBezTo>
                  <a:pt x="6415" y="12500"/>
                  <a:pt x="5784" y="13024"/>
                  <a:pt x="5153" y="13541"/>
                </a:cubicBezTo>
                <a:cubicBezTo>
                  <a:pt x="4977" y="13680"/>
                  <a:pt x="4794" y="13825"/>
                  <a:pt x="4617" y="13970"/>
                </a:cubicBezTo>
                <a:lnTo>
                  <a:pt x="3305" y="15017"/>
                </a:lnTo>
                <a:cubicBezTo>
                  <a:pt x="3242" y="15067"/>
                  <a:pt x="3186" y="15124"/>
                  <a:pt x="3129" y="15174"/>
                </a:cubicBezTo>
                <a:cubicBezTo>
                  <a:pt x="2189" y="15931"/>
                  <a:pt x="1249" y="16688"/>
                  <a:pt x="316" y="17445"/>
                </a:cubicBezTo>
                <a:cubicBezTo>
                  <a:pt x="297" y="17458"/>
                  <a:pt x="278" y="17477"/>
                  <a:pt x="265" y="17495"/>
                </a:cubicBezTo>
                <a:cubicBezTo>
                  <a:pt x="177" y="17527"/>
                  <a:pt x="120" y="17603"/>
                  <a:pt x="108" y="17691"/>
                </a:cubicBezTo>
                <a:cubicBezTo>
                  <a:pt x="1" y="17905"/>
                  <a:pt x="114" y="18076"/>
                  <a:pt x="316" y="18114"/>
                </a:cubicBezTo>
                <a:cubicBezTo>
                  <a:pt x="328" y="18126"/>
                  <a:pt x="335" y="18132"/>
                  <a:pt x="347" y="18145"/>
                </a:cubicBezTo>
                <a:cubicBezTo>
                  <a:pt x="1748" y="19318"/>
                  <a:pt x="3167" y="20479"/>
                  <a:pt x="4592" y="21633"/>
                </a:cubicBezTo>
                <a:cubicBezTo>
                  <a:pt x="4939" y="21917"/>
                  <a:pt x="5279" y="22200"/>
                  <a:pt x="5626" y="22484"/>
                </a:cubicBezTo>
                <a:cubicBezTo>
                  <a:pt x="6150" y="22913"/>
                  <a:pt x="6673" y="23348"/>
                  <a:pt x="7203" y="23777"/>
                </a:cubicBezTo>
                <a:cubicBezTo>
                  <a:pt x="7378" y="23920"/>
                  <a:pt x="7553" y="23979"/>
                  <a:pt x="7696" y="23979"/>
                </a:cubicBezTo>
                <a:cubicBezTo>
                  <a:pt x="7998" y="23979"/>
                  <a:pt x="8166" y="23719"/>
                  <a:pt x="7922" y="23424"/>
                </a:cubicBezTo>
                <a:cubicBezTo>
                  <a:pt x="7872" y="23336"/>
                  <a:pt x="7802" y="23260"/>
                  <a:pt x="7727" y="23197"/>
                </a:cubicBezTo>
                <a:cubicBezTo>
                  <a:pt x="7058" y="22667"/>
                  <a:pt x="6396" y="22131"/>
                  <a:pt x="5740" y="21601"/>
                </a:cubicBezTo>
                <a:cubicBezTo>
                  <a:pt x="5563" y="21456"/>
                  <a:pt x="5380" y="21311"/>
                  <a:pt x="5204" y="21160"/>
                </a:cubicBezTo>
                <a:lnTo>
                  <a:pt x="3917" y="20107"/>
                </a:lnTo>
                <a:cubicBezTo>
                  <a:pt x="3854" y="20050"/>
                  <a:pt x="3791" y="19999"/>
                  <a:pt x="3722" y="19955"/>
                </a:cubicBezTo>
                <a:cubicBezTo>
                  <a:pt x="2845" y="19230"/>
                  <a:pt x="1962" y="18511"/>
                  <a:pt x="1085" y="17792"/>
                </a:cubicBezTo>
                <a:cubicBezTo>
                  <a:pt x="2467" y="16694"/>
                  <a:pt x="3835" y="15584"/>
                  <a:pt x="5191" y="14474"/>
                </a:cubicBezTo>
                <a:cubicBezTo>
                  <a:pt x="5544" y="14191"/>
                  <a:pt x="5891" y="13913"/>
                  <a:pt x="6238" y="13629"/>
                </a:cubicBezTo>
                <a:cubicBezTo>
                  <a:pt x="6768" y="13207"/>
                  <a:pt x="7298" y="12778"/>
                  <a:pt x="7821" y="12349"/>
                </a:cubicBezTo>
                <a:cubicBezTo>
                  <a:pt x="7859" y="12324"/>
                  <a:pt x="7891" y="12292"/>
                  <a:pt x="7922" y="12261"/>
                </a:cubicBezTo>
                <a:cubicBezTo>
                  <a:pt x="7973" y="12223"/>
                  <a:pt x="8010" y="12172"/>
                  <a:pt x="8029" y="12116"/>
                </a:cubicBezTo>
                <a:cubicBezTo>
                  <a:pt x="8137" y="11914"/>
                  <a:pt x="8048" y="11744"/>
                  <a:pt x="7872" y="11687"/>
                </a:cubicBezTo>
                <a:cubicBezTo>
                  <a:pt x="7827" y="11630"/>
                  <a:pt x="7777" y="11586"/>
                  <a:pt x="7727" y="11542"/>
                </a:cubicBezTo>
                <a:cubicBezTo>
                  <a:pt x="7064" y="11012"/>
                  <a:pt x="6402" y="10476"/>
                  <a:pt x="5740" y="9946"/>
                </a:cubicBezTo>
                <a:cubicBezTo>
                  <a:pt x="5563" y="9795"/>
                  <a:pt x="5387" y="9650"/>
                  <a:pt x="5210" y="9505"/>
                </a:cubicBezTo>
                <a:lnTo>
                  <a:pt x="3917" y="8439"/>
                </a:lnTo>
                <a:cubicBezTo>
                  <a:pt x="3854" y="8382"/>
                  <a:pt x="3791" y="8338"/>
                  <a:pt x="3722" y="8287"/>
                </a:cubicBezTo>
                <a:cubicBezTo>
                  <a:pt x="2845" y="7562"/>
                  <a:pt x="1962" y="6843"/>
                  <a:pt x="1085" y="6124"/>
                </a:cubicBezTo>
                <a:cubicBezTo>
                  <a:pt x="2467" y="5027"/>
                  <a:pt x="3835" y="3923"/>
                  <a:pt x="5191" y="2807"/>
                </a:cubicBezTo>
                <a:cubicBezTo>
                  <a:pt x="5544" y="2523"/>
                  <a:pt x="5891" y="2245"/>
                  <a:pt x="6238" y="1961"/>
                </a:cubicBezTo>
                <a:cubicBezTo>
                  <a:pt x="6768" y="1539"/>
                  <a:pt x="7298" y="1110"/>
                  <a:pt x="7821" y="681"/>
                </a:cubicBezTo>
                <a:cubicBezTo>
                  <a:pt x="8246" y="339"/>
                  <a:pt x="8077" y="1"/>
                  <a:pt x="773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8" name="Google Shape;398;p3"/>
          <p:cNvGrpSpPr/>
          <p:nvPr/>
        </p:nvGrpSpPr>
        <p:grpSpPr>
          <a:xfrm>
            <a:off x="-326483" y="2816322"/>
            <a:ext cx="1572875" cy="1470767"/>
            <a:chOff x="1406328" y="2355572"/>
            <a:chExt cx="1311385" cy="1226253"/>
          </a:xfrm>
        </p:grpSpPr>
        <p:sp>
          <p:nvSpPr>
            <p:cNvPr id="399" name="Google Shape;399;p3"/>
            <p:cNvSpPr/>
            <p:nvPr/>
          </p:nvSpPr>
          <p:spPr>
            <a:xfrm>
              <a:off x="1406328" y="2355572"/>
              <a:ext cx="1311385" cy="1226253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"/>
            <p:cNvSpPr/>
            <p:nvPr/>
          </p:nvSpPr>
          <p:spPr>
            <a:xfrm>
              <a:off x="1746154" y="2594556"/>
              <a:ext cx="645512" cy="656658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"/>
            <p:cNvSpPr/>
            <p:nvPr/>
          </p:nvSpPr>
          <p:spPr>
            <a:xfrm>
              <a:off x="2491366" y="2448778"/>
              <a:ext cx="30367" cy="2220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"/>
            <p:cNvSpPr/>
            <p:nvPr/>
          </p:nvSpPr>
          <p:spPr>
            <a:xfrm>
              <a:off x="2516116" y="2476951"/>
              <a:ext cx="16588" cy="15096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"/>
            <p:cNvSpPr/>
            <p:nvPr/>
          </p:nvSpPr>
          <p:spPr>
            <a:xfrm>
              <a:off x="2491805" y="2503192"/>
              <a:ext cx="36510" cy="33263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"/>
            <p:cNvSpPr/>
            <p:nvPr/>
          </p:nvSpPr>
          <p:spPr>
            <a:xfrm>
              <a:off x="2459069" y="2484850"/>
              <a:ext cx="27470" cy="24048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"/>
            <p:cNvSpPr/>
            <p:nvPr/>
          </p:nvSpPr>
          <p:spPr>
            <a:xfrm>
              <a:off x="2416503" y="2426925"/>
              <a:ext cx="25540" cy="25101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"/>
            <p:cNvSpPr/>
            <p:nvPr/>
          </p:nvSpPr>
          <p:spPr>
            <a:xfrm>
              <a:off x="2366828" y="2492573"/>
              <a:ext cx="32649" cy="22468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"/>
            <p:cNvSpPr/>
            <p:nvPr/>
          </p:nvSpPr>
          <p:spPr>
            <a:xfrm>
              <a:off x="1525249" y="3458339"/>
              <a:ext cx="30630" cy="2001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"/>
            <p:cNvSpPr/>
            <p:nvPr/>
          </p:nvSpPr>
          <p:spPr>
            <a:xfrm>
              <a:off x="1550789" y="3498799"/>
              <a:ext cx="19484" cy="18606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"/>
            <p:cNvSpPr/>
            <p:nvPr/>
          </p:nvSpPr>
          <p:spPr>
            <a:xfrm>
              <a:off x="1634868" y="3465009"/>
              <a:ext cx="33351" cy="31069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"/>
            <p:cNvSpPr/>
            <p:nvPr/>
          </p:nvSpPr>
          <p:spPr>
            <a:xfrm>
              <a:off x="1591775" y="3414456"/>
              <a:ext cx="23258" cy="23345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"/>
            <p:cNvSpPr/>
            <p:nvPr/>
          </p:nvSpPr>
          <p:spPr>
            <a:xfrm>
              <a:off x="1739571" y="3442717"/>
              <a:ext cx="27558" cy="22380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"/>
            <p:cNvSpPr/>
            <p:nvPr/>
          </p:nvSpPr>
          <p:spPr>
            <a:xfrm>
              <a:off x="1813733" y="3418230"/>
              <a:ext cx="31069" cy="19835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"/>
            <p:cNvSpPr/>
            <p:nvPr/>
          </p:nvSpPr>
          <p:spPr>
            <a:xfrm>
              <a:off x="1722896" y="3414632"/>
              <a:ext cx="23872" cy="1395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"/>
            <p:cNvSpPr/>
            <p:nvPr/>
          </p:nvSpPr>
          <p:spPr>
            <a:xfrm>
              <a:off x="1654878" y="3418143"/>
              <a:ext cx="24048" cy="18343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"/>
            <p:cNvSpPr/>
            <p:nvPr/>
          </p:nvSpPr>
          <p:spPr>
            <a:xfrm>
              <a:off x="1503747" y="3367502"/>
              <a:ext cx="25540" cy="21766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"/>
            <p:cNvSpPr/>
            <p:nvPr/>
          </p:nvSpPr>
          <p:spPr>
            <a:xfrm>
              <a:off x="1962582" y="2677845"/>
              <a:ext cx="39406" cy="26681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"/>
            <p:cNvSpPr/>
            <p:nvPr/>
          </p:nvSpPr>
          <p:spPr>
            <a:xfrm>
              <a:off x="2040605" y="2665645"/>
              <a:ext cx="39845" cy="29577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"/>
            <p:cNvSpPr/>
            <p:nvPr/>
          </p:nvSpPr>
          <p:spPr>
            <a:xfrm>
              <a:off x="2042273" y="2690044"/>
              <a:ext cx="1229" cy="1229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"/>
            <p:cNvSpPr/>
            <p:nvPr/>
          </p:nvSpPr>
          <p:spPr>
            <a:xfrm>
              <a:off x="2026300" y="2736033"/>
              <a:ext cx="35984" cy="21064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"/>
            <p:cNvSpPr/>
            <p:nvPr/>
          </p:nvSpPr>
          <p:spPr>
            <a:xfrm>
              <a:off x="2004271" y="2712687"/>
              <a:ext cx="22643" cy="18343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"/>
            <p:cNvSpPr/>
            <p:nvPr/>
          </p:nvSpPr>
          <p:spPr>
            <a:xfrm>
              <a:off x="1915891" y="2706105"/>
              <a:ext cx="37914" cy="25803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"/>
            <p:cNvSpPr/>
            <p:nvPr/>
          </p:nvSpPr>
          <p:spPr>
            <a:xfrm>
              <a:off x="1935989" y="2759905"/>
              <a:ext cx="18957" cy="20098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"/>
            <p:cNvSpPr/>
            <p:nvPr/>
          </p:nvSpPr>
          <p:spPr>
            <a:xfrm>
              <a:off x="2098793" y="3131590"/>
              <a:ext cx="27822" cy="2571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"/>
            <p:cNvSpPr/>
            <p:nvPr/>
          </p:nvSpPr>
          <p:spPr>
            <a:xfrm>
              <a:off x="2124772" y="3165204"/>
              <a:ext cx="24135" cy="20537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"/>
            <p:cNvSpPr/>
            <p:nvPr/>
          </p:nvSpPr>
          <p:spPr>
            <a:xfrm>
              <a:off x="2194545" y="3129045"/>
              <a:ext cx="34228" cy="25891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"/>
            <p:cNvSpPr/>
            <p:nvPr/>
          </p:nvSpPr>
          <p:spPr>
            <a:xfrm>
              <a:off x="2142500" y="3124042"/>
              <a:ext cx="33263" cy="19396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"/>
            <p:cNvSpPr/>
            <p:nvPr/>
          </p:nvSpPr>
          <p:spPr>
            <a:xfrm>
              <a:off x="2066145" y="3184600"/>
              <a:ext cx="14481" cy="14218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"/>
            <p:cNvSpPr/>
            <p:nvPr/>
          </p:nvSpPr>
          <p:spPr>
            <a:xfrm>
              <a:off x="2104849" y="3071646"/>
              <a:ext cx="26505" cy="22731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"/>
            <p:cNvSpPr/>
            <p:nvPr/>
          </p:nvSpPr>
          <p:spPr>
            <a:xfrm>
              <a:off x="2190069" y="3080862"/>
              <a:ext cx="20537" cy="16588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0" name="Google Shape;430;p3"/>
          <p:cNvGrpSpPr/>
          <p:nvPr/>
        </p:nvGrpSpPr>
        <p:grpSpPr>
          <a:xfrm>
            <a:off x="8090506" y="395019"/>
            <a:ext cx="1264795" cy="1369212"/>
            <a:chOff x="6268200" y="2359750"/>
            <a:chExt cx="319175" cy="345525"/>
          </a:xfrm>
        </p:grpSpPr>
        <p:sp>
          <p:nvSpPr>
            <p:cNvPr id="431" name="Google Shape;431;p3"/>
            <p:cNvSpPr/>
            <p:nvPr/>
          </p:nvSpPr>
          <p:spPr>
            <a:xfrm>
              <a:off x="6268200" y="2359750"/>
              <a:ext cx="319175" cy="345525"/>
            </a:xfrm>
            <a:custGeom>
              <a:avLst/>
              <a:gdLst/>
              <a:ahLst/>
              <a:cxnLst/>
              <a:rect l="l" t="t" r="r" b="b"/>
              <a:pathLst>
                <a:path w="12767" h="13821" extrusionOk="0">
                  <a:moveTo>
                    <a:pt x="9336" y="0"/>
                  </a:moveTo>
                  <a:cubicBezTo>
                    <a:pt x="8373" y="0"/>
                    <a:pt x="7414" y="400"/>
                    <a:pt x="6693" y="1144"/>
                  </a:cubicBezTo>
                  <a:cubicBezTo>
                    <a:pt x="5097" y="2802"/>
                    <a:pt x="5639" y="4991"/>
                    <a:pt x="6169" y="7104"/>
                  </a:cubicBezTo>
                  <a:cubicBezTo>
                    <a:pt x="6428" y="8144"/>
                    <a:pt x="6674" y="9128"/>
                    <a:pt x="6680" y="10049"/>
                  </a:cubicBezTo>
                  <a:cubicBezTo>
                    <a:pt x="6699" y="12042"/>
                    <a:pt x="5400" y="13133"/>
                    <a:pt x="4176" y="13486"/>
                  </a:cubicBezTo>
                  <a:cubicBezTo>
                    <a:pt x="3819" y="13590"/>
                    <a:pt x="3457" y="13640"/>
                    <a:pt x="3102" y="13640"/>
                  </a:cubicBezTo>
                  <a:cubicBezTo>
                    <a:pt x="1898" y="13640"/>
                    <a:pt x="771" y="13066"/>
                    <a:pt x="152" y="12067"/>
                  </a:cubicBezTo>
                  <a:lnTo>
                    <a:pt x="1" y="12168"/>
                  </a:lnTo>
                  <a:cubicBezTo>
                    <a:pt x="650" y="13215"/>
                    <a:pt x="1842" y="13821"/>
                    <a:pt x="3104" y="13821"/>
                  </a:cubicBezTo>
                  <a:cubicBezTo>
                    <a:pt x="3482" y="13821"/>
                    <a:pt x="3861" y="13770"/>
                    <a:pt x="4227" y="13663"/>
                  </a:cubicBezTo>
                  <a:cubicBezTo>
                    <a:pt x="5507" y="13291"/>
                    <a:pt x="6882" y="12143"/>
                    <a:pt x="6863" y="10049"/>
                  </a:cubicBezTo>
                  <a:cubicBezTo>
                    <a:pt x="6850" y="9103"/>
                    <a:pt x="6592" y="8062"/>
                    <a:pt x="6346" y="7060"/>
                  </a:cubicBezTo>
                  <a:cubicBezTo>
                    <a:pt x="5829" y="4991"/>
                    <a:pt x="5299" y="2853"/>
                    <a:pt x="6825" y="1270"/>
                  </a:cubicBezTo>
                  <a:cubicBezTo>
                    <a:pt x="7507" y="561"/>
                    <a:pt x="8416" y="181"/>
                    <a:pt x="9332" y="181"/>
                  </a:cubicBezTo>
                  <a:cubicBezTo>
                    <a:pt x="9729" y="181"/>
                    <a:pt x="10127" y="253"/>
                    <a:pt x="10508" y="400"/>
                  </a:cubicBezTo>
                  <a:cubicBezTo>
                    <a:pt x="11782" y="898"/>
                    <a:pt x="12545" y="2102"/>
                    <a:pt x="12590" y="3704"/>
                  </a:cubicBezTo>
                  <a:lnTo>
                    <a:pt x="12766" y="3698"/>
                  </a:lnTo>
                  <a:cubicBezTo>
                    <a:pt x="12722" y="2020"/>
                    <a:pt x="11921" y="753"/>
                    <a:pt x="10571" y="229"/>
                  </a:cubicBezTo>
                  <a:cubicBezTo>
                    <a:pt x="10171" y="75"/>
                    <a:pt x="9753" y="0"/>
                    <a:pt x="93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"/>
            <p:cNvSpPr/>
            <p:nvPr/>
          </p:nvSpPr>
          <p:spPr>
            <a:xfrm>
              <a:off x="6432975" y="2394900"/>
              <a:ext cx="120175" cy="104150"/>
            </a:xfrm>
            <a:custGeom>
              <a:avLst/>
              <a:gdLst/>
              <a:ahLst/>
              <a:cxnLst/>
              <a:rect l="l" t="t" r="r" b="b"/>
              <a:pathLst>
                <a:path w="4807" h="4166" extrusionOk="0">
                  <a:moveTo>
                    <a:pt x="2484" y="1"/>
                  </a:moveTo>
                  <a:cubicBezTo>
                    <a:pt x="1561" y="1"/>
                    <a:pt x="769" y="591"/>
                    <a:pt x="442" y="1586"/>
                  </a:cubicBezTo>
                  <a:cubicBezTo>
                    <a:pt x="1" y="2954"/>
                    <a:pt x="1155" y="4146"/>
                    <a:pt x="2391" y="4165"/>
                  </a:cubicBezTo>
                  <a:cubicBezTo>
                    <a:pt x="2405" y="4165"/>
                    <a:pt x="2420" y="4166"/>
                    <a:pt x="2434" y="4166"/>
                  </a:cubicBezTo>
                  <a:cubicBezTo>
                    <a:pt x="3477" y="4166"/>
                    <a:pt x="4450" y="3489"/>
                    <a:pt x="4662" y="2450"/>
                  </a:cubicBezTo>
                  <a:cubicBezTo>
                    <a:pt x="4807" y="1750"/>
                    <a:pt x="4422" y="747"/>
                    <a:pt x="3766" y="368"/>
                  </a:cubicBezTo>
                  <a:cubicBezTo>
                    <a:pt x="3332" y="118"/>
                    <a:pt x="2895" y="1"/>
                    <a:pt x="24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"/>
            <p:cNvSpPr/>
            <p:nvPr/>
          </p:nvSpPr>
          <p:spPr>
            <a:xfrm>
              <a:off x="6321650" y="2596600"/>
              <a:ext cx="64525" cy="56025"/>
            </a:xfrm>
            <a:custGeom>
              <a:avLst/>
              <a:gdLst/>
              <a:ahLst/>
              <a:cxnLst/>
              <a:rect l="l" t="t" r="r" b="b"/>
              <a:pathLst>
                <a:path w="2581" h="2241" extrusionOk="0">
                  <a:moveTo>
                    <a:pt x="1335" y="1"/>
                  </a:moveTo>
                  <a:cubicBezTo>
                    <a:pt x="839" y="1"/>
                    <a:pt x="415" y="319"/>
                    <a:pt x="241" y="853"/>
                  </a:cubicBezTo>
                  <a:cubicBezTo>
                    <a:pt x="1" y="1584"/>
                    <a:pt x="619" y="2228"/>
                    <a:pt x="1281" y="2240"/>
                  </a:cubicBezTo>
                  <a:cubicBezTo>
                    <a:pt x="1286" y="2240"/>
                    <a:pt x="1291" y="2240"/>
                    <a:pt x="1296" y="2240"/>
                  </a:cubicBezTo>
                  <a:cubicBezTo>
                    <a:pt x="1858" y="2240"/>
                    <a:pt x="2386" y="1876"/>
                    <a:pt x="2498" y="1319"/>
                  </a:cubicBezTo>
                  <a:cubicBezTo>
                    <a:pt x="2580" y="941"/>
                    <a:pt x="2372" y="405"/>
                    <a:pt x="2019" y="197"/>
                  </a:cubicBezTo>
                  <a:cubicBezTo>
                    <a:pt x="1787" y="63"/>
                    <a:pt x="1554" y="1"/>
                    <a:pt x="1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"/>
            <p:cNvSpPr/>
            <p:nvPr/>
          </p:nvSpPr>
          <p:spPr>
            <a:xfrm>
              <a:off x="6523050" y="2459800"/>
              <a:ext cx="8950" cy="4275"/>
            </a:xfrm>
            <a:custGeom>
              <a:avLst/>
              <a:gdLst/>
              <a:ahLst/>
              <a:cxnLst/>
              <a:rect l="l" t="t" r="r" b="b"/>
              <a:pathLst>
                <a:path w="358" h="171" extrusionOk="0">
                  <a:moveTo>
                    <a:pt x="207" y="0"/>
                  </a:moveTo>
                  <a:cubicBezTo>
                    <a:pt x="194" y="0"/>
                    <a:pt x="182" y="2"/>
                    <a:pt x="169" y="5"/>
                  </a:cubicBezTo>
                  <a:cubicBezTo>
                    <a:pt x="150" y="5"/>
                    <a:pt x="125" y="5"/>
                    <a:pt x="106" y="11"/>
                  </a:cubicBezTo>
                  <a:cubicBezTo>
                    <a:pt x="68" y="18"/>
                    <a:pt x="37" y="49"/>
                    <a:pt x="24" y="87"/>
                  </a:cubicBezTo>
                  <a:cubicBezTo>
                    <a:pt x="0" y="149"/>
                    <a:pt x="74" y="168"/>
                    <a:pt x="133" y="168"/>
                  </a:cubicBezTo>
                  <a:cubicBezTo>
                    <a:pt x="152" y="168"/>
                    <a:pt x="169" y="166"/>
                    <a:pt x="182" y="163"/>
                  </a:cubicBezTo>
                  <a:lnTo>
                    <a:pt x="182" y="163"/>
                  </a:lnTo>
                  <a:cubicBezTo>
                    <a:pt x="157" y="169"/>
                    <a:pt x="153" y="171"/>
                    <a:pt x="159" y="171"/>
                  </a:cubicBezTo>
                  <a:cubicBezTo>
                    <a:pt x="164" y="171"/>
                    <a:pt x="179" y="169"/>
                    <a:pt x="188" y="169"/>
                  </a:cubicBezTo>
                  <a:cubicBezTo>
                    <a:pt x="220" y="169"/>
                    <a:pt x="245" y="169"/>
                    <a:pt x="276" y="163"/>
                  </a:cubicBezTo>
                  <a:cubicBezTo>
                    <a:pt x="308" y="150"/>
                    <a:pt x="333" y="131"/>
                    <a:pt x="346" y="100"/>
                  </a:cubicBezTo>
                  <a:cubicBezTo>
                    <a:pt x="358" y="52"/>
                    <a:pt x="319" y="27"/>
                    <a:pt x="277" y="13"/>
                  </a:cubicBezTo>
                  <a:lnTo>
                    <a:pt x="277" y="13"/>
                  </a:lnTo>
                  <a:cubicBezTo>
                    <a:pt x="278" y="14"/>
                    <a:pt x="280" y="14"/>
                    <a:pt x="280" y="14"/>
                  </a:cubicBezTo>
                  <a:cubicBezTo>
                    <a:pt x="283" y="14"/>
                    <a:pt x="272" y="10"/>
                    <a:pt x="245" y="5"/>
                  </a:cubicBezTo>
                  <a:cubicBezTo>
                    <a:pt x="232" y="2"/>
                    <a:pt x="220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"/>
            <p:cNvSpPr/>
            <p:nvPr/>
          </p:nvSpPr>
          <p:spPr>
            <a:xfrm>
              <a:off x="6531750" y="2446725"/>
              <a:ext cx="7525" cy="4150"/>
            </a:xfrm>
            <a:custGeom>
              <a:avLst/>
              <a:gdLst/>
              <a:ahLst/>
              <a:cxnLst/>
              <a:rect l="l" t="t" r="r" b="b"/>
              <a:pathLst>
                <a:path w="301" h="166" extrusionOk="0">
                  <a:moveTo>
                    <a:pt x="156" y="1"/>
                  </a:moveTo>
                  <a:cubicBezTo>
                    <a:pt x="74" y="1"/>
                    <a:pt x="1" y="53"/>
                    <a:pt x="61" y="124"/>
                  </a:cubicBezTo>
                  <a:cubicBezTo>
                    <a:pt x="52" y="156"/>
                    <a:pt x="99" y="165"/>
                    <a:pt x="133" y="165"/>
                  </a:cubicBezTo>
                  <a:cubicBezTo>
                    <a:pt x="146" y="165"/>
                    <a:pt x="157" y="164"/>
                    <a:pt x="162" y="162"/>
                  </a:cubicBezTo>
                  <a:cubicBezTo>
                    <a:pt x="206" y="150"/>
                    <a:pt x="294" y="143"/>
                    <a:pt x="294" y="80"/>
                  </a:cubicBezTo>
                  <a:cubicBezTo>
                    <a:pt x="301" y="36"/>
                    <a:pt x="237" y="11"/>
                    <a:pt x="193" y="5"/>
                  </a:cubicBezTo>
                  <a:cubicBezTo>
                    <a:pt x="181" y="2"/>
                    <a:pt x="168" y="1"/>
                    <a:pt x="1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"/>
            <p:cNvSpPr/>
            <p:nvPr/>
          </p:nvSpPr>
          <p:spPr>
            <a:xfrm>
              <a:off x="6518300" y="2440075"/>
              <a:ext cx="9950" cy="4850"/>
            </a:xfrm>
            <a:custGeom>
              <a:avLst/>
              <a:gdLst/>
              <a:ahLst/>
              <a:cxnLst/>
              <a:rect l="l" t="t" r="r" b="b"/>
              <a:pathLst>
                <a:path w="398" h="194" extrusionOk="0">
                  <a:moveTo>
                    <a:pt x="186" y="1"/>
                  </a:moveTo>
                  <a:cubicBezTo>
                    <a:pt x="175" y="1"/>
                    <a:pt x="164" y="3"/>
                    <a:pt x="151" y="6"/>
                  </a:cubicBezTo>
                  <a:cubicBezTo>
                    <a:pt x="107" y="6"/>
                    <a:pt x="63" y="31"/>
                    <a:pt x="38" y="69"/>
                  </a:cubicBezTo>
                  <a:cubicBezTo>
                    <a:pt x="0" y="151"/>
                    <a:pt x="104" y="193"/>
                    <a:pt x="203" y="193"/>
                  </a:cubicBezTo>
                  <a:cubicBezTo>
                    <a:pt x="272" y="193"/>
                    <a:pt x="337" y="173"/>
                    <a:pt x="353" y="132"/>
                  </a:cubicBezTo>
                  <a:cubicBezTo>
                    <a:pt x="384" y="119"/>
                    <a:pt x="397" y="100"/>
                    <a:pt x="384" y="75"/>
                  </a:cubicBezTo>
                  <a:cubicBezTo>
                    <a:pt x="356" y="35"/>
                    <a:pt x="306" y="5"/>
                    <a:pt x="259" y="5"/>
                  </a:cubicBezTo>
                  <a:cubicBezTo>
                    <a:pt x="254" y="5"/>
                    <a:pt x="250" y="5"/>
                    <a:pt x="246" y="6"/>
                  </a:cubicBezTo>
                  <a:lnTo>
                    <a:pt x="220" y="6"/>
                  </a:lnTo>
                  <a:cubicBezTo>
                    <a:pt x="208" y="3"/>
                    <a:pt x="197" y="1"/>
                    <a:pt x="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"/>
            <p:cNvSpPr/>
            <p:nvPr/>
          </p:nvSpPr>
          <p:spPr>
            <a:xfrm>
              <a:off x="6521000" y="2448950"/>
              <a:ext cx="7075" cy="4550"/>
            </a:xfrm>
            <a:custGeom>
              <a:avLst/>
              <a:gdLst/>
              <a:ahLst/>
              <a:cxnLst/>
              <a:rect l="l" t="t" r="r" b="b"/>
              <a:pathLst>
                <a:path w="283" h="182" extrusionOk="0">
                  <a:moveTo>
                    <a:pt x="138" y="0"/>
                  </a:moveTo>
                  <a:cubicBezTo>
                    <a:pt x="120" y="0"/>
                    <a:pt x="102" y="4"/>
                    <a:pt x="94" y="10"/>
                  </a:cubicBezTo>
                  <a:cubicBezTo>
                    <a:pt x="75" y="17"/>
                    <a:pt x="56" y="35"/>
                    <a:pt x="37" y="48"/>
                  </a:cubicBezTo>
                  <a:cubicBezTo>
                    <a:pt x="24" y="67"/>
                    <a:pt x="30" y="80"/>
                    <a:pt x="24" y="98"/>
                  </a:cubicBezTo>
                  <a:cubicBezTo>
                    <a:pt x="1" y="159"/>
                    <a:pt x="74" y="182"/>
                    <a:pt x="134" y="182"/>
                  </a:cubicBezTo>
                  <a:cubicBezTo>
                    <a:pt x="156" y="182"/>
                    <a:pt x="175" y="179"/>
                    <a:pt x="188" y="174"/>
                  </a:cubicBezTo>
                  <a:cubicBezTo>
                    <a:pt x="283" y="149"/>
                    <a:pt x="245" y="73"/>
                    <a:pt x="182" y="54"/>
                  </a:cubicBezTo>
                  <a:cubicBezTo>
                    <a:pt x="182" y="54"/>
                    <a:pt x="182" y="48"/>
                    <a:pt x="194" y="42"/>
                  </a:cubicBezTo>
                  <a:cubicBezTo>
                    <a:pt x="211" y="13"/>
                    <a:pt x="173" y="0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"/>
            <p:cNvSpPr/>
            <p:nvPr/>
          </p:nvSpPr>
          <p:spPr>
            <a:xfrm>
              <a:off x="6474550" y="2455875"/>
              <a:ext cx="9475" cy="5275"/>
            </a:xfrm>
            <a:custGeom>
              <a:avLst/>
              <a:gdLst/>
              <a:ahLst/>
              <a:cxnLst/>
              <a:rect l="l" t="t" r="r" b="b"/>
              <a:pathLst>
                <a:path w="379" h="211" extrusionOk="0">
                  <a:moveTo>
                    <a:pt x="175" y="0"/>
                  </a:moveTo>
                  <a:cubicBezTo>
                    <a:pt x="89" y="0"/>
                    <a:pt x="1" y="42"/>
                    <a:pt x="22" y="118"/>
                  </a:cubicBezTo>
                  <a:cubicBezTo>
                    <a:pt x="34" y="149"/>
                    <a:pt x="72" y="175"/>
                    <a:pt x="104" y="194"/>
                  </a:cubicBezTo>
                  <a:cubicBezTo>
                    <a:pt x="120" y="204"/>
                    <a:pt x="159" y="210"/>
                    <a:pt x="201" y="210"/>
                  </a:cubicBezTo>
                  <a:cubicBezTo>
                    <a:pt x="284" y="210"/>
                    <a:pt x="379" y="185"/>
                    <a:pt x="337" y="118"/>
                  </a:cubicBezTo>
                  <a:cubicBezTo>
                    <a:pt x="337" y="118"/>
                    <a:pt x="328" y="88"/>
                    <a:pt x="325" y="88"/>
                  </a:cubicBezTo>
                  <a:cubicBezTo>
                    <a:pt x="325" y="88"/>
                    <a:pt x="324" y="89"/>
                    <a:pt x="324" y="93"/>
                  </a:cubicBezTo>
                  <a:cubicBezTo>
                    <a:pt x="319" y="30"/>
                    <a:pt x="24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"/>
            <p:cNvSpPr/>
            <p:nvPr/>
          </p:nvSpPr>
          <p:spPr>
            <a:xfrm>
              <a:off x="6461675" y="2440675"/>
              <a:ext cx="9175" cy="5725"/>
            </a:xfrm>
            <a:custGeom>
              <a:avLst/>
              <a:gdLst/>
              <a:ahLst/>
              <a:cxnLst/>
              <a:rect l="l" t="t" r="r" b="b"/>
              <a:pathLst>
                <a:path w="367" h="229" extrusionOk="0">
                  <a:moveTo>
                    <a:pt x="175" y="1"/>
                  </a:moveTo>
                  <a:cubicBezTo>
                    <a:pt x="120" y="1"/>
                    <a:pt x="65" y="26"/>
                    <a:pt x="26" y="70"/>
                  </a:cubicBezTo>
                  <a:cubicBezTo>
                    <a:pt x="19" y="89"/>
                    <a:pt x="7" y="108"/>
                    <a:pt x="7" y="127"/>
                  </a:cubicBezTo>
                  <a:cubicBezTo>
                    <a:pt x="1" y="177"/>
                    <a:pt x="83" y="215"/>
                    <a:pt x="120" y="221"/>
                  </a:cubicBezTo>
                  <a:lnTo>
                    <a:pt x="158" y="228"/>
                  </a:lnTo>
                  <a:cubicBezTo>
                    <a:pt x="164" y="228"/>
                    <a:pt x="170" y="229"/>
                    <a:pt x="176" y="229"/>
                  </a:cubicBezTo>
                  <a:cubicBezTo>
                    <a:pt x="227" y="229"/>
                    <a:pt x="282" y="204"/>
                    <a:pt x="316" y="158"/>
                  </a:cubicBezTo>
                  <a:cubicBezTo>
                    <a:pt x="366" y="83"/>
                    <a:pt x="291" y="20"/>
                    <a:pt x="221" y="7"/>
                  </a:cubicBezTo>
                  <a:cubicBezTo>
                    <a:pt x="206" y="3"/>
                    <a:pt x="190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"/>
            <p:cNvSpPr/>
            <p:nvPr/>
          </p:nvSpPr>
          <p:spPr>
            <a:xfrm>
              <a:off x="6478075" y="2428725"/>
              <a:ext cx="7600" cy="5325"/>
            </a:xfrm>
            <a:custGeom>
              <a:avLst/>
              <a:gdLst/>
              <a:ahLst/>
              <a:cxnLst/>
              <a:rect l="l" t="t" r="r" b="b"/>
              <a:pathLst>
                <a:path w="304" h="213" extrusionOk="0">
                  <a:moveTo>
                    <a:pt x="117" y="1"/>
                  </a:moveTo>
                  <a:cubicBezTo>
                    <a:pt x="62" y="1"/>
                    <a:pt x="16" y="16"/>
                    <a:pt x="7" y="50"/>
                  </a:cubicBezTo>
                  <a:cubicBezTo>
                    <a:pt x="0" y="69"/>
                    <a:pt x="0" y="88"/>
                    <a:pt x="13" y="100"/>
                  </a:cubicBezTo>
                  <a:cubicBezTo>
                    <a:pt x="26" y="125"/>
                    <a:pt x="38" y="151"/>
                    <a:pt x="51" y="170"/>
                  </a:cubicBezTo>
                  <a:cubicBezTo>
                    <a:pt x="73" y="198"/>
                    <a:pt x="102" y="213"/>
                    <a:pt x="133" y="213"/>
                  </a:cubicBezTo>
                  <a:cubicBezTo>
                    <a:pt x="157" y="213"/>
                    <a:pt x="181" y="205"/>
                    <a:pt x="202" y="189"/>
                  </a:cubicBezTo>
                  <a:lnTo>
                    <a:pt x="265" y="125"/>
                  </a:lnTo>
                  <a:cubicBezTo>
                    <a:pt x="284" y="119"/>
                    <a:pt x="291" y="100"/>
                    <a:pt x="297" y="81"/>
                  </a:cubicBezTo>
                  <a:cubicBezTo>
                    <a:pt x="303" y="37"/>
                    <a:pt x="246" y="18"/>
                    <a:pt x="171" y="6"/>
                  </a:cubicBezTo>
                  <a:cubicBezTo>
                    <a:pt x="152" y="3"/>
                    <a:pt x="134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"/>
            <p:cNvSpPr/>
            <p:nvPr/>
          </p:nvSpPr>
          <p:spPr>
            <a:xfrm>
              <a:off x="6476400" y="2439775"/>
              <a:ext cx="8225" cy="4425"/>
            </a:xfrm>
            <a:custGeom>
              <a:avLst/>
              <a:gdLst/>
              <a:ahLst/>
              <a:cxnLst/>
              <a:rect l="l" t="t" r="r" b="b"/>
              <a:pathLst>
                <a:path w="329" h="177" extrusionOk="0">
                  <a:moveTo>
                    <a:pt x="94" y="1"/>
                  </a:moveTo>
                  <a:cubicBezTo>
                    <a:pt x="45" y="1"/>
                    <a:pt x="0" y="18"/>
                    <a:pt x="17" y="68"/>
                  </a:cubicBezTo>
                  <a:lnTo>
                    <a:pt x="17" y="93"/>
                  </a:lnTo>
                  <a:cubicBezTo>
                    <a:pt x="10" y="157"/>
                    <a:pt x="73" y="176"/>
                    <a:pt x="137" y="176"/>
                  </a:cubicBezTo>
                  <a:cubicBezTo>
                    <a:pt x="182" y="176"/>
                    <a:pt x="227" y="167"/>
                    <a:pt x="250" y="156"/>
                  </a:cubicBezTo>
                  <a:cubicBezTo>
                    <a:pt x="292" y="138"/>
                    <a:pt x="329" y="97"/>
                    <a:pt x="288" y="66"/>
                  </a:cubicBezTo>
                  <a:lnTo>
                    <a:pt x="288" y="66"/>
                  </a:lnTo>
                  <a:cubicBezTo>
                    <a:pt x="260" y="31"/>
                    <a:pt x="219" y="10"/>
                    <a:pt x="177" y="10"/>
                  </a:cubicBezTo>
                  <a:cubicBezTo>
                    <a:pt x="172" y="10"/>
                    <a:pt x="167" y="11"/>
                    <a:pt x="162" y="11"/>
                  </a:cubicBezTo>
                  <a:cubicBezTo>
                    <a:pt x="143" y="5"/>
                    <a:pt x="118" y="1"/>
                    <a:pt x="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"/>
            <p:cNvSpPr/>
            <p:nvPr/>
          </p:nvSpPr>
          <p:spPr>
            <a:xfrm>
              <a:off x="6490050" y="2442125"/>
              <a:ext cx="7500" cy="3050"/>
            </a:xfrm>
            <a:custGeom>
              <a:avLst/>
              <a:gdLst/>
              <a:ahLst/>
              <a:cxnLst/>
              <a:rect l="l" t="t" r="r" b="b"/>
              <a:pathLst>
                <a:path w="300" h="122" extrusionOk="0">
                  <a:moveTo>
                    <a:pt x="137" y="0"/>
                  </a:moveTo>
                  <a:cubicBezTo>
                    <a:pt x="105" y="0"/>
                    <a:pt x="74" y="8"/>
                    <a:pt x="58" y="25"/>
                  </a:cubicBezTo>
                  <a:cubicBezTo>
                    <a:pt x="0" y="77"/>
                    <a:pt x="85" y="121"/>
                    <a:pt x="162" y="121"/>
                  </a:cubicBezTo>
                  <a:cubicBezTo>
                    <a:pt x="196" y="121"/>
                    <a:pt x="228" y="113"/>
                    <a:pt x="247" y="94"/>
                  </a:cubicBezTo>
                  <a:cubicBezTo>
                    <a:pt x="300" y="41"/>
                    <a:pt x="213" y="0"/>
                    <a:pt x="1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"/>
            <p:cNvSpPr/>
            <p:nvPr/>
          </p:nvSpPr>
          <p:spPr>
            <a:xfrm>
              <a:off x="6476350" y="2412025"/>
              <a:ext cx="9475" cy="4825"/>
            </a:xfrm>
            <a:custGeom>
              <a:avLst/>
              <a:gdLst/>
              <a:ahLst/>
              <a:cxnLst/>
              <a:rect l="l" t="t" r="r" b="b"/>
              <a:pathLst>
                <a:path w="379" h="193" extrusionOk="0">
                  <a:moveTo>
                    <a:pt x="195" y="1"/>
                  </a:moveTo>
                  <a:cubicBezTo>
                    <a:pt x="102" y="1"/>
                    <a:pt x="0" y="44"/>
                    <a:pt x="32" y="119"/>
                  </a:cubicBezTo>
                  <a:cubicBezTo>
                    <a:pt x="54" y="169"/>
                    <a:pt x="120" y="192"/>
                    <a:pt x="185" y="192"/>
                  </a:cubicBezTo>
                  <a:cubicBezTo>
                    <a:pt x="283" y="192"/>
                    <a:pt x="378" y="140"/>
                    <a:pt x="322" y="49"/>
                  </a:cubicBezTo>
                  <a:cubicBezTo>
                    <a:pt x="303" y="16"/>
                    <a:pt x="250" y="1"/>
                    <a:pt x="1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"/>
            <p:cNvSpPr/>
            <p:nvPr/>
          </p:nvSpPr>
          <p:spPr>
            <a:xfrm>
              <a:off x="6361875" y="2632300"/>
              <a:ext cx="10100" cy="5750"/>
            </a:xfrm>
            <a:custGeom>
              <a:avLst/>
              <a:gdLst/>
              <a:ahLst/>
              <a:cxnLst/>
              <a:rect l="l" t="t" r="r" b="b"/>
              <a:pathLst>
                <a:path w="404" h="230" extrusionOk="0">
                  <a:moveTo>
                    <a:pt x="212" y="0"/>
                  </a:moveTo>
                  <a:cubicBezTo>
                    <a:pt x="163" y="0"/>
                    <a:pt x="116" y="17"/>
                    <a:pt x="76" y="49"/>
                  </a:cubicBezTo>
                  <a:cubicBezTo>
                    <a:pt x="57" y="68"/>
                    <a:pt x="38" y="87"/>
                    <a:pt x="25" y="112"/>
                  </a:cubicBezTo>
                  <a:cubicBezTo>
                    <a:pt x="0" y="156"/>
                    <a:pt x="63" y="200"/>
                    <a:pt x="95" y="213"/>
                  </a:cubicBezTo>
                  <a:cubicBezTo>
                    <a:pt x="122" y="224"/>
                    <a:pt x="150" y="229"/>
                    <a:pt x="178" y="229"/>
                  </a:cubicBezTo>
                  <a:cubicBezTo>
                    <a:pt x="213" y="229"/>
                    <a:pt x="249" y="221"/>
                    <a:pt x="284" y="207"/>
                  </a:cubicBezTo>
                  <a:cubicBezTo>
                    <a:pt x="309" y="188"/>
                    <a:pt x="328" y="169"/>
                    <a:pt x="353" y="150"/>
                  </a:cubicBezTo>
                  <a:cubicBezTo>
                    <a:pt x="404" y="99"/>
                    <a:pt x="353" y="36"/>
                    <a:pt x="297" y="17"/>
                  </a:cubicBezTo>
                  <a:cubicBezTo>
                    <a:pt x="269" y="6"/>
                    <a:pt x="240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"/>
            <p:cNvSpPr/>
            <p:nvPr/>
          </p:nvSpPr>
          <p:spPr>
            <a:xfrm>
              <a:off x="6365650" y="2617600"/>
              <a:ext cx="7775" cy="4575"/>
            </a:xfrm>
            <a:custGeom>
              <a:avLst/>
              <a:gdLst/>
              <a:ahLst/>
              <a:cxnLst/>
              <a:rect l="l" t="t" r="r" b="b"/>
              <a:pathLst>
                <a:path w="311" h="183" extrusionOk="0">
                  <a:moveTo>
                    <a:pt x="149" y="0"/>
                  </a:moveTo>
                  <a:cubicBezTo>
                    <a:pt x="125" y="0"/>
                    <a:pt x="103" y="3"/>
                    <a:pt x="89" y="6"/>
                  </a:cubicBezTo>
                  <a:cubicBezTo>
                    <a:pt x="7" y="38"/>
                    <a:pt x="1" y="120"/>
                    <a:pt x="89" y="151"/>
                  </a:cubicBezTo>
                  <a:cubicBezTo>
                    <a:pt x="108" y="151"/>
                    <a:pt x="127" y="164"/>
                    <a:pt x="146" y="170"/>
                  </a:cubicBezTo>
                  <a:cubicBezTo>
                    <a:pt x="160" y="178"/>
                    <a:pt x="189" y="183"/>
                    <a:pt x="218" y="183"/>
                  </a:cubicBezTo>
                  <a:cubicBezTo>
                    <a:pt x="265" y="183"/>
                    <a:pt x="310" y="169"/>
                    <a:pt x="291" y="126"/>
                  </a:cubicBezTo>
                  <a:cubicBezTo>
                    <a:pt x="284" y="107"/>
                    <a:pt x="291" y="101"/>
                    <a:pt x="291" y="82"/>
                  </a:cubicBezTo>
                  <a:cubicBezTo>
                    <a:pt x="295" y="18"/>
                    <a:pt x="213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"/>
            <p:cNvSpPr/>
            <p:nvPr/>
          </p:nvSpPr>
          <p:spPr>
            <a:xfrm>
              <a:off x="6347675" y="2612125"/>
              <a:ext cx="7750" cy="4450"/>
            </a:xfrm>
            <a:custGeom>
              <a:avLst/>
              <a:gdLst/>
              <a:ahLst/>
              <a:cxnLst/>
              <a:rect l="l" t="t" r="r" b="b"/>
              <a:pathLst>
                <a:path w="310" h="178" extrusionOk="0">
                  <a:moveTo>
                    <a:pt x="176" y="0"/>
                  </a:moveTo>
                  <a:cubicBezTo>
                    <a:pt x="148" y="0"/>
                    <a:pt x="121" y="4"/>
                    <a:pt x="101" y="11"/>
                  </a:cubicBezTo>
                  <a:cubicBezTo>
                    <a:pt x="38" y="30"/>
                    <a:pt x="1" y="99"/>
                    <a:pt x="70" y="137"/>
                  </a:cubicBezTo>
                  <a:cubicBezTo>
                    <a:pt x="95" y="156"/>
                    <a:pt x="127" y="169"/>
                    <a:pt x="158" y="175"/>
                  </a:cubicBezTo>
                  <a:cubicBezTo>
                    <a:pt x="168" y="177"/>
                    <a:pt x="182" y="178"/>
                    <a:pt x="197" y="178"/>
                  </a:cubicBezTo>
                  <a:cubicBezTo>
                    <a:pt x="240" y="178"/>
                    <a:pt x="294" y="168"/>
                    <a:pt x="303" y="131"/>
                  </a:cubicBezTo>
                  <a:cubicBezTo>
                    <a:pt x="310" y="112"/>
                    <a:pt x="310" y="87"/>
                    <a:pt x="303" y="61"/>
                  </a:cubicBezTo>
                  <a:cubicBezTo>
                    <a:pt x="287" y="16"/>
                    <a:pt x="229" y="0"/>
                    <a:pt x="1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"/>
            <p:cNvSpPr/>
            <p:nvPr/>
          </p:nvSpPr>
          <p:spPr>
            <a:xfrm>
              <a:off x="6353175" y="2620175"/>
              <a:ext cx="7675" cy="3100"/>
            </a:xfrm>
            <a:custGeom>
              <a:avLst/>
              <a:gdLst/>
              <a:ahLst/>
              <a:cxnLst/>
              <a:rect l="l" t="t" r="r" b="b"/>
              <a:pathLst>
                <a:path w="307" h="124" extrusionOk="0">
                  <a:moveTo>
                    <a:pt x="137" y="0"/>
                  </a:moveTo>
                  <a:cubicBezTo>
                    <a:pt x="105" y="0"/>
                    <a:pt x="76" y="7"/>
                    <a:pt x="58" y="23"/>
                  </a:cubicBezTo>
                  <a:cubicBezTo>
                    <a:pt x="0" y="81"/>
                    <a:pt x="90" y="123"/>
                    <a:pt x="167" y="123"/>
                  </a:cubicBezTo>
                  <a:cubicBezTo>
                    <a:pt x="200" y="123"/>
                    <a:pt x="231" y="116"/>
                    <a:pt x="247" y="99"/>
                  </a:cubicBezTo>
                  <a:cubicBezTo>
                    <a:pt x="306" y="45"/>
                    <a:pt x="216" y="0"/>
                    <a:pt x="1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"/>
            <p:cNvSpPr/>
            <p:nvPr/>
          </p:nvSpPr>
          <p:spPr>
            <a:xfrm>
              <a:off x="6341850" y="2632025"/>
              <a:ext cx="10025" cy="5375"/>
            </a:xfrm>
            <a:custGeom>
              <a:avLst/>
              <a:gdLst/>
              <a:ahLst/>
              <a:cxnLst/>
              <a:rect l="l" t="t" r="r" b="b"/>
              <a:pathLst>
                <a:path w="401" h="215" extrusionOk="0">
                  <a:moveTo>
                    <a:pt x="180" y="1"/>
                  </a:moveTo>
                  <a:cubicBezTo>
                    <a:pt x="155" y="1"/>
                    <a:pt x="130" y="6"/>
                    <a:pt x="107" y="16"/>
                  </a:cubicBezTo>
                  <a:cubicBezTo>
                    <a:pt x="70" y="28"/>
                    <a:pt x="0" y="73"/>
                    <a:pt x="32" y="117"/>
                  </a:cubicBezTo>
                  <a:cubicBezTo>
                    <a:pt x="51" y="148"/>
                    <a:pt x="76" y="174"/>
                    <a:pt x="101" y="192"/>
                  </a:cubicBezTo>
                  <a:cubicBezTo>
                    <a:pt x="122" y="206"/>
                    <a:pt x="169" y="215"/>
                    <a:pt x="218" y="215"/>
                  </a:cubicBezTo>
                  <a:cubicBezTo>
                    <a:pt x="306" y="215"/>
                    <a:pt x="400" y="187"/>
                    <a:pt x="360" y="110"/>
                  </a:cubicBezTo>
                  <a:cubicBezTo>
                    <a:pt x="347" y="79"/>
                    <a:pt x="322" y="54"/>
                    <a:pt x="297" y="35"/>
                  </a:cubicBezTo>
                  <a:cubicBezTo>
                    <a:pt x="259" y="12"/>
                    <a:pt x="219" y="1"/>
                    <a:pt x="1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"/>
            <p:cNvSpPr/>
            <p:nvPr/>
          </p:nvSpPr>
          <p:spPr>
            <a:xfrm>
              <a:off x="6329550" y="2621450"/>
              <a:ext cx="12325" cy="5950"/>
            </a:xfrm>
            <a:custGeom>
              <a:avLst/>
              <a:gdLst/>
              <a:ahLst/>
              <a:cxnLst/>
              <a:rect l="l" t="t" r="r" b="b"/>
              <a:pathLst>
                <a:path w="493" h="238" extrusionOk="0">
                  <a:moveTo>
                    <a:pt x="286" y="0"/>
                  </a:moveTo>
                  <a:cubicBezTo>
                    <a:pt x="269" y="0"/>
                    <a:pt x="253" y="2"/>
                    <a:pt x="240" y="4"/>
                  </a:cubicBezTo>
                  <a:lnTo>
                    <a:pt x="177" y="10"/>
                  </a:lnTo>
                  <a:cubicBezTo>
                    <a:pt x="51" y="35"/>
                    <a:pt x="0" y="142"/>
                    <a:pt x="133" y="206"/>
                  </a:cubicBezTo>
                  <a:cubicBezTo>
                    <a:pt x="164" y="218"/>
                    <a:pt x="202" y="231"/>
                    <a:pt x="234" y="231"/>
                  </a:cubicBezTo>
                  <a:cubicBezTo>
                    <a:pt x="252" y="235"/>
                    <a:pt x="276" y="238"/>
                    <a:pt x="302" y="238"/>
                  </a:cubicBezTo>
                  <a:cubicBezTo>
                    <a:pt x="386" y="238"/>
                    <a:pt x="492" y="210"/>
                    <a:pt x="492" y="124"/>
                  </a:cubicBezTo>
                  <a:cubicBezTo>
                    <a:pt x="492" y="29"/>
                    <a:pt x="371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0" name="Google Shape;450;p3"/>
          <p:cNvSpPr/>
          <p:nvPr/>
        </p:nvSpPr>
        <p:spPr>
          <a:xfrm>
            <a:off x="8211525" y="3997450"/>
            <a:ext cx="55075" cy="1321975"/>
          </a:xfrm>
          <a:custGeom>
            <a:avLst/>
            <a:gdLst/>
            <a:ahLst/>
            <a:cxnLst/>
            <a:rect l="l" t="t" r="r" b="b"/>
            <a:pathLst>
              <a:path w="1042" h="52879" extrusionOk="0">
                <a:moveTo>
                  <a:pt x="379" y="1"/>
                </a:moveTo>
                <a:cubicBezTo>
                  <a:pt x="405" y="2631"/>
                  <a:pt x="468" y="5305"/>
                  <a:pt x="524" y="7897"/>
                </a:cubicBezTo>
                <a:cubicBezTo>
                  <a:pt x="676" y="14482"/>
                  <a:pt x="827" y="21299"/>
                  <a:pt x="531" y="27997"/>
                </a:cubicBezTo>
                <a:cubicBezTo>
                  <a:pt x="474" y="29316"/>
                  <a:pt x="398" y="30646"/>
                  <a:pt x="329" y="31939"/>
                </a:cubicBezTo>
                <a:cubicBezTo>
                  <a:pt x="171" y="34866"/>
                  <a:pt x="1" y="37893"/>
                  <a:pt x="1" y="40914"/>
                </a:cubicBezTo>
                <a:cubicBezTo>
                  <a:pt x="1" y="43910"/>
                  <a:pt x="146" y="49340"/>
                  <a:pt x="379" y="52878"/>
                </a:cubicBezTo>
                <a:lnTo>
                  <a:pt x="587" y="52872"/>
                </a:lnTo>
                <a:cubicBezTo>
                  <a:pt x="354" y="49340"/>
                  <a:pt x="215" y="43916"/>
                  <a:pt x="215" y="40920"/>
                </a:cubicBezTo>
                <a:cubicBezTo>
                  <a:pt x="215" y="37906"/>
                  <a:pt x="386" y="34878"/>
                  <a:pt x="543" y="31958"/>
                </a:cubicBezTo>
                <a:cubicBezTo>
                  <a:pt x="613" y="30665"/>
                  <a:pt x="688" y="29328"/>
                  <a:pt x="745" y="28010"/>
                </a:cubicBezTo>
                <a:cubicBezTo>
                  <a:pt x="1042" y="21306"/>
                  <a:pt x="884" y="14488"/>
                  <a:pt x="739" y="7891"/>
                </a:cubicBezTo>
                <a:cubicBezTo>
                  <a:pt x="682" y="5305"/>
                  <a:pt x="619" y="2625"/>
                  <a:pt x="58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 </a:t>
            </a:r>
            <a:endParaRPr>
              <a:solidFill>
                <a:schemeClr val="dk2"/>
              </a:solidFill>
            </a:endParaRPr>
          </a:p>
        </p:txBody>
      </p:sp>
      <p:grpSp>
        <p:nvGrpSpPr>
          <p:cNvPr id="451" name="Google Shape;451;p3"/>
          <p:cNvGrpSpPr/>
          <p:nvPr/>
        </p:nvGrpSpPr>
        <p:grpSpPr>
          <a:xfrm rot="4499983">
            <a:off x="8496709" y="2384827"/>
            <a:ext cx="648132" cy="1657893"/>
            <a:chOff x="2508475" y="2379100"/>
            <a:chExt cx="147125" cy="376350"/>
          </a:xfrm>
        </p:grpSpPr>
        <p:sp>
          <p:nvSpPr>
            <p:cNvPr id="452" name="Google Shape;452;p3"/>
            <p:cNvSpPr/>
            <p:nvPr/>
          </p:nvSpPr>
          <p:spPr>
            <a:xfrm>
              <a:off x="2508475" y="24387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4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6"/>
                    <a:pt x="309" y="5623"/>
                    <a:pt x="297" y="6355"/>
                  </a:cubicBezTo>
                  <a:cubicBezTo>
                    <a:pt x="284" y="7093"/>
                    <a:pt x="278" y="7850"/>
                    <a:pt x="284" y="8594"/>
                  </a:cubicBezTo>
                  <a:cubicBezTo>
                    <a:pt x="284" y="8783"/>
                    <a:pt x="297" y="8966"/>
                    <a:pt x="315" y="9149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1000" y="12590"/>
                    <a:pt x="1179" y="12670"/>
                    <a:pt x="1332" y="12670"/>
                  </a:cubicBezTo>
                  <a:cubicBezTo>
                    <a:pt x="2297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9" y="357"/>
                  </a:cubicBezTo>
                  <a:cubicBezTo>
                    <a:pt x="1673" y="109"/>
                    <a:pt x="1527" y="1"/>
                    <a:pt x="1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2537725" y="2468000"/>
              <a:ext cx="8450" cy="6100"/>
            </a:xfrm>
            <a:custGeom>
              <a:avLst/>
              <a:gdLst/>
              <a:ahLst/>
              <a:cxnLst/>
              <a:rect l="l" t="t" r="r" b="b"/>
              <a:pathLst>
                <a:path w="338" h="244" extrusionOk="0">
                  <a:moveTo>
                    <a:pt x="191" y="0"/>
                  </a:moveTo>
                  <a:cubicBezTo>
                    <a:pt x="127" y="0"/>
                    <a:pt x="59" y="69"/>
                    <a:pt x="35" y="119"/>
                  </a:cubicBezTo>
                  <a:cubicBezTo>
                    <a:pt x="0" y="193"/>
                    <a:pt x="32" y="244"/>
                    <a:pt x="90" y="244"/>
                  </a:cubicBezTo>
                  <a:cubicBezTo>
                    <a:pt x="105" y="244"/>
                    <a:pt x="123" y="240"/>
                    <a:pt x="142" y="232"/>
                  </a:cubicBezTo>
                  <a:lnTo>
                    <a:pt x="186" y="213"/>
                  </a:lnTo>
                  <a:cubicBezTo>
                    <a:pt x="224" y="194"/>
                    <a:pt x="337" y="87"/>
                    <a:pt x="268" y="37"/>
                  </a:cubicBezTo>
                  <a:cubicBezTo>
                    <a:pt x="262" y="30"/>
                    <a:pt x="255" y="24"/>
                    <a:pt x="243" y="18"/>
                  </a:cubicBezTo>
                  <a:cubicBezTo>
                    <a:pt x="227" y="5"/>
                    <a:pt x="209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2547875" y="2471400"/>
              <a:ext cx="7500" cy="5125"/>
            </a:xfrm>
            <a:custGeom>
              <a:avLst/>
              <a:gdLst/>
              <a:ahLst/>
              <a:cxnLst/>
              <a:rect l="l" t="t" r="r" b="b"/>
              <a:pathLst>
                <a:path w="300" h="205" extrusionOk="0">
                  <a:moveTo>
                    <a:pt x="187" y="0"/>
                  </a:moveTo>
                  <a:cubicBezTo>
                    <a:pt x="182" y="0"/>
                    <a:pt x="177" y="1"/>
                    <a:pt x="171" y="1"/>
                  </a:cubicBezTo>
                  <a:cubicBezTo>
                    <a:pt x="108" y="8"/>
                    <a:pt x="45" y="46"/>
                    <a:pt x="20" y="109"/>
                  </a:cubicBezTo>
                  <a:cubicBezTo>
                    <a:pt x="13" y="128"/>
                    <a:pt x="1" y="165"/>
                    <a:pt x="20" y="184"/>
                  </a:cubicBezTo>
                  <a:lnTo>
                    <a:pt x="26" y="191"/>
                  </a:lnTo>
                  <a:cubicBezTo>
                    <a:pt x="39" y="200"/>
                    <a:pt x="51" y="205"/>
                    <a:pt x="64" y="205"/>
                  </a:cubicBezTo>
                  <a:cubicBezTo>
                    <a:pt x="77" y="205"/>
                    <a:pt x="89" y="200"/>
                    <a:pt x="102" y="191"/>
                  </a:cubicBezTo>
                  <a:cubicBezTo>
                    <a:pt x="103" y="191"/>
                    <a:pt x="105" y="191"/>
                    <a:pt x="106" y="191"/>
                  </a:cubicBezTo>
                  <a:cubicBezTo>
                    <a:pt x="207" y="191"/>
                    <a:pt x="300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2532900" y="2478150"/>
              <a:ext cx="8225" cy="6550"/>
            </a:xfrm>
            <a:custGeom>
              <a:avLst/>
              <a:gdLst/>
              <a:ahLst/>
              <a:cxnLst/>
              <a:rect l="l" t="t" r="r" b="b"/>
              <a:pathLst>
                <a:path w="329" h="262" extrusionOk="0">
                  <a:moveTo>
                    <a:pt x="204" y="0"/>
                  </a:moveTo>
                  <a:cubicBezTo>
                    <a:pt x="162" y="0"/>
                    <a:pt x="105" y="60"/>
                    <a:pt x="95" y="85"/>
                  </a:cubicBezTo>
                  <a:cubicBezTo>
                    <a:pt x="95" y="85"/>
                    <a:pt x="102" y="78"/>
                    <a:pt x="108" y="78"/>
                  </a:cubicBezTo>
                  <a:cubicBezTo>
                    <a:pt x="64" y="123"/>
                    <a:pt x="1" y="255"/>
                    <a:pt x="108" y="261"/>
                  </a:cubicBezTo>
                  <a:cubicBezTo>
                    <a:pt x="152" y="261"/>
                    <a:pt x="196" y="236"/>
                    <a:pt x="221" y="198"/>
                  </a:cubicBezTo>
                  <a:cubicBezTo>
                    <a:pt x="272" y="154"/>
                    <a:pt x="329" y="34"/>
                    <a:pt x="221" y="22"/>
                  </a:cubicBezTo>
                  <a:lnTo>
                    <a:pt x="234" y="15"/>
                  </a:lnTo>
                  <a:cubicBezTo>
                    <a:pt x="226" y="4"/>
                    <a:pt x="216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2531950" y="2695725"/>
              <a:ext cx="7450" cy="6750"/>
            </a:xfrm>
            <a:custGeom>
              <a:avLst/>
              <a:gdLst/>
              <a:ahLst/>
              <a:cxnLst/>
              <a:rect l="l" t="t" r="r" b="b"/>
              <a:pathLst>
                <a:path w="298" h="270" extrusionOk="0">
                  <a:moveTo>
                    <a:pt x="205" y="0"/>
                  </a:moveTo>
                  <a:cubicBezTo>
                    <a:pt x="153" y="0"/>
                    <a:pt x="94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1" y="224"/>
                    <a:pt x="70" y="243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80" y="264"/>
                    <a:pt x="93" y="269"/>
                    <a:pt x="108" y="269"/>
                  </a:cubicBezTo>
                  <a:cubicBezTo>
                    <a:pt x="156" y="269"/>
                    <a:pt x="220" y="203"/>
                    <a:pt x="234" y="174"/>
                  </a:cubicBezTo>
                  <a:cubicBezTo>
                    <a:pt x="234" y="167"/>
                    <a:pt x="234" y="161"/>
                    <a:pt x="241" y="161"/>
                  </a:cubicBezTo>
                  <a:cubicBezTo>
                    <a:pt x="266" y="129"/>
                    <a:pt x="297" y="47"/>
                    <a:pt x="253" y="16"/>
                  </a:cubicBezTo>
                  <a:cubicBezTo>
                    <a:pt x="239" y="5"/>
                    <a:pt x="222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2532750" y="27164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0" y="0"/>
                  </a:moveTo>
                  <a:cubicBezTo>
                    <a:pt x="171" y="0"/>
                    <a:pt x="0" y="265"/>
                    <a:pt x="158" y="265"/>
                  </a:cubicBezTo>
                  <a:cubicBezTo>
                    <a:pt x="278" y="26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2527375" y="2658100"/>
              <a:ext cx="13750" cy="21000"/>
            </a:xfrm>
            <a:custGeom>
              <a:avLst/>
              <a:gdLst/>
              <a:ahLst/>
              <a:cxnLst/>
              <a:rect l="l" t="t" r="r" b="b"/>
              <a:pathLst>
                <a:path w="550" h="840" extrusionOk="0">
                  <a:moveTo>
                    <a:pt x="480" y="1"/>
                  </a:moveTo>
                  <a:cubicBezTo>
                    <a:pt x="411" y="7"/>
                    <a:pt x="348" y="51"/>
                    <a:pt x="316" y="121"/>
                  </a:cubicBezTo>
                  <a:cubicBezTo>
                    <a:pt x="278" y="190"/>
                    <a:pt x="278" y="278"/>
                    <a:pt x="316" y="348"/>
                  </a:cubicBezTo>
                  <a:cubicBezTo>
                    <a:pt x="196" y="386"/>
                    <a:pt x="102" y="474"/>
                    <a:pt x="45" y="587"/>
                  </a:cubicBezTo>
                  <a:cubicBezTo>
                    <a:pt x="1" y="682"/>
                    <a:pt x="1" y="840"/>
                    <a:pt x="146" y="840"/>
                  </a:cubicBezTo>
                  <a:cubicBezTo>
                    <a:pt x="291" y="840"/>
                    <a:pt x="430" y="714"/>
                    <a:pt x="487" y="594"/>
                  </a:cubicBezTo>
                  <a:cubicBezTo>
                    <a:pt x="518" y="531"/>
                    <a:pt x="524" y="455"/>
                    <a:pt x="493" y="392"/>
                  </a:cubicBezTo>
                  <a:cubicBezTo>
                    <a:pt x="499" y="386"/>
                    <a:pt x="505" y="373"/>
                    <a:pt x="499" y="360"/>
                  </a:cubicBezTo>
                  <a:cubicBezTo>
                    <a:pt x="480" y="259"/>
                    <a:pt x="518" y="184"/>
                    <a:pt x="537" y="89"/>
                  </a:cubicBezTo>
                  <a:cubicBezTo>
                    <a:pt x="550" y="45"/>
                    <a:pt x="537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2522650" y="2589625"/>
              <a:ext cx="9775" cy="7100"/>
            </a:xfrm>
            <a:custGeom>
              <a:avLst/>
              <a:gdLst/>
              <a:ahLst/>
              <a:cxnLst/>
              <a:rect l="l" t="t" r="r" b="b"/>
              <a:pathLst>
                <a:path w="391" h="284" extrusionOk="0">
                  <a:moveTo>
                    <a:pt x="295" y="1"/>
                  </a:moveTo>
                  <a:cubicBezTo>
                    <a:pt x="276" y="1"/>
                    <a:pt x="255" y="4"/>
                    <a:pt x="234" y="9"/>
                  </a:cubicBezTo>
                  <a:cubicBezTo>
                    <a:pt x="171" y="22"/>
                    <a:pt x="1" y="198"/>
                    <a:pt x="121" y="242"/>
                  </a:cubicBezTo>
                  <a:lnTo>
                    <a:pt x="133" y="242"/>
                  </a:lnTo>
                  <a:cubicBezTo>
                    <a:pt x="143" y="273"/>
                    <a:pt x="169" y="284"/>
                    <a:pt x="196" y="284"/>
                  </a:cubicBezTo>
                  <a:cubicBezTo>
                    <a:pt x="218" y="284"/>
                    <a:pt x="242" y="276"/>
                    <a:pt x="259" y="268"/>
                  </a:cubicBezTo>
                  <a:cubicBezTo>
                    <a:pt x="329" y="236"/>
                    <a:pt x="379" y="173"/>
                    <a:pt x="385" y="97"/>
                  </a:cubicBezTo>
                  <a:cubicBezTo>
                    <a:pt x="390" y="24"/>
                    <a:pt x="348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2534950" y="2602450"/>
              <a:ext cx="6975" cy="4425"/>
            </a:xfrm>
            <a:custGeom>
              <a:avLst/>
              <a:gdLst/>
              <a:ahLst/>
              <a:cxnLst/>
              <a:rect l="l" t="t" r="r" b="b"/>
              <a:pathLst>
                <a:path w="279" h="177" extrusionOk="0">
                  <a:moveTo>
                    <a:pt x="175" y="0"/>
                  </a:moveTo>
                  <a:cubicBezTo>
                    <a:pt x="144" y="0"/>
                    <a:pt x="107" y="22"/>
                    <a:pt x="89" y="45"/>
                  </a:cubicBezTo>
                  <a:lnTo>
                    <a:pt x="83" y="45"/>
                  </a:lnTo>
                  <a:cubicBezTo>
                    <a:pt x="64" y="51"/>
                    <a:pt x="1" y="108"/>
                    <a:pt x="39" y="133"/>
                  </a:cubicBezTo>
                  <a:lnTo>
                    <a:pt x="57" y="165"/>
                  </a:lnTo>
                  <a:cubicBezTo>
                    <a:pt x="66" y="173"/>
                    <a:pt x="78" y="176"/>
                    <a:pt x="92" y="176"/>
                  </a:cubicBezTo>
                  <a:cubicBezTo>
                    <a:pt x="108" y="176"/>
                    <a:pt x="126" y="171"/>
                    <a:pt x="139" y="165"/>
                  </a:cubicBezTo>
                  <a:cubicBezTo>
                    <a:pt x="184" y="139"/>
                    <a:pt x="278" y="76"/>
                    <a:pt x="209" y="13"/>
                  </a:cubicBezTo>
                  <a:cubicBezTo>
                    <a:pt x="200" y="4"/>
                    <a:pt x="18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2541325" y="2588875"/>
              <a:ext cx="9100" cy="5100"/>
            </a:xfrm>
            <a:custGeom>
              <a:avLst/>
              <a:gdLst/>
              <a:ahLst/>
              <a:cxnLst/>
              <a:rect l="l" t="t" r="r" b="b"/>
              <a:pathLst>
                <a:path w="364" h="204" extrusionOk="0">
                  <a:moveTo>
                    <a:pt x="197" y="1"/>
                  </a:moveTo>
                  <a:cubicBezTo>
                    <a:pt x="96" y="1"/>
                    <a:pt x="0" y="203"/>
                    <a:pt x="96" y="203"/>
                  </a:cubicBezTo>
                  <a:cubicBezTo>
                    <a:pt x="99" y="203"/>
                    <a:pt x="102" y="203"/>
                    <a:pt x="105" y="203"/>
                  </a:cubicBezTo>
                  <a:cubicBezTo>
                    <a:pt x="130" y="203"/>
                    <a:pt x="149" y="203"/>
                    <a:pt x="175" y="190"/>
                  </a:cubicBezTo>
                  <a:cubicBezTo>
                    <a:pt x="225" y="184"/>
                    <a:pt x="364" y="45"/>
                    <a:pt x="263" y="14"/>
                  </a:cubicBezTo>
                  <a:cubicBezTo>
                    <a:pt x="244" y="1"/>
                    <a:pt x="225" y="1"/>
                    <a:pt x="206" y="1"/>
                  </a:cubicBezTo>
                  <a:cubicBezTo>
                    <a:pt x="203" y="1"/>
                    <a:pt x="200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2534475" y="2553725"/>
              <a:ext cx="12475" cy="7275"/>
            </a:xfrm>
            <a:custGeom>
              <a:avLst/>
              <a:gdLst/>
              <a:ahLst/>
              <a:cxnLst/>
              <a:rect l="l" t="t" r="r" b="b"/>
              <a:pathLst>
                <a:path w="499" h="291" extrusionOk="0">
                  <a:moveTo>
                    <a:pt x="316" y="1"/>
                  </a:moveTo>
                  <a:cubicBezTo>
                    <a:pt x="184" y="1"/>
                    <a:pt x="1" y="291"/>
                    <a:pt x="177" y="291"/>
                  </a:cubicBezTo>
                  <a:cubicBezTo>
                    <a:pt x="310" y="291"/>
                    <a:pt x="499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"/>
            <p:cNvSpPr/>
            <p:nvPr/>
          </p:nvSpPr>
          <p:spPr>
            <a:xfrm>
              <a:off x="2544900" y="2523150"/>
              <a:ext cx="6325" cy="5225"/>
            </a:xfrm>
            <a:custGeom>
              <a:avLst/>
              <a:gdLst/>
              <a:ahLst/>
              <a:cxnLst/>
              <a:rect l="l" t="t" r="r" b="b"/>
              <a:pathLst>
                <a:path w="253" h="209" extrusionOk="0">
                  <a:moveTo>
                    <a:pt x="202" y="0"/>
                  </a:moveTo>
                  <a:cubicBezTo>
                    <a:pt x="170" y="0"/>
                    <a:pt x="139" y="6"/>
                    <a:pt x="107" y="25"/>
                  </a:cubicBezTo>
                  <a:cubicBezTo>
                    <a:pt x="82" y="32"/>
                    <a:pt x="0" y="120"/>
                    <a:pt x="50" y="145"/>
                  </a:cubicBezTo>
                  <a:cubicBezTo>
                    <a:pt x="63" y="158"/>
                    <a:pt x="69" y="164"/>
                    <a:pt x="76" y="177"/>
                  </a:cubicBezTo>
                  <a:cubicBezTo>
                    <a:pt x="82" y="200"/>
                    <a:pt x="95" y="209"/>
                    <a:pt x="111" y="209"/>
                  </a:cubicBezTo>
                  <a:cubicBezTo>
                    <a:pt x="163" y="209"/>
                    <a:pt x="248" y="119"/>
                    <a:pt x="252" y="76"/>
                  </a:cubicBezTo>
                  <a:cubicBezTo>
                    <a:pt x="252" y="57"/>
                    <a:pt x="246" y="44"/>
                    <a:pt x="246" y="32"/>
                  </a:cubicBezTo>
                  <a:cubicBezTo>
                    <a:pt x="233" y="13"/>
                    <a:pt x="221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"/>
            <p:cNvSpPr/>
            <p:nvPr/>
          </p:nvSpPr>
          <p:spPr>
            <a:xfrm>
              <a:off x="2540325" y="2540925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0"/>
                  </a:moveTo>
                  <a:cubicBezTo>
                    <a:pt x="273" y="0"/>
                    <a:pt x="266" y="1"/>
                    <a:pt x="259" y="2"/>
                  </a:cubicBezTo>
                  <a:cubicBezTo>
                    <a:pt x="240" y="2"/>
                    <a:pt x="227" y="8"/>
                    <a:pt x="215" y="14"/>
                  </a:cubicBezTo>
                  <a:cubicBezTo>
                    <a:pt x="158" y="27"/>
                    <a:pt x="0" y="178"/>
                    <a:pt x="114" y="216"/>
                  </a:cubicBezTo>
                  <a:cubicBezTo>
                    <a:pt x="133" y="229"/>
                    <a:pt x="151" y="229"/>
                    <a:pt x="177" y="235"/>
                  </a:cubicBezTo>
                  <a:cubicBezTo>
                    <a:pt x="181" y="236"/>
                    <a:pt x="185" y="236"/>
                    <a:pt x="189" y="236"/>
                  </a:cubicBezTo>
                  <a:cubicBezTo>
                    <a:pt x="306" y="236"/>
                    <a:pt x="419" y="0"/>
                    <a:pt x="2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2594725" y="23791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0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5"/>
                    <a:pt x="309" y="5623"/>
                    <a:pt x="296" y="6355"/>
                  </a:cubicBezTo>
                  <a:cubicBezTo>
                    <a:pt x="278" y="7093"/>
                    <a:pt x="278" y="7850"/>
                    <a:pt x="284" y="8594"/>
                  </a:cubicBezTo>
                  <a:cubicBezTo>
                    <a:pt x="284" y="8777"/>
                    <a:pt x="296" y="8966"/>
                    <a:pt x="315" y="9143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999" y="12590"/>
                    <a:pt x="1178" y="12670"/>
                    <a:pt x="1330" y="12670"/>
                  </a:cubicBezTo>
                  <a:cubicBezTo>
                    <a:pt x="2292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3" y="357"/>
                  </a:cubicBezTo>
                  <a:cubicBezTo>
                    <a:pt x="1667" y="109"/>
                    <a:pt x="1523" y="1"/>
                    <a:pt x="13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2623925" y="2408375"/>
              <a:ext cx="8350" cy="5975"/>
            </a:xfrm>
            <a:custGeom>
              <a:avLst/>
              <a:gdLst/>
              <a:ahLst/>
              <a:cxnLst/>
              <a:rect l="l" t="t" r="r" b="b"/>
              <a:pathLst>
                <a:path w="334" h="239" extrusionOk="0">
                  <a:moveTo>
                    <a:pt x="191" y="0"/>
                  </a:moveTo>
                  <a:cubicBezTo>
                    <a:pt x="127" y="0"/>
                    <a:pt x="60" y="66"/>
                    <a:pt x="30" y="120"/>
                  </a:cubicBezTo>
                  <a:cubicBezTo>
                    <a:pt x="1" y="189"/>
                    <a:pt x="33" y="239"/>
                    <a:pt x="91" y="239"/>
                  </a:cubicBezTo>
                  <a:cubicBezTo>
                    <a:pt x="107" y="239"/>
                    <a:pt x="125" y="235"/>
                    <a:pt x="144" y="227"/>
                  </a:cubicBezTo>
                  <a:lnTo>
                    <a:pt x="188" y="208"/>
                  </a:lnTo>
                  <a:cubicBezTo>
                    <a:pt x="226" y="189"/>
                    <a:pt x="333" y="82"/>
                    <a:pt x="270" y="38"/>
                  </a:cubicBezTo>
                  <a:lnTo>
                    <a:pt x="245" y="19"/>
                  </a:lnTo>
                  <a:cubicBezTo>
                    <a:pt x="228" y="6"/>
                    <a:pt x="210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2626075" y="2427050"/>
              <a:ext cx="9025" cy="7625"/>
            </a:xfrm>
            <a:custGeom>
              <a:avLst/>
              <a:gdLst/>
              <a:ahLst/>
              <a:cxnLst/>
              <a:rect l="l" t="t" r="r" b="b"/>
              <a:pathLst>
                <a:path w="361" h="305" extrusionOk="0">
                  <a:moveTo>
                    <a:pt x="177" y="0"/>
                  </a:moveTo>
                  <a:cubicBezTo>
                    <a:pt x="151" y="0"/>
                    <a:pt x="122" y="24"/>
                    <a:pt x="108" y="47"/>
                  </a:cubicBezTo>
                  <a:cubicBezTo>
                    <a:pt x="89" y="73"/>
                    <a:pt x="70" y="104"/>
                    <a:pt x="52" y="129"/>
                  </a:cubicBezTo>
                  <a:cubicBezTo>
                    <a:pt x="0" y="206"/>
                    <a:pt x="12" y="304"/>
                    <a:pt x="89" y="304"/>
                  </a:cubicBezTo>
                  <a:cubicBezTo>
                    <a:pt x="106" y="304"/>
                    <a:pt x="128" y="299"/>
                    <a:pt x="152" y="287"/>
                  </a:cubicBezTo>
                  <a:cubicBezTo>
                    <a:pt x="228" y="249"/>
                    <a:pt x="361" y="98"/>
                    <a:pt x="247" y="35"/>
                  </a:cubicBezTo>
                  <a:lnTo>
                    <a:pt x="203" y="10"/>
                  </a:lnTo>
                  <a:cubicBezTo>
                    <a:pt x="195" y="3"/>
                    <a:pt x="186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2634125" y="2411650"/>
              <a:ext cx="7550" cy="5175"/>
            </a:xfrm>
            <a:custGeom>
              <a:avLst/>
              <a:gdLst/>
              <a:ahLst/>
              <a:cxnLst/>
              <a:rect l="l" t="t" r="r" b="b"/>
              <a:pathLst>
                <a:path w="302" h="207" extrusionOk="0">
                  <a:moveTo>
                    <a:pt x="182" y="1"/>
                  </a:moveTo>
                  <a:cubicBezTo>
                    <a:pt x="179" y="1"/>
                    <a:pt x="175" y="1"/>
                    <a:pt x="171" y="1"/>
                  </a:cubicBezTo>
                  <a:cubicBezTo>
                    <a:pt x="102" y="7"/>
                    <a:pt x="45" y="52"/>
                    <a:pt x="20" y="108"/>
                  </a:cubicBezTo>
                  <a:cubicBezTo>
                    <a:pt x="13" y="134"/>
                    <a:pt x="1" y="165"/>
                    <a:pt x="20" y="190"/>
                  </a:cubicBezTo>
                  <a:lnTo>
                    <a:pt x="26" y="197"/>
                  </a:lnTo>
                  <a:cubicBezTo>
                    <a:pt x="35" y="203"/>
                    <a:pt x="48" y="206"/>
                    <a:pt x="61" y="206"/>
                  </a:cubicBezTo>
                  <a:cubicBezTo>
                    <a:pt x="73" y="206"/>
                    <a:pt x="86" y="203"/>
                    <a:pt x="95" y="197"/>
                  </a:cubicBezTo>
                  <a:cubicBezTo>
                    <a:pt x="97" y="197"/>
                    <a:pt x="98" y="197"/>
                    <a:pt x="100" y="197"/>
                  </a:cubicBezTo>
                  <a:cubicBezTo>
                    <a:pt x="203" y="197"/>
                    <a:pt x="3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2619150" y="2418525"/>
              <a:ext cx="8075" cy="6400"/>
            </a:xfrm>
            <a:custGeom>
              <a:avLst/>
              <a:gdLst/>
              <a:ahLst/>
              <a:cxnLst/>
              <a:rect l="l" t="t" r="r" b="b"/>
              <a:pathLst>
                <a:path w="323" h="256" extrusionOk="0">
                  <a:moveTo>
                    <a:pt x="202" y="0"/>
                  </a:moveTo>
                  <a:cubicBezTo>
                    <a:pt x="160" y="0"/>
                    <a:pt x="105" y="56"/>
                    <a:pt x="95" y="86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4" y="117"/>
                    <a:pt x="1" y="250"/>
                    <a:pt x="102" y="256"/>
                  </a:cubicBezTo>
                  <a:cubicBezTo>
                    <a:pt x="152" y="256"/>
                    <a:pt x="196" y="237"/>
                    <a:pt x="221" y="199"/>
                  </a:cubicBezTo>
                  <a:cubicBezTo>
                    <a:pt x="272" y="149"/>
                    <a:pt x="322" y="35"/>
                    <a:pt x="221" y="23"/>
                  </a:cubicBezTo>
                  <a:lnTo>
                    <a:pt x="234" y="16"/>
                  </a:lnTo>
                  <a:cubicBezTo>
                    <a:pt x="225" y="5"/>
                    <a:pt x="214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2618050" y="2636125"/>
              <a:ext cx="7600" cy="6675"/>
            </a:xfrm>
            <a:custGeom>
              <a:avLst/>
              <a:gdLst/>
              <a:ahLst/>
              <a:cxnLst/>
              <a:rect l="l" t="t" r="r" b="b"/>
              <a:pathLst>
                <a:path w="304" h="267" extrusionOk="0">
                  <a:moveTo>
                    <a:pt x="207" y="0"/>
                  </a:moveTo>
                  <a:cubicBezTo>
                    <a:pt x="153" y="0"/>
                    <a:pt x="93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0" y="218"/>
                    <a:pt x="70" y="243"/>
                  </a:cubicBezTo>
                  <a:cubicBezTo>
                    <a:pt x="70" y="243"/>
                    <a:pt x="70" y="243"/>
                    <a:pt x="70" y="249"/>
                  </a:cubicBezTo>
                  <a:cubicBezTo>
                    <a:pt x="79" y="261"/>
                    <a:pt x="91" y="266"/>
                    <a:pt x="105" y="266"/>
                  </a:cubicBezTo>
                  <a:cubicBezTo>
                    <a:pt x="155" y="266"/>
                    <a:pt x="224" y="197"/>
                    <a:pt x="234" y="167"/>
                  </a:cubicBezTo>
                  <a:lnTo>
                    <a:pt x="240" y="155"/>
                  </a:lnTo>
                  <a:cubicBezTo>
                    <a:pt x="265" y="123"/>
                    <a:pt x="303" y="41"/>
                    <a:pt x="259" y="16"/>
                  </a:cubicBezTo>
                  <a:cubicBezTo>
                    <a:pt x="243" y="5"/>
                    <a:pt x="226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2618825" y="2656700"/>
              <a:ext cx="11400" cy="6650"/>
            </a:xfrm>
            <a:custGeom>
              <a:avLst/>
              <a:gdLst/>
              <a:ahLst/>
              <a:cxnLst/>
              <a:rect l="l" t="t" r="r" b="b"/>
              <a:pathLst>
                <a:path w="456" h="266" extrusionOk="0">
                  <a:moveTo>
                    <a:pt x="297" y="0"/>
                  </a:moveTo>
                  <a:cubicBezTo>
                    <a:pt x="171" y="0"/>
                    <a:pt x="1" y="265"/>
                    <a:pt x="165" y="265"/>
                  </a:cubicBezTo>
                  <a:cubicBezTo>
                    <a:pt x="285" y="265"/>
                    <a:pt x="455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2630025" y="2637450"/>
              <a:ext cx="5075" cy="2875"/>
            </a:xfrm>
            <a:custGeom>
              <a:avLst/>
              <a:gdLst/>
              <a:ahLst/>
              <a:cxnLst/>
              <a:rect l="l" t="t" r="r" b="b"/>
              <a:pathLst>
                <a:path w="203" h="115" extrusionOk="0">
                  <a:moveTo>
                    <a:pt x="127" y="1"/>
                  </a:moveTo>
                  <a:cubicBezTo>
                    <a:pt x="76" y="1"/>
                    <a:pt x="1" y="114"/>
                    <a:pt x="70" y="114"/>
                  </a:cubicBezTo>
                  <a:cubicBezTo>
                    <a:pt x="127" y="114"/>
                    <a:pt x="203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2621200" y="2542675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175" y="1"/>
                  </a:moveTo>
                  <a:cubicBezTo>
                    <a:pt x="143" y="1"/>
                    <a:pt x="107" y="23"/>
                    <a:pt x="89" y="45"/>
                  </a:cubicBezTo>
                  <a:lnTo>
                    <a:pt x="83" y="45"/>
                  </a:lnTo>
                  <a:cubicBezTo>
                    <a:pt x="64" y="52"/>
                    <a:pt x="1" y="115"/>
                    <a:pt x="38" y="134"/>
                  </a:cubicBezTo>
                  <a:lnTo>
                    <a:pt x="57" y="165"/>
                  </a:lnTo>
                  <a:cubicBezTo>
                    <a:pt x="65" y="176"/>
                    <a:pt x="78" y="180"/>
                    <a:pt x="91" y="180"/>
                  </a:cubicBezTo>
                  <a:cubicBezTo>
                    <a:pt x="109" y="180"/>
                    <a:pt x="128" y="172"/>
                    <a:pt x="139" y="165"/>
                  </a:cubicBezTo>
                  <a:cubicBezTo>
                    <a:pt x="183" y="146"/>
                    <a:pt x="278" y="83"/>
                    <a:pt x="209" y="14"/>
                  </a:cubicBezTo>
                  <a:cubicBezTo>
                    <a:pt x="199" y="5"/>
                    <a:pt x="188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2627550" y="2529125"/>
              <a:ext cx="9125" cy="5250"/>
            </a:xfrm>
            <a:custGeom>
              <a:avLst/>
              <a:gdLst/>
              <a:ahLst/>
              <a:cxnLst/>
              <a:rect l="l" t="t" r="r" b="b"/>
              <a:pathLst>
                <a:path w="365" h="210" extrusionOk="0">
                  <a:moveTo>
                    <a:pt x="198" y="0"/>
                  </a:moveTo>
                  <a:cubicBezTo>
                    <a:pt x="91" y="0"/>
                    <a:pt x="1" y="209"/>
                    <a:pt x="98" y="209"/>
                  </a:cubicBezTo>
                  <a:cubicBezTo>
                    <a:pt x="100" y="209"/>
                    <a:pt x="103" y="209"/>
                    <a:pt x="106" y="209"/>
                  </a:cubicBezTo>
                  <a:cubicBezTo>
                    <a:pt x="125" y="209"/>
                    <a:pt x="150" y="203"/>
                    <a:pt x="175" y="196"/>
                  </a:cubicBezTo>
                  <a:cubicBezTo>
                    <a:pt x="226" y="184"/>
                    <a:pt x="365" y="51"/>
                    <a:pt x="264" y="13"/>
                  </a:cubicBezTo>
                  <a:cubicBezTo>
                    <a:pt x="245" y="7"/>
                    <a:pt x="226" y="1"/>
                    <a:pt x="207" y="1"/>
                  </a:cubicBezTo>
                  <a:cubicBezTo>
                    <a:pt x="204" y="0"/>
                    <a:pt x="201" y="0"/>
                    <a:pt x="1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2620725" y="2493975"/>
              <a:ext cx="12325" cy="7425"/>
            </a:xfrm>
            <a:custGeom>
              <a:avLst/>
              <a:gdLst/>
              <a:ahLst/>
              <a:cxnLst/>
              <a:rect l="l" t="t" r="r" b="b"/>
              <a:pathLst>
                <a:path w="493" h="297" extrusionOk="0">
                  <a:moveTo>
                    <a:pt x="316" y="0"/>
                  </a:moveTo>
                  <a:cubicBezTo>
                    <a:pt x="184" y="0"/>
                    <a:pt x="1" y="297"/>
                    <a:pt x="177" y="297"/>
                  </a:cubicBezTo>
                  <a:cubicBezTo>
                    <a:pt x="310" y="297"/>
                    <a:pt x="493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2631125" y="246350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79" y="0"/>
                  </a:moveTo>
                  <a:cubicBezTo>
                    <a:pt x="154" y="0"/>
                    <a:pt x="129" y="11"/>
                    <a:pt x="108" y="21"/>
                  </a:cubicBezTo>
                  <a:cubicBezTo>
                    <a:pt x="83" y="34"/>
                    <a:pt x="1" y="116"/>
                    <a:pt x="45" y="147"/>
                  </a:cubicBezTo>
                  <a:cubicBezTo>
                    <a:pt x="64" y="153"/>
                    <a:pt x="70" y="160"/>
                    <a:pt x="77" y="179"/>
                  </a:cubicBezTo>
                  <a:cubicBezTo>
                    <a:pt x="83" y="201"/>
                    <a:pt x="95" y="210"/>
                    <a:pt x="111" y="210"/>
                  </a:cubicBezTo>
                  <a:cubicBezTo>
                    <a:pt x="162" y="210"/>
                    <a:pt x="247" y="115"/>
                    <a:pt x="247" y="72"/>
                  </a:cubicBezTo>
                  <a:cubicBezTo>
                    <a:pt x="247" y="59"/>
                    <a:pt x="247" y="40"/>
                    <a:pt x="241" y="27"/>
                  </a:cubicBezTo>
                  <a:cubicBezTo>
                    <a:pt x="234" y="8"/>
                    <a:pt x="215" y="2"/>
                    <a:pt x="196" y="2"/>
                  </a:cubicBezTo>
                  <a:cubicBezTo>
                    <a:pt x="191" y="1"/>
                    <a:pt x="185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2626575" y="2481150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1"/>
                  </a:moveTo>
                  <a:cubicBezTo>
                    <a:pt x="273" y="1"/>
                    <a:pt x="266" y="1"/>
                    <a:pt x="259" y="3"/>
                  </a:cubicBezTo>
                  <a:cubicBezTo>
                    <a:pt x="240" y="9"/>
                    <a:pt x="227" y="9"/>
                    <a:pt x="208" y="15"/>
                  </a:cubicBezTo>
                  <a:cubicBezTo>
                    <a:pt x="158" y="28"/>
                    <a:pt x="0" y="179"/>
                    <a:pt x="114" y="223"/>
                  </a:cubicBezTo>
                  <a:cubicBezTo>
                    <a:pt x="132" y="230"/>
                    <a:pt x="151" y="236"/>
                    <a:pt x="170" y="236"/>
                  </a:cubicBezTo>
                  <a:cubicBezTo>
                    <a:pt x="175" y="236"/>
                    <a:pt x="179" y="237"/>
                    <a:pt x="183" y="237"/>
                  </a:cubicBezTo>
                  <a:cubicBezTo>
                    <a:pt x="305" y="237"/>
                    <a:pt x="419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8" name="Google Shape;478;p3"/>
          <p:cNvSpPr/>
          <p:nvPr/>
        </p:nvSpPr>
        <p:spPr>
          <a:xfrm>
            <a:off x="869790" y="3159069"/>
            <a:ext cx="483944" cy="418902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32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2" name="Google Shape;872;p8"/>
          <p:cNvGrpSpPr/>
          <p:nvPr/>
        </p:nvGrpSpPr>
        <p:grpSpPr>
          <a:xfrm>
            <a:off x="7840349" y="315267"/>
            <a:ext cx="802833" cy="612951"/>
            <a:chOff x="2833900" y="2095850"/>
            <a:chExt cx="368475" cy="281325"/>
          </a:xfrm>
        </p:grpSpPr>
        <p:sp>
          <p:nvSpPr>
            <p:cNvPr id="873" name="Google Shape;873;p8"/>
            <p:cNvSpPr/>
            <p:nvPr/>
          </p:nvSpPr>
          <p:spPr>
            <a:xfrm>
              <a:off x="2833900" y="2095850"/>
              <a:ext cx="368475" cy="281325"/>
            </a:xfrm>
            <a:custGeom>
              <a:avLst/>
              <a:gdLst/>
              <a:ahLst/>
              <a:cxnLst/>
              <a:rect l="l" t="t" r="r" b="b"/>
              <a:pathLst>
                <a:path w="14739" h="11253" extrusionOk="0">
                  <a:moveTo>
                    <a:pt x="6504" y="1"/>
                  </a:moveTo>
                  <a:cubicBezTo>
                    <a:pt x="3553" y="1"/>
                    <a:pt x="757" y="1874"/>
                    <a:pt x="373" y="5342"/>
                  </a:cubicBezTo>
                  <a:cubicBezTo>
                    <a:pt x="1" y="8685"/>
                    <a:pt x="4535" y="11201"/>
                    <a:pt x="7361" y="11252"/>
                  </a:cubicBezTo>
                  <a:cubicBezTo>
                    <a:pt x="7379" y="11252"/>
                    <a:pt x="7396" y="11252"/>
                    <a:pt x="7414" y="11252"/>
                  </a:cubicBezTo>
                  <a:cubicBezTo>
                    <a:pt x="10494" y="11252"/>
                    <a:pt x="14738" y="6357"/>
                    <a:pt x="12192" y="2895"/>
                  </a:cubicBezTo>
                  <a:cubicBezTo>
                    <a:pt x="10747" y="933"/>
                    <a:pt x="8587" y="1"/>
                    <a:pt x="65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8"/>
            <p:cNvSpPr/>
            <p:nvPr/>
          </p:nvSpPr>
          <p:spPr>
            <a:xfrm>
              <a:off x="3061575" y="2250725"/>
              <a:ext cx="15950" cy="9050"/>
            </a:xfrm>
            <a:custGeom>
              <a:avLst/>
              <a:gdLst/>
              <a:ahLst/>
              <a:cxnLst/>
              <a:rect l="l" t="t" r="r" b="b"/>
              <a:pathLst>
                <a:path w="638" h="362" extrusionOk="0">
                  <a:moveTo>
                    <a:pt x="348" y="1"/>
                  </a:moveTo>
                  <a:cubicBezTo>
                    <a:pt x="299" y="1"/>
                    <a:pt x="251" y="9"/>
                    <a:pt x="209" y="24"/>
                  </a:cubicBezTo>
                  <a:cubicBezTo>
                    <a:pt x="114" y="62"/>
                    <a:pt x="1" y="119"/>
                    <a:pt x="45" y="238"/>
                  </a:cubicBezTo>
                  <a:cubicBezTo>
                    <a:pt x="58" y="270"/>
                    <a:pt x="83" y="295"/>
                    <a:pt x="108" y="314"/>
                  </a:cubicBezTo>
                  <a:cubicBezTo>
                    <a:pt x="146" y="346"/>
                    <a:pt x="201" y="361"/>
                    <a:pt x="260" y="361"/>
                  </a:cubicBezTo>
                  <a:cubicBezTo>
                    <a:pt x="340" y="361"/>
                    <a:pt x="426" y="333"/>
                    <a:pt x="480" y="283"/>
                  </a:cubicBezTo>
                  <a:cubicBezTo>
                    <a:pt x="569" y="257"/>
                    <a:pt x="638" y="207"/>
                    <a:pt x="588" y="119"/>
                  </a:cubicBezTo>
                  <a:cubicBezTo>
                    <a:pt x="541" y="35"/>
                    <a:pt x="445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8"/>
            <p:cNvSpPr/>
            <p:nvPr/>
          </p:nvSpPr>
          <p:spPr>
            <a:xfrm>
              <a:off x="3074350" y="2263400"/>
              <a:ext cx="25575" cy="12125"/>
            </a:xfrm>
            <a:custGeom>
              <a:avLst/>
              <a:gdLst/>
              <a:ahLst/>
              <a:cxnLst/>
              <a:rect l="l" t="t" r="r" b="b"/>
              <a:pathLst>
                <a:path w="1023" h="485" extrusionOk="0">
                  <a:moveTo>
                    <a:pt x="370" y="0"/>
                  </a:moveTo>
                  <a:cubicBezTo>
                    <a:pt x="345" y="0"/>
                    <a:pt x="321" y="1"/>
                    <a:pt x="297" y="3"/>
                  </a:cubicBezTo>
                  <a:cubicBezTo>
                    <a:pt x="70" y="28"/>
                    <a:pt x="1" y="261"/>
                    <a:pt x="266" y="286"/>
                  </a:cubicBezTo>
                  <a:cubicBezTo>
                    <a:pt x="222" y="286"/>
                    <a:pt x="335" y="400"/>
                    <a:pt x="360" y="413"/>
                  </a:cubicBezTo>
                  <a:cubicBezTo>
                    <a:pt x="437" y="461"/>
                    <a:pt x="523" y="485"/>
                    <a:pt x="608" y="485"/>
                  </a:cubicBezTo>
                  <a:cubicBezTo>
                    <a:pt x="679" y="485"/>
                    <a:pt x="749" y="469"/>
                    <a:pt x="814" y="438"/>
                  </a:cubicBezTo>
                  <a:cubicBezTo>
                    <a:pt x="928" y="381"/>
                    <a:pt x="1023" y="255"/>
                    <a:pt x="903" y="154"/>
                  </a:cubicBezTo>
                  <a:cubicBezTo>
                    <a:pt x="775" y="43"/>
                    <a:pt x="554" y="0"/>
                    <a:pt x="3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8"/>
            <p:cNvSpPr/>
            <p:nvPr/>
          </p:nvSpPr>
          <p:spPr>
            <a:xfrm>
              <a:off x="3069150" y="2286525"/>
              <a:ext cx="16575" cy="8700"/>
            </a:xfrm>
            <a:custGeom>
              <a:avLst/>
              <a:gdLst/>
              <a:ahLst/>
              <a:cxnLst/>
              <a:rect l="l" t="t" r="r" b="b"/>
              <a:pathLst>
                <a:path w="663" h="348" extrusionOk="0">
                  <a:moveTo>
                    <a:pt x="433" y="0"/>
                  </a:moveTo>
                  <a:cubicBezTo>
                    <a:pt x="327" y="0"/>
                    <a:pt x="209" y="49"/>
                    <a:pt x="133" y="99"/>
                  </a:cubicBezTo>
                  <a:cubicBezTo>
                    <a:pt x="1" y="181"/>
                    <a:pt x="102" y="314"/>
                    <a:pt x="215" y="339"/>
                  </a:cubicBezTo>
                  <a:cubicBezTo>
                    <a:pt x="240" y="345"/>
                    <a:pt x="270" y="348"/>
                    <a:pt x="302" y="348"/>
                  </a:cubicBezTo>
                  <a:cubicBezTo>
                    <a:pt x="413" y="348"/>
                    <a:pt x="548" y="310"/>
                    <a:pt x="587" y="207"/>
                  </a:cubicBezTo>
                  <a:cubicBezTo>
                    <a:pt x="594" y="200"/>
                    <a:pt x="587" y="200"/>
                    <a:pt x="594" y="194"/>
                  </a:cubicBezTo>
                  <a:cubicBezTo>
                    <a:pt x="631" y="175"/>
                    <a:pt x="663" y="144"/>
                    <a:pt x="631" y="99"/>
                  </a:cubicBezTo>
                  <a:cubicBezTo>
                    <a:pt x="586" y="27"/>
                    <a:pt x="513" y="0"/>
                    <a:pt x="4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8"/>
            <p:cNvSpPr/>
            <p:nvPr/>
          </p:nvSpPr>
          <p:spPr>
            <a:xfrm>
              <a:off x="3053675" y="2274950"/>
              <a:ext cx="11600" cy="6425"/>
            </a:xfrm>
            <a:custGeom>
              <a:avLst/>
              <a:gdLst/>
              <a:ahLst/>
              <a:cxnLst/>
              <a:rect l="l" t="t" r="r" b="b"/>
              <a:pathLst>
                <a:path w="464" h="257" extrusionOk="0">
                  <a:moveTo>
                    <a:pt x="264" y="1"/>
                  </a:moveTo>
                  <a:cubicBezTo>
                    <a:pt x="158" y="1"/>
                    <a:pt x="0" y="51"/>
                    <a:pt x="52" y="165"/>
                  </a:cubicBezTo>
                  <a:cubicBezTo>
                    <a:pt x="84" y="222"/>
                    <a:pt x="159" y="234"/>
                    <a:pt x="210" y="253"/>
                  </a:cubicBezTo>
                  <a:cubicBezTo>
                    <a:pt x="220" y="256"/>
                    <a:pt x="234" y="257"/>
                    <a:pt x="251" y="257"/>
                  </a:cubicBezTo>
                  <a:cubicBezTo>
                    <a:pt x="327" y="257"/>
                    <a:pt x="451" y="230"/>
                    <a:pt x="430" y="152"/>
                  </a:cubicBezTo>
                  <a:cubicBezTo>
                    <a:pt x="430" y="141"/>
                    <a:pt x="430" y="132"/>
                    <a:pt x="428" y="127"/>
                  </a:cubicBezTo>
                  <a:lnTo>
                    <a:pt x="428" y="127"/>
                  </a:lnTo>
                  <a:cubicBezTo>
                    <a:pt x="464" y="73"/>
                    <a:pt x="403" y="26"/>
                    <a:pt x="355" y="14"/>
                  </a:cubicBezTo>
                  <a:lnTo>
                    <a:pt x="323" y="7"/>
                  </a:lnTo>
                  <a:cubicBezTo>
                    <a:pt x="308" y="3"/>
                    <a:pt x="287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8"/>
            <p:cNvSpPr/>
            <p:nvPr/>
          </p:nvSpPr>
          <p:spPr>
            <a:xfrm>
              <a:off x="3117875" y="2218525"/>
              <a:ext cx="14600" cy="8125"/>
            </a:xfrm>
            <a:custGeom>
              <a:avLst/>
              <a:gdLst/>
              <a:ahLst/>
              <a:cxnLst/>
              <a:rect l="l" t="t" r="r" b="b"/>
              <a:pathLst>
                <a:path w="584" h="325" extrusionOk="0">
                  <a:moveTo>
                    <a:pt x="255" y="0"/>
                  </a:moveTo>
                  <a:cubicBezTo>
                    <a:pt x="163" y="0"/>
                    <a:pt x="71" y="36"/>
                    <a:pt x="32" y="126"/>
                  </a:cubicBezTo>
                  <a:cubicBezTo>
                    <a:pt x="19" y="145"/>
                    <a:pt x="19" y="170"/>
                    <a:pt x="13" y="189"/>
                  </a:cubicBezTo>
                  <a:cubicBezTo>
                    <a:pt x="1" y="288"/>
                    <a:pt x="98" y="325"/>
                    <a:pt x="193" y="325"/>
                  </a:cubicBezTo>
                  <a:cubicBezTo>
                    <a:pt x="245" y="325"/>
                    <a:pt x="295" y="314"/>
                    <a:pt x="329" y="297"/>
                  </a:cubicBezTo>
                  <a:cubicBezTo>
                    <a:pt x="366" y="271"/>
                    <a:pt x="404" y="252"/>
                    <a:pt x="442" y="221"/>
                  </a:cubicBezTo>
                  <a:cubicBezTo>
                    <a:pt x="583" y="112"/>
                    <a:pt x="420" y="0"/>
                    <a:pt x="2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8"/>
            <p:cNvSpPr/>
            <p:nvPr/>
          </p:nvSpPr>
          <p:spPr>
            <a:xfrm>
              <a:off x="2980525" y="2324225"/>
              <a:ext cx="14225" cy="6675"/>
            </a:xfrm>
            <a:custGeom>
              <a:avLst/>
              <a:gdLst/>
              <a:ahLst/>
              <a:cxnLst/>
              <a:rect l="l" t="t" r="r" b="b"/>
              <a:pathLst>
                <a:path w="569" h="267" extrusionOk="0">
                  <a:moveTo>
                    <a:pt x="411" y="0"/>
                  </a:moveTo>
                  <a:cubicBezTo>
                    <a:pt x="283" y="0"/>
                    <a:pt x="1" y="94"/>
                    <a:pt x="159" y="219"/>
                  </a:cubicBezTo>
                  <a:cubicBezTo>
                    <a:pt x="216" y="250"/>
                    <a:pt x="276" y="266"/>
                    <a:pt x="337" y="266"/>
                  </a:cubicBezTo>
                  <a:cubicBezTo>
                    <a:pt x="383" y="266"/>
                    <a:pt x="430" y="257"/>
                    <a:pt x="474" y="237"/>
                  </a:cubicBezTo>
                  <a:cubicBezTo>
                    <a:pt x="569" y="181"/>
                    <a:pt x="556" y="36"/>
                    <a:pt x="449" y="4"/>
                  </a:cubicBezTo>
                  <a:cubicBezTo>
                    <a:pt x="439" y="1"/>
                    <a:pt x="426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8"/>
            <p:cNvSpPr/>
            <p:nvPr/>
          </p:nvSpPr>
          <p:spPr>
            <a:xfrm>
              <a:off x="3037450" y="2327200"/>
              <a:ext cx="18800" cy="10700"/>
            </a:xfrm>
            <a:custGeom>
              <a:avLst/>
              <a:gdLst/>
              <a:ahLst/>
              <a:cxnLst/>
              <a:rect l="l" t="t" r="r" b="b"/>
              <a:pathLst>
                <a:path w="752" h="428" extrusionOk="0">
                  <a:moveTo>
                    <a:pt x="496" y="1"/>
                  </a:moveTo>
                  <a:cubicBezTo>
                    <a:pt x="362" y="1"/>
                    <a:pt x="212" y="61"/>
                    <a:pt x="127" y="112"/>
                  </a:cubicBezTo>
                  <a:cubicBezTo>
                    <a:pt x="1" y="188"/>
                    <a:pt x="39" y="339"/>
                    <a:pt x="159" y="390"/>
                  </a:cubicBezTo>
                  <a:cubicBezTo>
                    <a:pt x="209" y="415"/>
                    <a:pt x="260" y="428"/>
                    <a:pt x="316" y="428"/>
                  </a:cubicBezTo>
                  <a:lnTo>
                    <a:pt x="398" y="428"/>
                  </a:lnTo>
                  <a:cubicBezTo>
                    <a:pt x="449" y="421"/>
                    <a:pt x="506" y="409"/>
                    <a:pt x="550" y="383"/>
                  </a:cubicBezTo>
                  <a:lnTo>
                    <a:pt x="556" y="383"/>
                  </a:lnTo>
                  <a:cubicBezTo>
                    <a:pt x="569" y="383"/>
                    <a:pt x="575" y="371"/>
                    <a:pt x="581" y="371"/>
                  </a:cubicBezTo>
                  <a:cubicBezTo>
                    <a:pt x="613" y="352"/>
                    <a:pt x="638" y="327"/>
                    <a:pt x="663" y="301"/>
                  </a:cubicBezTo>
                  <a:cubicBezTo>
                    <a:pt x="663" y="301"/>
                    <a:pt x="670" y="301"/>
                    <a:pt x="676" y="295"/>
                  </a:cubicBezTo>
                  <a:lnTo>
                    <a:pt x="670" y="295"/>
                  </a:lnTo>
                  <a:cubicBezTo>
                    <a:pt x="676" y="289"/>
                    <a:pt x="682" y="276"/>
                    <a:pt x="688" y="264"/>
                  </a:cubicBezTo>
                  <a:cubicBezTo>
                    <a:pt x="739" y="232"/>
                    <a:pt x="752" y="169"/>
                    <a:pt x="726" y="118"/>
                  </a:cubicBezTo>
                  <a:cubicBezTo>
                    <a:pt x="679" y="32"/>
                    <a:pt x="592" y="1"/>
                    <a:pt x="4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8"/>
            <p:cNvSpPr/>
            <p:nvPr/>
          </p:nvSpPr>
          <p:spPr>
            <a:xfrm>
              <a:off x="2902975" y="2163300"/>
              <a:ext cx="17675" cy="9125"/>
            </a:xfrm>
            <a:custGeom>
              <a:avLst/>
              <a:gdLst/>
              <a:ahLst/>
              <a:cxnLst/>
              <a:rect l="l" t="t" r="r" b="b"/>
              <a:pathLst>
                <a:path w="707" h="365" extrusionOk="0">
                  <a:moveTo>
                    <a:pt x="394" y="1"/>
                  </a:moveTo>
                  <a:cubicBezTo>
                    <a:pt x="322" y="1"/>
                    <a:pt x="248" y="18"/>
                    <a:pt x="189" y="46"/>
                  </a:cubicBezTo>
                  <a:cubicBezTo>
                    <a:pt x="95" y="90"/>
                    <a:pt x="0" y="210"/>
                    <a:pt x="114" y="298"/>
                  </a:cubicBezTo>
                  <a:cubicBezTo>
                    <a:pt x="170" y="344"/>
                    <a:pt x="246" y="364"/>
                    <a:pt x="323" y="364"/>
                  </a:cubicBezTo>
                  <a:cubicBezTo>
                    <a:pt x="394" y="364"/>
                    <a:pt x="466" y="347"/>
                    <a:pt x="524" y="317"/>
                  </a:cubicBezTo>
                  <a:cubicBezTo>
                    <a:pt x="618" y="273"/>
                    <a:pt x="707" y="153"/>
                    <a:pt x="599" y="65"/>
                  </a:cubicBezTo>
                  <a:cubicBezTo>
                    <a:pt x="545" y="20"/>
                    <a:pt x="470" y="1"/>
                    <a:pt x="3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8"/>
            <p:cNvSpPr/>
            <p:nvPr/>
          </p:nvSpPr>
          <p:spPr>
            <a:xfrm>
              <a:off x="2885700" y="2195625"/>
              <a:ext cx="13975" cy="7200"/>
            </a:xfrm>
            <a:custGeom>
              <a:avLst/>
              <a:gdLst/>
              <a:ahLst/>
              <a:cxnLst/>
              <a:rect l="l" t="t" r="r" b="b"/>
              <a:pathLst>
                <a:path w="559" h="288" extrusionOk="0">
                  <a:moveTo>
                    <a:pt x="348" y="0"/>
                  </a:moveTo>
                  <a:cubicBezTo>
                    <a:pt x="301" y="0"/>
                    <a:pt x="250" y="13"/>
                    <a:pt x="224" y="27"/>
                  </a:cubicBezTo>
                  <a:cubicBezTo>
                    <a:pt x="180" y="52"/>
                    <a:pt x="136" y="77"/>
                    <a:pt x="98" y="115"/>
                  </a:cubicBezTo>
                  <a:cubicBezTo>
                    <a:pt x="1" y="230"/>
                    <a:pt x="185" y="287"/>
                    <a:pt x="276" y="287"/>
                  </a:cubicBezTo>
                  <a:cubicBezTo>
                    <a:pt x="285" y="287"/>
                    <a:pt x="293" y="287"/>
                    <a:pt x="300" y="285"/>
                  </a:cubicBezTo>
                  <a:cubicBezTo>
                    <a:pt x="407" y="279"/>
                    <a:pt x="559" y="210"/>
                    <a:pt x="451" y="84"/>
                  </a:cubicBezTo>
                  <a:cubicBezTo>
                    <a:pt x="462" y="20"/>
                    <a:pt x="408" y="0"/>
                    <a:pt x="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8"/>
            <p:cNvSpPr/>
            <p:nvPr/>
          </p:nvSpPr>
          <p:spPr>
            <a:xfrm>
              <a:off x="2937350" y="2202650"/>
              <a:ext cx="18150" cy="9500"/>
            </a:xfrm>
            <a:custGeom>
              <a:avLst/>
              <a:gdLst/>
              <a:ahLst/>
              <a:cxnLst/>
              <a:rect l="l" t="t" r="r" b="b"/>
              <a:pathLst>
                <a:path w="726" h="380" extrusionOk="0">
                  <a:moveTo>
                    <a:pt x="313" y="0"/>
                  </a:moveTo>
                  <a:cubicBezTo>
                    <a:pt x="200" y="0"/>
                    <a:pt x="87" y="37"/>
                    <a:pt x="32" y="124"/>
                  </a:cubicBezTo>
                  <a:cubicBezTo>
                    <a:pt x="6" y="150"/>
                    <a:pt x="0" y="194"/>
                    <a:pt x="19" y="232"/>
                  </a:cubicBezTo>
                  <a:cubicBezTo>
                    <a:pt x="51" y="276"/>
                    <a:pt x="101" y="307"/>
                    <a:pt x="158" y="320"/>
                  </a:cubicBezTo>
                  <a:lnTo>
                    <a:pt x="183" y="320"/>
                  </a:lnTo>
                  <a:cubicBezTo>
                    <a:pt x="183" y="320"/>
                    <a:pt x="183" y="320"/>
                    <a:pt x="183" y="326"/>
                  </a:cubicBezTo>
                  <a:cubicBezTo>
                    <a:pt x="210" y="366"/>
                    <a:pt x="256" y="380"/>
                    <a:pt x="304" y="380"/>
                  </a:cubicBezTo>
                  <a:cubicBezTo>
                    <a:pt x="347" y="380"/>
                    <a:pt x="390" y="369"/>
                    <a:pt x="423" y="358"/>
                  </a:cubicBezTo>
                  <a:cubicBezTo>
                    <a:pt x="536" y="314"/>
                    <a:pt x="725" y="187"/>
                    <a:pt x="555" y="68"/>
                  </a:cubicBezTo>
                  <a:cubicBezTo>
                    <a:pt x="496" y="25"/>
                    <a:pt x="404" y="0"/>
                    <a:pt x="3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8"/>
            <p:cNvSpPr/>
            <p:nvPr/>
          </p:nvSpPr>
          <p:spPr>
            <a:xfrm>
              <a:off x="2927175" y="2181875"/>
              <a:ext cx="15075" cy="8400"/>
            </a:xfrm>
            <a:custGeom>
              <a:avLst/>
              <a:gdLst/>
              <a:ahLst/>
              <a:cxnLst/>
              <a:rect l="l" t="t" r="r" b="b"/>
              <a:pathLst>
                <a:path w="603" h="336" extrusionOk="0">
                  <a:moveTo>
                    <a:pt x="294" y="1"/>
                  </a:moveTo>
                  <a:cubicBezTo>
                    <a:pt x="161" y="1"/>
                    <a:pt x="0" y="45"/>
                    <a:pt x="22" y="173"/>
                  </a:cubicBezTo>
                  <a:cubicBezTo>
                    <a:pt x="41" y="268"/>
                    <a:pt x="117" y="299"/>
                    <a:pt x="205" y="331"/>
                  </a:cubicBezTo>
                  <a:cubicBezTo>
                    <a:pt x="215" y="334"/>
                    <a:pt x="229" y="335"/>
                    <a:pt x="244" y="335"/>
                  </a:cubicBezTo>
                  <a:cubicBezTo>
                    <a:pt x="297" y="335"/>
                    <a:pt x="370" y="317"/>
                    <a:pt x="375" y="268"/>
                  </a:cubicBezTo>
                  <a:lnTo>
                    <a:pt x="375" y="268"/>
                  </a:lnTo>
                  <a:cubicBezTo>
                    <a:pt x="486" y="215"/>
                    <a:pt x="602" y="101"/>
                    <a:pt x="432" y="22"/>
                  </a:cubicBezTo>
                  <a:cubicBezTo>
                    <a:pt x="402" y="9"/>
                    <a:pt x="350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8"/>
            <p:cNvSpPr/>
            <p:nvPr/>
          </p:nvSpPr>
          <p:spPr>
            <a:xfrm>
              <a:off x="2953725" y="2158950"/>
              <a:ext cx="14375" cy="7775"/>
            </a:xfrm>
            <a:custGeom>
              <a:avLst/>
              <a:gdLst/>
              <a:ahLst/>
              <a:cxnLst/>
              <a:rect l="l" t="t" r="r" b="b"/>
              <a:pathLst>
                <a:path w="575" h="311" extrusionOk="0">
                  <a:moveTo>
                    <a:pt x="328" y="1"/>
                  </a:moveTo>
                  <a:cubicBezTo>
                    <a:pt x="260" y="1"/>
                    <a:pt x="192" y="16"/>
                    <a:pt x="133" y="50"/>
                  </a:cubicBezTo>
                  <a:cubicBezTo>
                    <a:pt x="64" y="75"/>
                    <a:pt x="1" y="144"/>
                    <a:pt x="39" y="214"/>
                  </a:cubicBezTo>
                  <a:cubicBezTo>
                    <a:pt x="51" y="232"/>
                    <a:pt x="58" y="245"/>
                    <a:pt x="64" y="258"/>
                  </a:cubicBezTo>
                  <a:cubicBezTo>
                    <a:pt x="88" y="298"/>
                    <a:pt x="136" y="310"/>
                    <a:pt x="180" y="310"/>
                  </a:cubicBezTo>
                  <a:cubicBezTo>
                    <a:pt x="205" y="310"/>
                    <a:pt x="229" y="306"/>
                    <a:pt x="247" y="302"/>
                  </a:cubicBezTo>
                  <a:cubicBezTo>
                    <a:pt x="329" y="289"/>
                    <a:pt x="405" y="251"/>
                    <a:pt x="468" y="188"/>
                  </a:cubicBezTo>
                  <a:cubicBezTo>
                    <a:pt x="531" y="144"/>
                    <a:pt x="575" y="69"/>
                    <a:pt x="474" y="24"/>
                  </a:cubicBezTo>
                  <a:cubicBezTo>
                    <a:pt x="427" y="9"/>
                    <a:pt x="377" y="1"/>
                    <a:pt x="3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8"/>
            <p:cNvSpPr/>
            <p:nvPr/>
          </p:nvSpPr>
          <p:spPr>
            <a:xfrm>
              <a:off x="3049700" y="2139450"/>
              <a:ext cx="14050" cy="8100"/>
            </a:xfrm>
            <a:custGeom>
              <a:avLst/>
              <a:gdLst/>
              <a:ahLst/>
              <a:cxnLst/>
              <a:rect l="l" t="t" r="r" b="b"/>
              <a:pathLst>
                <a:path w="562" h="324" extrusionOk="0">
                  <a:moveTo>
                    <a:pt x="258" y="0"/>
                  </a:moveTo>
                  <a:cubicBezTo>
                    <a:pt x="128" y="0"/>
                    <a:pt x="0" y="51"/>
                    <a:pt x="3" y="180"/>
                  </a:cubicBezTo>
                  <a:cubicBezTo>
                    <a:pt x="3" y="186"/>
                    <a:pt x="3" y="193"/>
                    <a:pt x="3" y="199"/>
                  </a:cubicBezTo>
                  <a:cubicBezTo>
                    <a:pt x="3" y="262"/>
                    <a:pt x="91" y="300"/>
                    <a:pt x="142" y="312"/>
                  </a:cubicBezTo>
                  <a:cubicBezTo>
                    <a:pt x="175" y="320"/>
                    <a:pt x="208" y="324"/>
                    <a:pt x="241" y="324"/>
                  </a:cubicBezTo>
                  <a:cubicBezTo>
                    <a:pt x="352" y="324"/>
                    <a:pt x="455" y="279"/>
                    <a:pt x="514" y="167"/>
                  </a:cubicBezTo>
                  <a:cubicBezTo>
                    <a:pt x="561" y="69"/>
                    <a:pt x="409" y="0"/>
                    <a:pt x="2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8"/>
            <p:cNvSpPr/>
            <p:nvPr/>
          </p:nvSpPr>
          <p:spPr>
            <a:xfrm>
              <a:off x="3018850" y="2188775"/>
              <a:ext cx="14550" cy="9275"/>
            </a:xfrm>
            <a:custGeom>
              <a:avLst/>
              <a:gdLst/>
              <a:ahLst/>
              <a:cxnLst/>
              <a:rect l="l" t="t" r="r" b="b"/>
              <a:pathLst>
                <a:path w="582" h="371" extrusionOk="0">
                  <a:moveTo>
                    <a:pt x="352" y="1"/>
                  </a:moveTo>
                  <a:cubicBezTo>
                    <a:pt x="195" y="1"/>
                    <a:pt x="6" y="62"/>
                    <a:pt x="1" y="244"/>
                  </a:cubicBezTo>
                  <a:cubicBezTo>
                    <a:pt x="1" y="330"/>
                    <a:pt x="96" y="371"/>
                    <a:pt x="202" y="371"/>
                  </a:cubicBezTo>
                  <a:cubicBezTo>
                    <a:pt x="343" y="371"/>
                    <a:pt x="503" y="298"/>
                    <a:pt x="474" y="168"/>
                  </a:cubicBezTo>
                  <a:cubicBezTo>
                    <a:pt x="581" y="105"/>
                    <a:pt x="524" y="17"/>
                    <a:pt x="417" y="4"/>
                  </a:cubicBezTo>
                  <a:cubicBezTo>
                    <a:pt x="396" y="2"/>
                    <a:pt x="374" y="1"/>
                    <a:pt x="3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8"/>
            <p:cNvSpPr/>
            <p:nvPr/>
          </p:nvSpPr>
          <p:spPr>
            <a:xfrm>
              <a:off x="3069325" y="2171150"/>
              <a:ext cx="13425" cy="7825"/>
            </a:xfrm>
            <a:custGeom>
              <a:avLst/>
              <a:gdLst/>
              <a:ahLst/>
              <a:cxnLst/>
              <a:rect l="l" t="t" r="r" b="b"/>
              <a:pathLst>
                <a:path w="537" h="313" extrusionOk="0">
                  <a:moveTo>
                    <a:pt x="285" y="1"/>
                  </a:moveTo>
                  <a:cubicBezTo>
                    <a:pt x="245" y="1"/>
                    <a:pt x="203" y="9"/>
                    <a:pt x="164" y="28"/>
                  </a:cubicBezTo>
                  <a:cubicBezTo>
                    <a:pt x="145" y="35"/>
                    <a:pt x="126" y="47"/>
                    <a:pt x="107" y="60"/>
                  </a:cubicBezTo>
                  <a:lnTo>
                    <a:pt x="95" y="72"/>
                  </a:lnTo>
                  <a:cubicBezTo>
                    <a:pt x="44" y="98"/>
                    <a:pt x="0" y="142"/>
                    <a:pt x="25" y="199"/>
                  </a:cubicBezTo>
                  <a:cubicBezTo>
                    <a:pt x="25" y="211"/>
                    <a:pt x="32" y="224"/>
                    <a:pt x="32" y="230"/>
                  </a:cubicBezTo>
                  <a:cubicBezTo>
                    <a:pt x="54" y="292"/>
                    <a:pt x="116" y="312"/>
                    <a:pt x="185" y="312"/>
                  </a:cubicBezTo>
                  <a:cubicBezTo>
                    <a:pt x="272" y="312"/>
                    <a:pt x="371" y="280"/>
                    <a:pt x="416" y="255"/>
                  </a:cubicBezTo>
                  <a:cubicBezTo>
                    <a:pt x="454" y="230"/>
                    <a:pt x="486" y="192"/>
                    <a:pt x="498" y="154"/>
                  </a:cubicBezTo>
                  <a:cubicBezTo>
                    <a:pt x="536" y="47"/>
                    <a:pt x="391" y="16"/>
                    <a:pt x="322" y="3"/>
                  </a:cubicBezTo>
                  <a:cubicBezTo>
                    <a:pt x="310" y="2"/>
                    <a:pt x="297" y="1"/>
                    <a:pt x="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8"/>
            <p:cNvSpPr/>
            <p:nvPr/>
          </p:nvSpPr>
          <p:spPr>
            <a:xfrm>
              <a:off x="2938075" y="2271900"/>
              <a:ext cx="16175" cy="6325"/>
            </a:xfrm>
            <a:custGeom>
              <a:avLst/>
              <a:gdLst/>
              <a:ahLst/>
              <a:cxnLst/>
              <a:rect l="l" t="t" r="r" b="b"/>
              <a:pathLst>
                <a:path w="647" h="253" extrusionOk="0">
                  <a:moveTo>
                    <a:pt x="376" y="0"/>
                  </a:moveTo>
                  <a:cubicBezTo>
                    <a:pt x="210" y="0"/>
                    <a:pt x="1" y="107"/>
                    <a:pt x="135" y="218"/>
                  </a:cubicBezTo>
                  <a:cubicBezTo>
                    <a:pt x="167" y="242"/>
                    <a:pt x="215" y="252"/>
                    <a:pt x="267" y="252"/>
                  </a:cubicBezTo>
                  <a:cubicBezTo>
                    <a:pt x="434" y="252"/>
                    <a:pt x="647" y="145"/>
                    <a:pt x="507" y="35"/>
                  </a:cubicBezTo>
                  <a:cubicBezTo>
                    <a:pt x="476" y="11"/>
                    <a:pt x="428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8"/>
            <p:cNvSpPr/>
            <p:nvPr/>
          </p:nvSpPr>
          <p:spPr>
            <a:xfrm>
              <a:off x="2906600" y="2292825"/>
              <a:ext cx="18000" cy="9625"/>
            </a:xfrm>
            <a:custGeom>
              <a:avLst/>
              <a:gdLst/>
              <a:ahLst/>
              <a:cxnLst/>
              <a:rect l="l" t="t" r="r" b="b"/>
              <a:pathLst>
                <a:path w="720" h="385" extrusionOk="0">
                  <a:moveTo>
                    <a:pt x="452" y="0"/>
                  </a:moveTo>
                  <a:cubicBezTo>
                    <a:pt x="420" y="0"/>
                    <a:pt x="389" y="4"/>
                    <a:pt x="366" y="11"/>
                  </a:cubicBezTo>
                  <a:lnTo>
                    <a:pt x="290" y="37"/>
                  </a:lnTo>
                  <a:cubicBezTo>
                    <a:pt x="101" y="93"/>
                    <a:pt x="0" y="320"/>
                    <a:pt x="259" y="371"/>
                  </a:cubicBezTo>
                  <a:cubicBezTo>
                    <a:pt x="293" y="380"/>
                    <a:pt x="327" y="384"/>
                    <a:pt x="362" y="384"/>
                  </a:cubicBezTo>
                  <a:cubicBezTo>
                    <a:pt x="451" y="384"/>
                    <a:pt x="540" y="356"/>
                    <a:pt x="612" y="301"/>
                  </a:cubicBezTo>
                  <a:cubicBezTo>
                    <a:pt x="694" y="232"/>
                    <a:pt x="719" y="163"/>
                    <a:pt x="637" y="81"/>
                  </a:cubicBezTo>
                  <a:lnTo>
                    <a:pt x="606" y="49"/>
                  </a:lnTo>
                  <a:cubicBezTo>
                    <a:pt x="570" y="13"/>
                    <a:pt x="508" y="0"/>
                    <a:pt x="4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8"/>
            <p:cNvSpPr/>
            <p:nvPr/>
          </p:nvSpPr>
          <p:spPr>
            <a:xfrm>
              <a:off x="2916525" y="2314700"/>
              <a:ext cx="22725" cy="11000"/>
            </a:xfrm>
            <a:custGeom>
              <a:avLst/>
              <a:gdLst/>
              <a:ahLst/>
              <a:cxnLst/>
              <a:rect l="l" t="t" r="r" b="b"/>
              <a:pathLst>
                <a:path w="909" h="440" extrusionOk="0">
                  <a:moveTo>
                    <a:pt x="518" y="0"/>
                  </a:moveTo>
                  <a:cubicBezTo>
                    <a:pt x="492" y="0"/>
                    <a:pt x="467" y="2"/>
                    <a:pt x="442" y="7"/>
                  </a:cubicBezTo>
                  <a:cubicBezTo>
                    <a:pt x="329" y="13"/>
                    <a:pt x="1" y="177"/>
                    <a:pt x="171" y="322"/>
                  </a:cubicBezTo>
                  <a:cubicBezTo>
                    <a:pt x="226" y="408"/>
                    <a:pt x="334" y="439"/>
                    <a:pt x="445" y="439"/>
                  </a:cubicBezTo>
                  <a:cubicBezTo>
                    <a:pt x="539" y="439"/>
                    <a:pt x="634" y="417"/>
                    <a:pt x="701" y="385"/>
                  </a:cubicBezTo>
                  <a:cubicBezTo>
                    <a:pt x="909" y="284"/>
                    <a:pt x="884" y="70"/>
                    <a:pt x="663" y="19"/>
                  </a:cubicBezTo>
                  <a:cubicBezTo>
                    <a:pt x="614" y="7"/>
                    <a:pt x="565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2" name="Google Shape;892;p8"/>
          <p:cNvGrpSpPr/>
          <p:nvPr/>
        </p:nvGrpSpPr>
        <p:grpSpPr>
          <a:xfrm>
            <a:off x="7335151" y="3425003"/>
            <a:ext cx="2360134" cy="2123971"/>
            <a:chOff x="3256200" y="1561575"/>
            <a:chExt cx="787000" cy="708250"/>
          </a:xfrm>
        </p:grpSpPr>
        <p:sp>
          <p:nvSpPr>
            <p:cNvPr id="893" name="Google Shape;893;p8"/>
            <p:cNvSpPr/>
            <p:nvPr/>
          </p:nvSpPr>
          <p:spPr>
            <a:xfrm>
              <a:off x="3256200" y="1794475"/>
              <a:ext cx="787000" cy="475350"/>
            </a:xfrm>
            <a:custGeom>
              <a:avLst/>
              <a:gdLst/>
              <a:ahLst/>
              <a:cxnLst/>
              <a:rect l="l" t="t" r="r" b="b"/>
              <a:pathLst>
                <a:path w="31480" h="19014" extrusionOk="0">
                  <a:moveTo>
                    <a:pt x="29666" y="1"/>
                  </a:moveTo>
                  <a:cubicBezTo>
                    <a:pt x="27642" y="1"/>
                    <a:pt x="24382" y="1084"/>
                    <a:pt x="23381" y="1312"/>
                  </a:cubicBezTo>
                  <a:cubicBezTo>
                    <a:pt x="17824" y="2554"/>
                    <a:pt x="12810" y="3014"/>
                    <a:pt x="7248" y="4263"/>
                  </a:cubicBezTo>
                  <a:cubicBezTo>
                    <a:pt x="5740" y="4597"/>
                    <a:pt x="4214" y="4837"/>
                    <a:pt x="2713" y="5197"/>
                  </a:cubicBezTo>
                  <a:cubicBezTo>
                    <a:pt x="1887" y="5392"/>
                    <a:pt x="537" y="5714"/>
                    <a:pt x="247" y="6672"/>
                  </a:cubicBezTo>
                  <a:cubicBezTo>
                    <a:pt x="1" y="7499"/>
                    <a:pt x="506" y="8243"/>
                    <a:pt x="985" y="8874"/>
                  </a:cubicBezTo>
                  <a:cubicBezTo>
                    <a:pt x="1906" y="10066"/>
                    <a:pt x="3060" y="11087"/>
                    <a:pt x="4214" y="12046"/>
                  </a:cubicBezTo>
                  <a:cubicBezTo>
                    <a:pt x="6346" y="13818"/>
                    <a:pt x="8635" y="15370"/>
                    <a:pt x="10735" y="17186"/>
                  </a:cubicBezTo>
                  <a:cubicBezTo>
                    <a:pt x="11872" y="18166"/>
                    <a:pt x="13156" y="19013"/>
                    <a:pt x="14629" y="19013"/>
                  </a:cubicBezTo>
                  <a:cubicBezTo>
                    <a:pt x="14937" y="19013"/>
                    <a:pt x="15254" y="18976"/>
                    <a:pt x="15579" y="18895"/>
                  </a:cubicBezTo>
                  <a:cubicBezTo>
                    <a:pt x="16651" y="18630"/>
                    <a:pt x="17484" y="17956"/>
                    <a:pt x="18279" y="17224"/>
                  </a:cubicBezTo>
                  <a:cubicBezTo>
                    <a:pt x="19458" y="16145"/>
                    <a:pt x="20536" y="14953"/>
                    <a:pt x="21583" y="13749"/>
                  </a:cubicBezTo>
                  <a:cubicBezTo>
                    <a:pt x="23709" y="11321"/>
                    <a:pt x="25759" y="8810"/>
                    <a:pt x="27783" y="6300"/>
                  </a:cubicBezTo>
                  <a:cubicBezTo>
                    <a:pt x="28723" y="5127"/>
                    <a:pt x="29656" y="3954"/>
                    <a:pt x="30558" y="2750"/>
                  </a:cubicBezTo>
                  <a:cubicBezTo>
                    <a:pt x="31315" y="1747"/>
                    <a:pt x="31479" y="1053"/>
                    <a:pt x="31258" y="599"/>
                  </a:cubicBezTo>
                  <a:cubicBezTo>
                    <a:pt x="31047" y="163"/>
                    <a:pt x="30449" y="1"/>
                    <a:pt x="296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8"/>
            <p:cNvSpPr/>
            <p:nvPr/>
          </p:nvSpPr>
          <p:spPr>
            <a:xfrm>
              <a:off x="3496025" y="2136525"/>
              <a:ext cx="16125" cy="9575"/>
            </a:xfrm>
            <a:custGeom>
              <a:avLst/>
              <a:gdLst/>
              <a:ahLst/>
              <a:cxnLst/>
              <a:rect l="l" t="t" r="r" b="b"/>
              <a:pathLst>
                <a:path w="645" h="383" extrusionOk="0">
                  <a:moveTo>
                    <a:pt x="364" y="1"/>
                  </a:moveTo>
                  <a:cubicBezTo>
                    <a:pt x="304" y="1"/>
                    <a:pt x="244" y="17"/>
                    <a:pt x="190" y="48"/>
                  </a:cubicBezTo>
                  <a:cubicBezTo>
                    <a:pt x="95" y="79"/>
                    <a:pt x="1" y="149"/>
                    <a:pt x="20" y="250"/>
                  </a:cubicBezTo>
                  <a:cubicBezTo>
                    <a:pt x="36" y="349"/>
                    <a:pt x="135" y="382"/>
                    <a:pt x="241" y="382"/>
                  </a:cubicBezTo>
                  <a:cubicBezTo>
                    <a:pt x="337" y="382"/>
                    <a:pt x="439" y="355"/>
                    <a:pt x="493" y="325"/>
                  </a:cubicBezTo>
                  <a:cubicBezTo>
                    <a:pt x="638" y="243"/>
                    <a:pt x="644" y="86"/>
                    <a:pt x="480" y="23"/>
                  </a:cubicBezTo>
                  <a:cubicBezTo>
                    <a:pt x="443" y="8"/>
                    <a:pt x="404" y="1"/>
                    <a:pt x="3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8"/>
            <p:cNvSpPr/>
            <p:nvPr/>
          </p:nvSpPr>
          <p:spPr>
            <a:xfrm>
              <a:off x="3505800" y="2123950"/>
              <a:ext cx="11850" cy="6800"/>
            </a:xfrm>
            <a:custGeom>
              <a:avLst/>
              <a:gdLst/>
              <a:ahLst/>
              <a:cxnLst/>
              <a:rect l="l" t="t" r="r" b="b"/>
              <a:pathLst>
                <a:path w="474" h="272" extrusionOk="0">
                  <a:moveTo>
                    <a:pt x="283" y="0"/>
                  </a:moveTo>
                  <a:cubicBezTo>
                    <a:pt x="231" y="0"/>
                    <a:pt x="180" y="13"/>
                    <a:pt x="133" y="40"/>
                  </a:cubicBezTo>
                  <a:lnTo>
                    <a:pt x="114" y="53"/>
                  </a:lnTo>
                  <a:cubicBezTo>
                    <a:pt x="45" y="97"/>
                    <a:pt x="1" y="160"/>
                    <a:pt x="70" y="229"/>
                  </a:cubicBezTo>
                  <a:cubicBezTo>
                    <a:pt x="100" y="254"/>
                    <a:pt x="134" y="271"/>
                    <a:pt x="171" y="271"/>
                  </a:cubicBezTo>
                  <a:cubicBezTo>
                    <a:pt x="181" y="271"/>
                    <a:pt x="192" y="270"/>
                    <a:pt x="203" y="267"/>
                  </a:cubicBezTo>
                  <a:cubicBezTo>
                    <a:pt x="291" y="261"/>
                    <a:pt x="373" y="223"/>
                    <a:pt x="430" y="154"/>
                  </a:cubicBezTo>
                  <a:cubicBezTo>
                    <a:pt x="474" y="97"/>
                    <a:pt x="436" y="40"/>
                    <a:pt x="379" y="15"/>
                  </a:cubicBezTo>
                  <a:cubicBezTo>
                    <a:pt x="348" y="5"/>
                    <a:pt x="315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8"/>
            <p:cNvSpPr/>
            <p:nvPr/>
          </p:nvSpPr>
          <p:spPr>
            <a:xfrm>
              <a:off x="3528050" y="2141725"/>
              <a:ext cx="9150" cy="5425"/>
            </a:xfrm>
            <a:custGeom>
              <a:avLst/>
              <a:gdLst/>
              <a:ahLst/>
              <a:cxnLst/>
              <a:rect l="l" t="t" r="r" b="b"/>
              <a:pathLst>
                <a:path w="366" h="217" extrusionOk="0">
                  <a:moveTo>
                    <a:pt x="192" y="1"/>
                  </a:moveTo>
                  <a:cubicBezTo>
                    <a:pt x="123" y="1"/>
                    <a:pt x="23" y="30"/>
                    <a:pt x="13" y="98"/>
                  </a:cubicBezTo>
                  <a:cubicBezTo>
                    <a:pt x="0" y="124"/>
                    <a:pt x="6" y="155"/>
                    <a:pt x="19" y="180"/>
                  </a:cubicBezTo>
                  <a:cubicBezTo>
                    <a:pt x="33" y="208"/>
                    <a:pt x="68" y="217"/>
                    <a:pt x="104" y="217"/>
                  </a:cubicBezTo>
                  <a:cubicBezTo>
                    <a:pt x="133" y="217"/>
                    <a:pt x="163" y="211"/>
                    <a:pt x="183" y="206"/>
                  </a:cubicBezTo>
                  <a:cubicBezTo>
                    <a:pt x="221" y="187"/>
                    <a:pt x="252" y="168"/>
                    <a:pt x="284" y="143"/>
                  </a:cubicBezTo>
                  <a:cubicBezTo>
                    <a:pt x="366" y="86"/>
                    <a:pt x="303" y="16"/>
                    <a:pt x="227" y="4"/>
                  </a:cubicBezTo>
                  <a:cubicBezTo>
                    <a:pt x="217" y="2"/>
                    <a:pt x="205" y="1"/>
                    <a:pt x="1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8"/>
            <p:cNvSpPr/>
            <p:nvPr/>
          </p:nvSpPr>
          <p:spPr>
            <a:xfrm>
              <a:off x="3517475" y="2157100"/>
              <a:ext cx="9725" cy="8675"/>
            </a:xfrm>
            <a:custGeom>
              <a:avLst/>
              <a:gdLst/>
              <a:ahLst/>
              <a:cxnLst/>
              <a:rect l="l" t="t" r="r" b="b"/>
              <a:pathLst>
                <a:path w="389" h="347" extrusionOk="0">
                  <a:moveTo>
                    <a:pt x="303" y="1"/>
                  </a:moveTo>
                  <a:cubicBezTo>
                    <a:pt x="277" y="1"/>
                    <a:pt x="247" y="10"/>
                    <a:pt x="234" y="20"/>
                  </a:cubicBezTo>
                  <a:cubicBezTo>
                    <a:pt x="221" y="26"/>
                    <a:pt x="215" y="32"/>
                    <a:pt x="215" y="32"/>
                  </a:cubicBezTo>
                  <a:cubicBezTo>
                    <a:pt x="202" y="32"/>
                    <a:pt x="190" y="38"/>
                    <a:pt x="184" y="45"/>
                  </a:cubicBezTo>
                  <a:cubicBezTo>
                    <a:pt x="146" y="64"/>
                    <a:pt x="114" y="83"/>
                    <a:pt x="89" y="108"/>
                  </a:cubicBezTo>
                  <a:cubicBezTo>
                    <a:pt x="20" y="146"/>
                    <a:pt x="1" y="234"/>
                    <a:pt x="45" y="297"/>
                  </a:cubicBezTo>
                  <a:cubicBezTo>
                    <a:pt x="71" y="330"/>
                    <a:pt x="127" y="347"/>
                    <a:pt x="186" y="347"/>
                  </a:cubicBezTo>
                  <a:cubicBezTo>
                    <a:pt x="284" y="347"/>
                    <a:pt x="388" y="302"/>
                    <a:pt x="373" y="215"/>
                  </a:cubicBezTo>
                  <a:cubicBezTo>
                    <a:pt x="366" y="190"/>
                    <a:pt x="373" y="152"/>
                    <a:pt x="373" y="127"/>
                  </a:cubicBezTo>
                  <a:cubicBezTo>
                    <a:pt x="373" y="102"/>
                    <a:pt x="341" y="64"/>
                    <a:pt x="347" y="38"/>
                  </a:cubicBezTo>
                  <a:cubicBezTo>
                    <a:pt x="351" y="10"/>
                    <a:pt x="329" y="1"/>
                    <a:pt x="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8"/>
            <p:cNvSpPr/>
            <p:nvPr/>
          </p:nvSpPr>
          <p:spPr>
            <a:xfrm>
              <a:off x="3547375" y="2161675"/>
              <a:ext cx="15225" cy="6700"/>
            </a:xfrm>
            <a:custGeom>
              <a:avLst/>
              <a:gdLst/>
              <a:ahLst/>
              <a:cxnLst/>
              <a:rect l="l" t="t" r="r" b="b"/>
              <a:pathLst>
                <a:path w="609" h="268" extrusionOk="0">
                  <a:moveTo>
                    <a:pt x="362" y="1"/>
                  </a:moveTo>
                  <a:cubicBezTo>
                    <a:pt x="312" y="1"/>
                    <a:pt x="268" y="7"/>
                    <a:pt x="230" y="19"/>
                  </a:cubicBezTo>
                  <a:cubicBezTo>
                    <a:pt x="200" y="33"/>
                    <a:pt x="184" y="39"/>
                    <a:pt x="181" y="39"/>
                  </a:cubicBezTo>
                  <a:cubicBezTo>
                    <a:pt x="179" y="39"/>
                    <a:pt x="187" y="35"/>
                    <a:pt x="205" y="26"/>
                  </a:cubicBezTo>
                  <a:lnTo>
                    <a:pt x="205" y="26"/>
                  </a:lnTo>
                  <a:cubicBezTo>
                    <a:pt x="189" y="32"/>
                    <a:pt x="180" y="35"/>
                    <a:pt x="175" y="35"/>
                  </a:cubicBezTo>
                  <a:cubicBezTo>
                    <a:pt x="170" y="35"/>
                    <a:pt x="170" y="32"/>
                    <a:pt x="173" y="26"/>
                  </a:cubicBezTo>
                  <a:cubicBezTo>
                    <a:pt x="171" y="25"/>
                    <a:pt x="168" y="25"/>
                    <a:pt x="165" y="25"/>
                  </a:cubicBezTo>
                  <a:cubicBezTo>
                    <a:pt x="122" y="25"/>
                    <a:pt x="0" y="61"/>
                    <a:pt x="47" y="114"/>
                  </a:cubicBezTo>
                  <a:cubicBezTo>
                    <a:pt x="60" y="133"/>
                    <a:pt x="79" y="158"/>
                    <a:pt x="104" y="171"/>
                  </a:cubicBezTo>
                  <a:lnTo>
                    <a:pt x="110" y="177"/>
                  </a:lnTo>
                  <a:cubicBezTo>
                    <a:pt x="116" y="190"/>
                    <a:pt x="123" y="196"/>
                    <a:pt x="129" y="202"/>
                  </a:cubicBezTo>
                  <a:cubicBezTo>
                    <a:pt x="171" y="247"/>
                    <a:pt x="233" y="268"/>
                    <a:pt x="296" y="268"/>
                  </a:cubicBezTo>
                  <a:cubicBezTo>
                    <a:pt x="366" y="268"/>
                    <a:pt x="439" y="242"/>
                    <a:pt x="489" y="196"/>
                  </a:cubicBezTo>
                  <a:cubicBezTo>
                    <a:pt x="608" y="95"/>
                    <a:pt x="470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8"/>
            <p:cNvSpPr/>
            <p:nvPr/>
          </p:nvSpPr>
          <p:spPr>
            <a:xfrm>
              <a:off x="3553575" y="2177600"/>
              <a:ext cx="10975" cy="7175"/>
            </a:xfrm>
            <a:custGeom>
              <a:avLst/>
              <a:gdLst/>
              <a:ahLst/>
              <a:cxnLst/>
              <a:rect l="l" t="t" r="r" b="b"/>
              <a:pathLst>
                <a:path w="439" h="287" extrusionOk="0">
                  <a:moveTo>
                    <a:pt x="149" y="1"/>
                  </a:moveTo>
                  <a:cubicBezTo>
                    <a:pt x="112" y="1"/>
                    <a:pt x="76" y="21"/>
                    <a:pt x="58" y="57"/>
                  </a:cubicBezTo>
                  <a:cubicBezTo>
                    <a:pt x="51" y="76"/>
                    <a:pt x="45" y="89"/>
                    <a:pt x="39" y="108"/>
                  </a:cubicBezTo>
                  <a:cubicBezTo>
                    <a:pt x="14" y="127"/>
                    <a:pt x="1" y="171"/>
                    <a:pt x="20" y="202"/>
                  </a:cubicBezTo>
                  <a:cubicBezTo>
                    <a:pt x="32" y="221"/>
                    <a:pt x="45" y="240"/>
                    <a:pt x="64" y="259"/>
                  </a:cubicBezTo>
                  <a:cubicBezTo>
                    <a:pt x="86" y="278"/>
                    <a:pt x="118" y="287"/>
                    <a:pt x="152" y="287"/>
                  </a:cubicBezTo>
                  <a:cubicBezTo>
                    <a:pt x="276" y="287"/>
                    <a:pt x="439" y="182"/>
                    <a:pt x="335" y="108"/>
                  </a:cubicBezTo>
                  <a:cubicBezTo>
                    <a:pt x="310" y="95"/>
                    <a:pt x="285" y="83"/>
                    <a:pt x="266" y="70"/>
                  </a:cubicBezTo>
                  <a:cubicBezTo>
                    <a:pt x="247" y="57"/>
                    <a:pt x="234" y="45"/>
                    <a:pt x="228" y="32"/>
                  </a:cubicBezTo>
                  <a:cubicBezTo>
                    <a:pt x="204" y="11"/>
                    <a:pt x="176" y="1"/>
                    <a:pt x="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8"/>
            <p:cNvSpPr/>
            <p:nvPr/>
          </p:nvSpPr>
          <p:spPr>
            <a:xfrm>
              <a:off x="3646025" y="2198000"/>
              <a:ext cx="7725" cy="4450"/>
            </a:xfrm>
            <a:custGeom>
              <a:avLst/>
              <a:gdLst/>
              <a:ahLst/>
              <a:cxnLst/>
              <a:rect l="l" t="t" r="r" b="b"/>
              <a:pathLst>
                <a:path w="309" h="178" extrusionOk="0">
                  <a:moveTo>
                    <a:pt x="216" y="0"/>
                  </a:moveTo>
                  <a:cubicBezTo>
                    <a:pt x="169" y="0"/>
                    <a:pt x="115" y="14"/>
                    <a:pt x="100" y="30"/>
                  </a:cubicBezTo>
                  <a:cubicBezTo>
                    <a:pt x="74" y="49"/>
                    <a:pt x="62" y="68"/>
                    <a:pt x="43" y="86"/>
                  </a:cubicBezTo>
                  <a:cubicBezTo>
                    <a:pt x="1" y="144"/>
                    <a:pt x="64" y="172"/>
                    <a:pt x="134" y="172"/>
                  </a:cubicBezTo>
                  <a:cubicBezTo>
                    <a:pt x="148" y="172"/>
                    <a:pt x="162" y="171"/>
                    <a:pt x="175" y="168"/>
                  </a:cubicBezTo>
                  <a:lnTo>
                    <a:pt x="175" y="168"/>
                  </a:lnTo>
                  <a:cubicBezTo>
                    <a:pt x="163" y="175"/>
                    <a:pt x="158" y="178"/>
                    <a:pt x="161" y="178"/>
                  </a:cubicBezTo>
                  <a:cubicBezTo>
                    <a:pt x="164" y="178"/>
                    <a:pt x="175" y="175"/>
                    <a:pt x="194" y="168"/>
                  </a:cubicBezTo>
                  <a:cubicBezTo>
                    <a:pt x="220" y="162"/>
                    <a:pt x="245" y="143"/>
                    <a:pt x="264" y="124"/>
                  </a:cubicBezTo>
                  <a:cubicBezTo>
                    <a:pt x="276" y="105"/>
                    <a:pt x="283" y="86"/>
                    <a:pt x="289" y="61"/>
                  </a:cubicBezTo>
                  <a:cubicBezTo>
                    <a:pt x="308" y="16"/>
                    <a:pt x="266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8"/>
            <p:cNvSpPr/>
            <p:nvPr/>
          </p:nvSpPr>
          <p:spPr>
            <a:xfrm>
              <a:off x="3645250" y="2212575"/>
              <a:ext cx="11300" cy="4925"/>
            </a:xfrm>
            <a:custGeom>
              <a:avLst/>
              <a:gdLst/>
              <a:ahLst/>
              <a:cxnLst/>
              <a:rect l="l" t="t" r="r" b="b"/>
              <a:pathLst>
                <a:path w="452" h="197" extrusionOk="0">
                  <a:moveTo>
                    <a:pt x="251" y="1"/>
                  </a:moveTo>
                  <a:cubicBezTo>
                    <a:pt x="129" y="1"/>
                    <a:pt x="0" y="110"/>
                    <a:pt x="124" y="172"/>
                  </a:cubicBezTo>
                  <a:lnTo>
                    <a:pt x="169" y="191"/>
                  </a:lnTo>
                  <a:cubicBezTo>
                    <a:pt x="178" y="195"/>
                    <a:pt x="192" y="197"/>
                    <a:pt x="208" y="197"/>
                  </a:cubicBezTo>
                  <a:cubicBezTo>
                    <a:pt x="294" y="197"/>
                    <a:pt x="452" y="145"/>
                    <a:pt x="383" y="71"/>
                  </a:cubicBezTo>
                  <a:lnTo>
                    <a:pt x="358" y="40"/>
                  </a:lnTo>
                  <a:cubicBezTo>
                    <a:pt x="329" y="12"/>
                    <a:pt x="290" y="1"/>
                    <a:pt x="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8"/>
            <p:cNvSpPr/>
            <p:nvPr/>
          </p:nvSpPr>
          <p:spPr>
            <a:xfrm>
              <a:off x="3599300" y="1957975"/>
              <a:ext cx="14225" cy="9125"/>
            </a:xfrm>
            <a:custGeom>
              <a:avLst/>
              <a:gdLst/>
              <a:ahLst/>
              <a:cxnLst/>
              <a:rect l="l" t="t" r="r" b="b"/>
              <a:pathLst>
                <a:path w="569" h="365" extrusionOk="0">
                  <a:moveTo>
                    <a:pt x="289" y="0"/>
                  </a:moveTo>
                  <a:cubicBezTo>
                    <a:pt x="211" y="0"/>
                    <a:pt x="136" y="27"/>
                    <a:pt x="77" y="82"/>
                  </a:cubicBezTo>
                  <a:cubicBezTo>
                    <a:pt x="26" y="120"/>
                    <a:pt x="1" y="183"/>
                    <a:pt x="14" y="240"/>
                  </a:cubicBezTo>
                  <a:cubicBezTo>
                    <a:pt x="28" y="341"/>
                    <a:pt x="146" y="365"/>
                    <a:pt x="242" y="365"/>
                  </a:cubicBezTo>
                  <a:cubicBezTo>
                    <a:pt x="272" y="365"/>
                    <a:pt x="300" y="362"/>
                    <a:pt x="323" y="359"/>
                  </a:cubicBezTo>
                  <a:cubicBezTo>
                    <a:pt x="386" y="347"/>
                    <a:pt x="442" y="328"/>
                    <a:pt x="493" y="290"/>
                  </a:cubicBezTo>
                  <a:cubicBezTo>
                    <a:pt x="569" y="164"/>
                    <a:pt x="569" y="88"/>
                    <a:pt x="493" y="50"/>
                  </a:cubicBezTo>
                  <a:cubicBezTo>
                    <a:pt x="455" y="25"/>
                    <a:pt x="417" y="13"/>
                    <a:pt x="379" y="6"/>
                  </a:cubicBezTo>
                  <a:lnTo>
                    <a:pt x="354" y="6"/>
                  </a:lnTo>
                  <a:cubicBezTo>
                    <a:pt x="332" y="2"/>
                    <a:pt x="311" y="0"/>
                    <a:pt x="2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8"/>
            <p:cNvSpPr/>
            <p:nvPr/>
          </p:nvSpPr>
          <p:spPr>
            <a:xfrm>
              <a:off x="3598200" y="1972375"/>
              <a:ext cx="13900" cy="8800"/>
            </a:xfrm>
            <a:custGeom>
              <a:avLst/>
              <a:gdLst/>
              <a:ahLst/>
              <a:cxnLst/>
              <a:rect l="l" t="t" r="r" b="b"/>
              <a:pathLst>
                <a:path w="556" h="352" extrusionOk="0">
                  <a:moveTo>
                    <a:pt x="296" y="0"/>
                  </a:moveTo>
                  <a:cubicBezTo>
                    <a:pt x="271" y="0"/>
                    <a:pt x="243" y="8"/>
                    <a:pt x="234" y="17"/>
                  </a:cubicBezTo>
                  <a:cubicBezTo>
                    <a:pt x="171" y="86"/>
                    <a:pt x="58" y="99"/>
                    <a:pt x="32" y="193"/>
                  </a:cubicBezTo>
                  <a:cubicBezTo>
                    <a:pt x="1" y="313"/>
                    <a:pt x="152" y="351"/>
                    <a:pt x="234" y="351"/>
                  </a:cubicBezTo>
                  <a:cubicBezTo>
                    <a:pt x="335" y="351"/>
                    <a:pt x="499" y="307"/>
                    <a:pt x="531" y="193"/>
                  </a:cubicBezTo>
                  <a:cubicBezTo>
                    <a:pt x="556" y="86"/>
                    <a:pt x="430" y="55"/>
                    <a:pt x="341" y="36"/>
                  </a:cubicBezTo>
                  <a:cubicBezTo>
                    <a:pt x="348" y="9"/>
                    <a:pt x="323" y="0"/>
                    <a:pt x="2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8"/>
            <p:cNvSpPr/>
            <p:nvPr/>
          </p:nvSpPr>
          <p:spPr>
            <a:xfrm>
              <a:off x="3626400" y="1967075"/>
              <a:ext cx="14350" cy="10225"/>
            </a:xfrm>
            <a:custGeom>
              <a:avLst/>
              <a:gdLst/>
              <a:ahLst/>
              <a:cxnLst/>
              <a:rect l="l" t="t" r="r" b="b"/>
              <a:pathLst>
                <a:path w="574" h="409" extrusionOk="0">
                  <a:moveTo>
                    <a:pt x="283" y="1"/>
                  </a:moveTo>
                  <a:cubicBezTo>
                    <a:pt x="271" y="1"/>
                    <a:pt x="259" y="1"/>
                    <a:pt x="248" y="2"/>
                  </a:cubicBezTo>
                  <a:cubicBezTo>
                    <a:pt x="185" y="8"/>
                    <a:pt x="122" y="33"/>
                    <a:pt x="77" y="77"/>
                  </a:cubicBezTo>
                  <a:cubicBezTo>
                    <a:pt x="33" y="115"/>
                    <a:pt x="8" y="172"/>
                    <a:pt x="14" y="235"/>
                  </a:cubicBezTo>
                  <a:cubicBezTo>
                    <a:pt x="0" y="354"/>
                    <a:pt x="113" y="408"/>
                    <a:pt x="241" y="408"/>
                  </a:cubicBezTo>
                  <a:cubicBezTo>
                    <a:pt x="396" y="408"/>
                    <a:pt x="573" y="327"/>
                    <a:pt x="563" y="185"/>
                  </a:cubicBezTo>
                  <a:cubicBezTo>
                    <a:pt x="557" y="35"/>
                    <a:pt x="410" y="1"/>
                    <a:pt x="2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8"/>
            <p:cNvSpPr/>
            <p:nvPr/>
          </p:nvSpPr>
          <p:spPr>
            <a:xfrm>
              <a:off x="3626750" y="1940275"/>
              <a:ext cx="9875" cy="7125"/>
            </a:xfrm>
            <a:custGeom>
              <a:avLst/>
              <a:gdLst/>
              <a:ahLst/>
              <a:cxnLst/>
              <a:rect l="l" t="t" r="r" b="b"/>
              <a:pathLst>
                <a:path w="395" h="285" extrusionOk="0">
                  <a:moveTo>
                    <a:pt x="181" y="1"/>
                  </a:moveTo>
                  <a:cubicBezTo>
                    <a:pt x="109" y="1"/>
                    <a:pt x="37" y="30"/>
                    <a:pt x="19" y="103"/>
                  </a:cubicBezTo>
                  <a:cubicBezTo>
                    <a:pt x="13" y="115"/>
                    <a:pt x="13" y="128"/>
                    <a:pt x="7" y="140"/>
                  </a:cubicBezTo>
                  <a:cubicBezTo>
                    <a:pt x="0" y="166"/>
                    <a:pt x="13" y="191"/>
                    <a:pt x="38" y="210"/>
                  </a:cubicBezTo>
                  <a:cubicBezTo>
                    <a:pt x="63" y="222"/>
                    <a:pt x="76" y="254"/>
                    <a:pt x="101" y="273"/>
                  </a:cubicBezTo>
                  <a:cubicBezTo>
                    <a:pt x="109" y="281"/>
                    <a:pt x="125" y="284"/>
                    <a:pt x="144" y="284"/>
                  </a:cubicBezTo>
                  <a:cubicBezTo>
                    <a:pt x="201" y="284"/>
                    <a:pt x="284" y="252"/>
                    <a:pt x="246" y="210"/>
                  </a:cubicBezTo>
                  <a:lnTo>
                    <a:pt x="246" y="197"/>
                  </a:lnTo>
                  <a:cubicBezTo>
                    <a:pt x="265" y="178"/>
                    <a:pt x="284" y="166"/>
                    <a:pt x="303" y="147"/>
                  </a:cubicBezTo>
                  <a:cubicBezTo>
                    <a:pt x="394" y="67"/>
                    <a:pt x="289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8"/>
            <p:cNvSpPr/>
            <p:nvPr/>
          </p:nvSpPr>
          <p:spPr>
            <a:xfrm>
              <a:off x="3603875" y="1914450"/>
              <a:ext cx="10900" cy="5700"/>
            </a:xfrm>
            <a:custGeom>
              <a:avLst/>
              <a:gdLst/>
              <a:ahLst/>
              <a:cxnLst/>
              <a:rect l="l" t="t" r="r" b="b"/>
              <a:pathLst>
                <a:path w="436" h="228" extrusionOk="0">
                  <a:moveTo>
                    <a:pt x="291" y="0"/>
                  </a:moveTo>
                  <a:cubicBezTo>
                    <a:pt x="222" y="0"/>
                    <a:pt x="1" y="89"/>
                    <a:pt x="127" y="183"/>
                  </a:cubicBezTo>
                  <a:cubicBezTo>
                    <a:pt x="152" y="196"/>
                    <a:pt x="184" y="208"/>
                    <a:pt x="215" y="208"/>
                  </a:cubicBezTo>
                  <a:cubicBezTo>
                    <a:pt x="220" y="222"/>
                    <a:pt x="237" y="228"/>
                    <a:pt x="258" y="228"/>
                  </a:cubicBezTo>
                  <a:cubicBezTo>
                    <a:pt x="295" y="228"/>
                    <a:pt x="342" y="212"/>
                    <a:pt x="354" y="196"/>
                  </a:cubicBezTo>
                  <a:lnTo>
                    <a:pt x="373" y="177"/>
                  </a:lnTo>
                  <a:cubicBezTo>
                    <a:pt x="386" y="171"/>
                    <a:pt x="398" y="158"/>
                    <a:pt x="411" y="145"/>
                  </a:cubicBezTo>
                  <a:cubicBezTo>
                    <a:pt x="411" y="139"/>
                    <a:pt x="417" y="139"/>
                    <a:pt x="417" y="133"/>
                  </a:cubicBezTo>
                  <a:cubicBezTo>
                    <a:pt x="423" y="126"/>
                    <a:pt x="423" y="120"/>
                    <a:pt x="423" y="114"/>
                  </a:cubicBezTo>
                  <a:cubicBezTo>
                    <a:pt x="430" y="101"/>
                    <a:pt x="436" y="89"/>
                    <a:pt x="430" y="76"/>
                  </a:cubicBezTo>
                  <a:lnTo>
                    <a:pt x="430" y="70"/>
                  </a:lnTo>
                  <a:cubicBezTo>
                    <a:pt x="430" y="76"/>
                    <a:pt x="430" y="76"/>
                    <a:pt x="423" y="76"/>
                  </a:cubicBezTo>
                  <a:cubicBezTo>
                    <a:pt x="423" y="32"/>
                    <a:pt x="367" y="0"/>
                    <a:pt x="3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8"/>
            <p:cNvSpPr/>
            <p:nvPr/>
          </p:nvSpPr>
          <p:spPr>
            <a:xfrm>
              <a:off x="3590800" y="1927200"/>
              <a:ext cx="11050" cy="6575"/>
            </a:xfrm>
            <a:custGeom>
              <a:avLst/>
              <a:gdLst/>
              <a:ahLst/>
              <a:cxnLst/>
              <a:rect l="l" t="t" r="r" b="b"/>
              <a:pathLst>
                <a:path w="442" h="263" extrusionOk="0">
                  <a:moveTo>
                    <a:pt x="289" y="1"/>
                  </a:moveTo>
                  <a:cubicBezTo>
                    <a:pt x="268" y="1"/>
                    <a:pt x="247" y="5"/>
                    <a:pt x="227" y="14"/>
                  </a:cubicBezTo>
                  <a:lnTo>
                    <a:pt x="177" y="33"/>
                  </a:lnTo>
                  <a:cubicBezTo>
                    <a:pt x="63" y="64"/>
                    <a:pt x="0" y="171"/>
                    <a:pt x="120" y="234"/>
                  </a:cubicBezTo>
                  <a:cubicBezTo>
                    <a:pt x="115" y="233"/>
                    <a:pt x="112" y="232"/>
                    <a:pt x="111" y="232"/>
                  </a:cubicBezTo>
                  <a:cubicBezTo>
                    <a:pt x="107" y="232"/>
                    <a:pt x="118" y="238"/>
                    <a:pt x="145" y="247"/>
                  </a:cubicBezTo>
                  <a:cubicBezTo>
                    <a:pt x="158" y="260"/>
                    <a:pt x="183" y="260"/>
                    <a:pt x="202" y="260"/>
                  </a:cubicBezTo>
                  <a:cubicBezTo>
                    <a:pt x="214" y="261"/>
                    <a:pt x="227" y="262"/>
                    <a:pt x="241" y="262"/>
                  </a:cubicBezTo>
                  <a:cubicBezTo>
                    <a:pt x="327" y="262"/>
                    <a:pt x="436" y="226"/>
                    <a:pt x="436" y="134"/>
                  </a:cubicBezTo>
                  <a:lnTo>
                    <a:pt x="436" y="121"/>
                  </a:lnTo>
                  <a:cubicBezTo>
                    <a:pt x="442" y="96"/>
                    <a:pt x="429" y="64"/>
                    <a:pt x="398" y="45"/>
                  </a:cubicBezTo>
                  <a:cubicBezTo>
                    <a:pt x="369" y="16"/>
                    <a:pt x="329" y="1"/>
                    <a:pt x="2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8"/>
            <p:cNvSpPr/>
            <p:nvPr/>
          </p:nvSpPr>
          <p:spPr>
            <a:xfrm>
              <a:off x="3624850" y="1912975"/>
              <a:ext cx="11300" cy="6700"/>
            </a:xfrm>
            <a:custGeom>
              <a:avLst/>
              <a:gdLst/>
              <a:ahLst/>
              <a:cxnLst/>
              <a:rect l="l" t="t" r="r" b="b"/>
              <a:pathLst>
                <a:path w="452" h="268" extrusionOk="0">
                  <a:moveTo>
                    <a:pt x="270" y="1"/>
                  </a:moveTo>
                  <a:cubicBezTo>
                    <a:pt x="201" y="1"/>
                    <a:pt x="127" y="22"/>
                    <a:pt x="95" y="59"/>
                  </a:cubicBezTo>
                  <a:cubicBezTo>
                    <a:pt x="64" y="84"/>
                    <a:pt x="38" y="116"/>
                    <a:pt x="26" y="154"/>
                  </a:cubicBezTo>
                  <a:cubicBezTo>
                    <a:pt x="1" y="217"/>
                    <a:pt x="83" y="261"/>
                    <a:pt x="133" y="267"/>
                  </a:cubicBezTo>
                  <a:lnTo>
                    <a:pt x="228" y="267"/>
                  </a:lnTo>
                  <a:cubicBezTo>
                    <a:pt x="259" y="261"/>
                    <a:pt x="284" y="248"/>
                    <a:pt x="316" y="236"/>
                  </a:cubicBezTo>
                  <a:cubicBezTo>
                    <a:pt x="322" y="230"/>
                    <a:pt x="335" y="223"/>
                    <a:pt x="348" y="217"/>
                  </a:cubicBezTo>
                  <a:lnTo>
                    <a:pt x="348" y="211"/>
                  </a:lnTo>
                  <a:cubicBezTo>
                    <a:pt x="366" y="192"/>
                    <a:pt x="392" y="166"/>
                    <a:pt x="404" y="141"/>
                  </a:cubicBezTo>
                  <a:cubicBezTo>
                    <a:pt x="452" y="42"/>
                    <a:pt x="365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8"/>
            <p:cNvSpPr/>
            <p:nvPr/>
          </p:nvSpPr>
          <p:spPr>
            <a:xfrm>
              <a:off x="3710325" y="1876625"/>
              <a:ext cx="5050" cy="3475"/>
            </a:xfrm>
            <a:custGeom>
              <a:avLst/>
              <a:gdLst/>
              <a:ahLst/>
              <a:cxnLst/>
              <a:rect l="l" t="t" r="r" b="b"/>
              <a:pathLst>
                <a:path w="202" h="139" extrusionOk="0">
                  <a:moveTo>
                    <a:pt x="157" y="0"/>
                  </a:moveTo>
                  <a:cubicBezTo>
                    <a:pt x="138" y="0"/>
                    <a:pt x="116" y="6"/>
                    <a:pt x="107" y="12"/>
                  </a:cubicBezTo>
                  <a:lnTo>
                    <a:pt x="93" y="24"/>
                  </a:lnTo>
                  <a:lnTo>
                    <a:pt x="93" y="24"/>
                  </a:lnTo>
                  <a:cubicBezTo>
                    <a:pt x="88" y="25"/>
                    <a:pt x="65" y="40"/>
                    <a:pt x="57" y="44"/>
                  </a:cubicBezTo>
                  <a:cubicBezTo>
                    <a:pt x="19" y="69"/>
                    <a:pt x="0" y="113"/>
                    <a:pt x="57" y="132"/>
                  </a:cubicBezTo>
                  <a:cubicBezTo>
                    <a:pt x="69" y="136"/>
                    <a:pt x="83" y="138"/>
                    <a:pt x="98" y="138"/>
                  </a:cubicBezTo>
                  <a:cubicBezTo>
                    <a:pt x="126" y="138"/>
                    <a:pt x="156" y="130"/>
                    <a:pt x="177" y="113"/>
                  </a:cubicBezTo>
                  <a:cubicBezTo>
                    <a:pt x="202" y="88"/>
                    <a:pt x="189" y="63"/>
                    <a:pt x="196" y="31"/>
                  </a:cubicBezTo>
                  <a:cubicBezTo>
                    <a:pt x="199" y="8"/>
                    <a:pt x="179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8"/>
            <p:cNvSpPr/>
            <p:nvPr/>
          </p:nvSpPr>
          <p:spPr>
            <a:xfrm>
              <a:off x="3723050" y="1895875"/>
              <a:ext cx="7950" cy="3825"/>
            </a:xfrm>
            <a:custGeom>
              <a:avLst/>
              <a:gdLst/>
              <a:ahLst/>
              <a:cxnLst/>
              <a:rect l="l" t="t" r="r" b="b"/>
              <a:pathLst>
                <a:path w="318" h="153" extrusionOk="0">
                  <a:moveTo>
                    <a:pt x="214" y="0"/>
                  </a:moveTo>
                  <a:cubicBezTo>
                    <a:pt x="121" y="0"/>
                    <a:pt x="0" y="116"/>
                    <a:pt x="134" y="144"/>
                  </a:cubicBezTo>
                  <a:cubicBezTo>
                    <a:pt x="156" y="148"/>
                    <a:pt x="184" y="152"/>
                    <a:pt x="210" y="152"/>
                  </a:cubicBezTo>
                  <a:cubicBezTo>
                    <a:pt x="267" y="152"/>
                    <a:pt x="318" y="133"/>
                    <a:pt x="292" y="56"/>
                  </a:cubicBezTo>
                  <a:cubicBezTo>
                    <a:pt x="279" y="16"/>
                    <a:pt x="24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8"/>
            <p:cNvSpPr/>
            <p:nvPr/>
          </p:nvSpPr>
          <p:spPr>
            <a:xfrm>
              <a:off x="3752975" y="1873650"/>
              <a:ext cx="7050" cy="2850"/>
            </a:xfrm>
            <a:custGeom>
              <a:avLst/>
              <a:gdLst/>
              <a:ahLst/>
              <a:cxnLst/>
              <a:rect l="l" t="t" r="r" b="b"/>
              <a:pathLst>
                <a:path w="282" h="114" extrusionOk="0">
                  <a:moveTo>
                    <a:pt x="173" y="1"/>
                  </a:moveTo>
                  <a:cubicBezTo>
                    <a:pt x="101" y="1"/>
                    <a:pt x="1" y="54"/>
                    <a:pt x="66" y="100"/>
                  </a:cubicBezTo>
                  <a:cubicBezTo>
                    <a:pt x="79" y="109"/>
                    <a:pt x="97" y="114"/>
                    <a:pt x="117" y="114"/>
                  </a:cubicBezTo>
                  <a:cubicBezTo>
                    <a:pt x="188" y="114"/>
                    <a:pt x="282" y="61"/>
                    <a:pt x="218" y="11"/>
                  </a:cubicBezTo>
                  <a:cubicBezTo>
                    <a:pt x="206" y="4"/>
                    <a:pt x="190" y="1"/>
                    <a:pt x="1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8"/>
            <p:cNvSpPr/>
            <p:nvPr/>
          </p:nvSpPr>
          <p:spPr>
            <a:xfrm>
              <a:off x="3991450" y="1832025"/>
              <a:ext cx="13575" cy="8350"/>
            </a:xfrm>
            <a:custGeom>
              <a:avLst/>
              <a:gdLst/>
              <a:ahLst/>
              <a:cxnLst/>
              <a:rect l="l" t="t" r="r" b="b"/>
              <a:pathLst>
                <a:path w="543" h="334" extrusionOk="0">
                  <a:moveTo>
                    <a:pt x="321" y="1"/>
                  </a:moveTo>
                  <a:cubicBezTo>
                    <a:pt x="184" y="1"/>
                    <a:pt x="28" y="62"/>
                    <a:pt x="7" y="169"/>
                  </a:cubicBezTo>
                  <a:cubicBezTo>
                    <a:pt x="0" y="188"/>
                    <a:pt x="0" y="207"/>
                    <a:pt x="7" y="226"/>
                  </a:cubicBezTo>
                  <a:cubicBezTo>
                    <a:pt x="19" y="295"/>
                    <a:pt x="89" y="320"/>
                    <a:pt x="171" y="327"/>
                  </a:cubicBezTo>
                  <a:cubicBezTo>
                    <a:pt x="190" y="333"/>
                    <a:pt x="208" y="333"/>
                    <a:pt x="227" y="333"/>
                  </a:cubicBezTo>
                  <a:cubicBezTo>
                    <a:pt x="328" y="333"/>
                    <a:pt x="486" y="301"/>
                    <a:pt x="524" y="194"/>
                  </a:cubicBezTo>
                  <a:cubicBezTo>
                    <a:pt x="536" y="175"/>
                    <a:pt x="543" y="150"/>
                    <a:pt x="543" y="125"/>
                  </a:cubicBezTo>
                  <a:cubicBezTo>
                    <a:pt x="543" y="119"/>
                    <a:pt x="536" y="119"/>
                    <a:pt x="536" y="112"/>
                  </a:cubicBezTo>
                  <a:cubicBezTo>
                    <a:pt x="520" y="36"/>
                    <a:pt x="426" y="1"/>
                    <a:pt x="3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8"/>
            <p:cNvSpPr/>
            <p:nvPr/>
          </p:nvSpPr>
          <p:spPr>
            <a:xfrm>
              <a:off x="3964825" y="1851175"/>
              <a:ext cx="11425" cy="6400"/>
            </a:xfrm>
            <a:custGeom>
              <a:avLst/>
              <a:gdLst/>
              <a:ahLst/>
              <a:cxnLst/>
              <a:rect l="l" t="t" r="r" b="b"/>
              <a:pathLst>
                <a:path w="457" h="256" extrusionOk="0">
                  <a:moveTo>
                    <a:pt x="339" y="0"/>
                  </a:moveTo>
                  <a:cubicBezTo>
                    <a:pt x="326" y="0"/>
                    <a:pt x="314" y="1"/>
                    <a:pt x="302" y="2"/>
                  </a:cubicBezTo>
                  <a:lnTo>
                    <a:pt x="239" y="2"/>
                  </a:lnTo>
                  <a:cubicBezTo>
                    <a:pt x="201" y="2"/>
                    <a:pt x="163" y="8"/>
                    <a:pt x="132" y="21"/>
                  </a:cubicBezTo>
                  <a:cubicBezTo>
                    <a:pt x="119" y="26"/>
                    <a:pt x="45" y="65"/>
                    <a:pt x="48" y="65"/>
                  </a:cubicBezTo>
                  <a:cubicBezTo>
                    <a:pt x="49" y="65"/>
                    <a:pt x="64" y="58"/>
                    <a:pt x="100" y="40"/>
                  </a:cubicBezTo>
                  <a:lnTo>
                    <a:pt x="100" y="40"/>
                  </a:lnTo>
                  <a:cubicBezTo>
                    <a:pt x="69" y="59"/>
                    <a:pt x="18" y="78"/>
                    <a:pt x="12" y="122"/>
                  </a:cubicBezTo>
                  <a:lnTo>
                    <a:pt x="12" y="135"/>
                  </a:lnTo>
                  <a:cubicBezTo>
                    <a:pt x="0" y="211"/>
                    <a:pt x="88" y="255"/>
                    <a:pt x="162" y="255"/>
                  </a:cubicBezTo>
                  <a:cubicBezTo>
                    <a:pt x="166" y="255"/>
                    <a:pt x="171" y="255"/>
                    <a:pt x="176" y="254"/>
                  </a:cubicBezTo>
                  <a:lnTo>
                    <a:pt x="201" y="254"/>
                  </a:lnTo>
                  <a:cubicBezTo>
                    <a:pt x="264" y="242"/>
                    <a:pt x="454" y="198"/>
                    <a:pt x="428" y="97"/>
                  </a:cubicBezTo>
                  <a:cubicBezTo>
                    <a:pt x="435" y="90"/>
                    <a:pt x="435" y="78"/>
                    <a:pt x="441" y="72"/>
                  </a:cubicBezTo>
                  <a:cubicBezTo>
                    <a:pt x="456" y="15"/>
                    <a:pt x="39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8"/>
            <p:cNvSpPr/>
            <p:nvPr/>
          </p:nvSpPr>
          <p:spPr>
            <a:xfrm>
              <a:off x="3957400" y="1822575"/>
              <a:ext cx="9150" cy="5675"/>
            </a:xfrm>
            <a:custGeom>
              <a:avLst/>
              <a:gdLst/>
              <a:ahLst/>
              <a:cxnLst/>
              <a:rect l="l" t="t" r="r" b="b"/>
              <a:pathLst>
                <a:path w="366" h="227" extrusionOk="0">
                  <a:moveTo>
                    <a:pt x="176" y="0"/>
                  </a:moveTo>
                  <a:cubicBezTo>
                    <a:pt x="108" y="0"/>
                    <a:pt x="46" y="24"/>
                    <a:pt x="0" y="87"/>
                  </a:cubicBezTo>
                  <a:cubicBezTo>
                    <a:pt x="13" y="118"/>
                    <a:pt x="19" y="156"/>
                    <a:pt x="25" y="194"/>
                  </a:cubicBezTo>
                  <a:cubicBezTo>
                    <a:pt x="65" y="215"/>
                    <a:pt x="107" y="226"/>
                    <a:pt x="149" y="226"/>
                  </a:cubicBezTo>
                  <a:cubicBezTo>
                    <a:pt x="194" y="226"/>
                    <a:pt x="238" y="214"/>
                    <a:pt x="278" y="188"/>
                  </a:cubicBezTo>
                  <a:cubicBezTo>
                    <a:pt x="296" y="175"/>
                    <a:pt x="315" y="162"/>
                    <a:pt x="334" y="150"/>
                  </a:cubicBezTo>
                  <a:cubicBezTo>
                    <a:pt x="360" y="131"/>
                    <a:pt x="366" y="87"/>
                    <a:pt x="341" y="68"/>
                  </a:cubicBezTo>
                  <a:cubicBezTo>
                    <a:pt x="328" y="42"/>
                    <a:pt x="309" y="24"/>
                    <a:pt x="284" y="17"/>
                  </a:cubicBezTo>
                  <a:cubicBezTo>
                    <a:pt x="247" y="7"/>
                    <a:pt x="211" y="0"/>
                    <a:pt x="1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8"/>
            <p:cNvSpPr/>
            <p:nvPr/>
          </p:nvSpPr>
          <p:spPr>
            <a:xfrm>
              <a:off x="3348550" y="1979550"/>
              <a:ext cx="12075" cy="5775"/>
            </a:xfrm>
            <a:custGeom>
              <a:avLst/>
              <a:gdLst/>
              <a:ahLst/>
              <a:cxnLst/>
              <a:rect l="l" t="t" r="r" b="b"/>
              <a:pathLst>
                <a:path w="483" h="231" extrusionOk="0">
                  <a:moveTo>
                    <a:pt x="319" y="1"/>
                  </a:moveTo>
                  <a:cubicBezTo>
                    <a:pt x="236" y="1"/>
                    <a:pt x="1" y="57"/>
                    <a:pt x="85" y="171"/>
                  </a:cubicBezTo>
                  <a:cubicBezTo>
                    <a:pt x="119" y="216"/>
                    <a:pt x="161" y="231"/>
                    <a:pt x="207" y="231"/>
                  </a:cubicBezTo>
                  <a:cubicBezTo>
                    <a:pt x="244" y="231"/>
                    <a:pt x="284" y="221"/>
                    <a:pt x="324" y="209"/>
                  </a:cubicBezTo>
                  <a:cubicBezTo>
                    <a:pt x="444" y="178"/>
                    <a:pt x="482" y="26"/>
                    <a:pt x="331" y="1"/>
                  </a:cubicBezTo>
                  <a:cubicBezTo>
                    <a:pt x="327" y="1"/>
                    <a:pt x="323" y="1"/>
                    <a:pt x="3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8"/>
            <p:cNvSpPr/>
            <p:nvPr/>
          </p:nvSpPr>
          <p:spPr>
            <a:xfrm>
              <a:off x="3338525" y="2005650"/>
              <a:ext cx="14375" cy="10275"/>
            </a:xfrm>
            <a:custGeom>
              <a:avLst/>
              <a:gdLst/>
              <a:ahLst/>
              <a:cxnLst/>
              <a:rect l="l" t="t" r="r" b="b"/>
              <a:pathLst>
                <a:path w="575" h="411" extrusionOk="0">
                  <a:moveTo>
                    <a:pt x="384" y="0"/>
                  </a:moveTo>
                  <a:cubicBezTo>
                    <a:pt x="321" y="0"/>
                    <a:pt x="256" y="27"/>
                    <a:pt x="252" y="80"/>
                  </a:cubicBezTo>
                  <a:cubicBezTo>
                    <a:pt x="252" y="86"/>
                    <a:pt x="246" y="92"/>
                    <a:pt x="246" y="105"/>
                  </a:cubicBezTo>
                  <a:cubicBezTo>
                    <a:pt x="208" y="111"/>
                    <a:pt x="177" y="124"/>
                    <a:pt x="152" y="143"/>
                  </a:cubicBezTo>
                  <a:cubicBezTo>
                    <a:pt x="44" y="206"/>
                    <a:pt x="0" y="338"/>
                    <a:pt x="139" y="389"/>
                  </a:cubicBezTo>
                  <a:cubicBezTo>
                    <a:pt x="180" y="404"/>
                    <a:pt x="222" y="411"/>
                    <a:pt x="265" y="411"/>
                  </a:cubicBezTo>
                  <a:cubicBezTo>
                    <a:pt x="365" y="411"/>
                    <a:pt x="463" y="370"/>
                    <a:pt x="530" y="294"/>
                  </a:cubicBezTo>
                  <a:lnTo>
                    <a:pt x="549" y="275"/>
                  </a:lnTo>
                  <a:cubicBezTo>
                    <a:pt x="574" y="237"/>
                    <a:pt x="574" y="193"/>
                    <a:pt x="549" y="155"/>
                  </a:cubicBezTo>
                  <a:cubicBezTo>
                    <a:pt x="530" y="124"/>
                    <a:pt x="511" y="92"/>
                    <a:pt x="498" y="54"/>
                  </a:cubicBezTo>
                  <a:cubicBezTo>
                    <a:pt x="484" y="18"/>
                    <a:pt x="435" y="0"/>
                    <a:pt x="3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8"/>
            <p:cNvSpPr/>
            <p:nvPr/>
          </p:nvSpPr>
          <p:spPr>
            <a:xfrm>
              <a:off x="3312650" y="1991050"/>
              <a:ext cx="11350" cy="8775"/>
            </a:xfrm>
            <a:custGeom>
              <a:avLst/>
              <a:gdLst/>
              <a:ahLst/>
              <a:cxnLst/>
              <a:rect l="l" t="t" r="r" b="b"/>
              <a:pathLst>
                <a:path w="454" h="351" extrusionOk="0">
                  <a:moveTo>
                    <a:pt x="297" y="1"/>
                  </a:moveTo>
                  <a:cubicBezTo>
                    <a:pt x="192" y="1"/>
                    <a:pt x="64" y="55"/>
                    <a:pt x="32" y="128"/>
                  </a:cubicBezTo>
                  <a:cubicBezTo>
                    <a:pt x="32" y="134"/>
                    <a:pt x="26" y="146"/>
                    <a:pt x="20" y="153"/>
                  </a:cubicBezTo>
                  <a:cubicBezTo>
                    <a:pt x="1" y="203"/>
                    <a:pt x="58" y="247"/>
                    <a:pt x="102" y="266"/>
                  </a:cubicBezTo>
                  <a:lnTo>
                    <a:pt x="108" y="266"/>
                  </a:lnTo>
                  <a:cubicBezTo>
                    <a:pt x="146" y="298"/>
                    <a:pt x="184" y="323"/>
                    <a:pt x="234" y="342"/>
                  </a:cubicBezTo>
                  <a:cubicBezTo>
                    <a:pt x="243" y="347"/>
                    <a:pt x="258" y="350"/>
                    <a:pt x="276" y="350"/>
                  </a:cubicBezTo>
                  <a:cubicBezTo>
                    <a:pt x="322" y="350"/>
                    <a:pt x="382" y="331"/>
                    <a:pt x="373" y="285"/>
                  </a:cubicBezTo>
                  <a:cubicBezTo>
                    <a:pt x="363" y="265"/>
                    <a:pt x="382" y="236"/>
                    <a:pt x="369" y="236"/>
                  </a:cubicBezTo>
                  <a:cubicBezTo>
                    <a:pt x="368" y="236"/>
                    <a:pt x="366" y="236"/>
                    <a:pt x="364" y="237"/>
                  </a:cubicBezTo>
                  <a:lnTo>
                    <a:pt x="364" y="237"/>
                  </a:lnTo>
                  <a:cubicBezTo>
                    <a:pt x="409" y="216"/>
                    <a:pt x="436" y="175"/>
                    <a:pt x="442" y="128"/>
                  </a:cubicBezTo>
                  <a:cubicBezTo>
                    <a:pt x="454" y="37"/>
                    <a:pt x="383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8"/>
            <p:cNvSpPr/>
            <p:nvPr/>
          </p:nvSpPr>
          <p:spPr>
            <a:xfrm>
              <a:off x="3319175" y="1979775"/>
              <a:ext cx="8250" cy="4450"/>
            </a:xfrm>
            <a:custGeom>
              <a:avLst/>
              <a:gdLst/>
              <a:ahLst/>
              <a:cxnLst/>
              <a:rect l="l" t="t" r="r" b="b"/>
              <a:pathLst>
                <a:path w="330" h="178" extrusionOk="0">
                  <a:moveTo>
                    <a:pt x="193" y="0"/>
                  </a:moveTo>
                  <a:cubicBezTo>
                    <a:pt x="106" y="0"/>
                    <a:pt x="1" y="52"/>
                    <a:pt x="36" y="131"/>
                  </a:cubicBezTo>
                  <a:cubicBezTo>
                    <a:pt x="22" y="166"/>
                    <a:pt x="52" y="178"/>
                    <a:pt x="88" y="178"/>
                  </a:cubicBezTo>
                  <a:cubicBezTo>
                    <a:pt x="117" y="178"/>
                    <a:pt x="149" y="171"/>
                    <a:pt x="169" y="162"/>
                  </a:cubicBezTo>
                  <a:cubicBezTo>
                    <a:pt x="173" y="163"/>
                    <a:pt x="177" y="163"/>
                    <a:pt x="182" y="163"/>
                  </a:cubicBezTo>
                  <a:cubicBezTo>
                    <a:pt x="240" y="163"/>
                    <a:pt x="330" y="126"/>
                    <a:pt x="295" y="61"/>
                  </a:cubicBezTo>
                  <a:cubicBezTo>
                    <a:pt x="290" y="19"/>
                    <a:pt x="245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8"/>
            <p:cNvSpPr/>
            <p:nvPr/>
          </p:nvSpPr>
          <p:spPr>
            <a:xfrm>
              <a:off x="3367225" y="2005250"/>
              <a:ext cx="11850" cy="6825"/>
            </a:xfrm>
            <a:custGeom>
              <a:avLst/>
              <a:gdLst/>
              <a:ahLst/>
              <a:cxnLst/>
              <a:rect l="l" t="t" r="r" b="b"/>
              <a:pathLst>
                <a:path w="474" h="273" extrusionOk="0">
                  <a:moveTo>
                    <a:pt x="261" y="0"/>
                  </a:moveTo>
                  <a:cubicBezTo>
                    <a:pt x="174" y="0"/>
                    <a:pt x="90" y="44"/>
                    <a:pt x="44" y="121"/>
                  </a:cubicBezTo>
                  <a:cubicBezTo>
                    <a:pt x="44" y="134"/>
                    <a:pt x="38" y="146"/>
                    <a:pt x="32" y="159"/>
                  </a:cubicBezTo>
                  <a:cubicBezTo>
                    <a:pt x="0" y="222"/>
                    <a:pt x="95" y="260"/>
                    <a:pt x="139" y="266"/>
                  </a:cubicBezTo>
                  <a:cubicBezTo>
                    <a:pt x="157" y="270"/>
                    <a:pt x="176" y="272"/>
                    <a:pt x="194" y="272"/>
                  </a:cubicBezTo>
                  <a:cubicBezTo>
                    <a:pt x="257" y="272"/>
                    <a:pt x="317" y="248"/>
                    <a:pt x="366" y="209"/>
                  </a:cubicBezTo>
                  <a:lnTo>
                    <a:pt x="391" y="184"/>
                  </a:lnTo>
                  <a:cubicBezTo>
                    <a:pt x="473" y="102"/>
                    <a:pt x="429" y="20"/>
                    <a:pt x="322" y="7"/>
                  </a:cubicBezTo>
                  <a:cubicBezTo>
                    <a:pt x="302" y="3"/>
                    <a:pt x="281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8"/>
            <p:cNvSpPr/>
            <p:nvPr/>
          </p:nvSpPr>
          <p:spPr>
            <a:xfrm>
              <a:off x="3356325" y="2028175"/>
              <a:ext cx="17075" cy="8775"/>
            </a:xfrm>
            <a:custGeom>
              <a:avLst/>
              <a:gdLst/>
              <a:ahLst/>
              <a:cxnLst/>
              <a:rect l="l" t="t" r="r" b="b"/>
              <a:pathLst>
                <a:path w="683" h="351" extrusionOk="0">
                  <a:moveTo>
                    <a:pt x="377" y="0"/>
                  </a:moveTo>
                  <a:cubicBezTo>
                    <a:pt x="305" y="0"/>
                    <a:pt x="234" y="19"/>
                    <a:pt x="171" y="55"/>
                  </a:cubicBezTo>
                  <a:cubicBezTo>
                    <a:pt x="83" y="106"/>
                    <a:pt x="1" y="226"/>
                    <a:pt x="114" y="301"/>
                  </a:cubicBezTo>
                  <a:cubicBezTo>
                    <a:pt x="172" y="334"/>
                    <a:pt x="236" y="350"/>
                    <a:pt x="301" y="350"/>
                  </a:cubicBezTo>
                  <a:cubicBezTo>
                    <a:pt x="372" y="350"/>
                    <a:pt x="443" y="331"/>
                    <a:pt x="505" y="295"/>
                  </a:cubicBezTo>
                  <a:cubicBezTo>
                    <a:pt x="594" y="245"/>
                    <a:pt x="682" y="125"/>
                    <a:pt x="569" y="49"/>
                  </a:cubicBezTo>
                  <a:cubicBezTo>
                    <a:pt x="508" y="16"/>
                    <a:pt x="442" y="0"/>
                    <a:pt x="3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8"/>
            <p:cNvSpPr/>
            <p:nvPr/>
          </p:nvSpPr>
          <p:spPr>
            <a:xfrm>
              <a:off x="3378400" y="1988100"/>
              <a:ext cx="12500" cy="7625"/>
            </a:xfrm>
            <a:custGeom>
              <a:avLst/>
              <a:gdLst/>
              <a:ahLst/>
              <a:cxnLst/>
              <a:rect l="l" t="t" r="r" b="b"/>
              <a:pathLst>
                <a:path w="500" h="305" extrusionOk="0">
                  <a:moveTo>
                    <a:pt x="305" y="0"/>
                  </a:moveTo>
                  <a:cubicBezTo>
                    <a:pt x="250" y="0"/>
                    <a:pt x="190" y="17"/>
                    <a:pt x="152" y="31"/>
                  </a:cubicBezTo>
                  <a:cubicBezTo>
                    <a:pt x="39" y="88"/>
                    <a:pt x="1" y="233"/>
                    <a:pt x="140" y="290"/>
                  </a:cubicBezTo>
                  <a:cubicBezTo>
                    <a:pt x="170" y="300"/>
                    <a:pt x="202" y="305"/>
                    <a:pt x="235" y="305"/>
                  </a:cubicBezTo>
                  <a:cubicBezTo>
                    <a:pt x="284" y="305"/>
                    <a:pt x="334" y="294"/>
                    <a:pt x="379" y="271"/>
                  </a:cubicBezTo>
                  <a:cubicBezTo>
                    <a:pt x="436" y="239"/>
                    <a:pt x="499" y="151"/>
                    <a:pt x="455" y="88"/>
                  </a:cubicBezTo>
                  <a:cubicBezTo>
                    <a:pt x="455" y="88"/>
                    <a:pt x="416" y="44"/>
                    <a:pt x="413" y="44"/>
                  </a:cubicBezTo>
                  <a:lnTo>
                    <a:pt x="413" y="44"/>
                  </a:lnTo>
                  <a:cubicBezTo>
                    <a:pt x="413" y="44"/>
                    <a:pt x="413" y="44"/>
                    <a:pt x="413" y="44"/>
                  </a:cubicBezTo>
                  <a:lnTo>
                    <a:pt x="413" y="44"/>
                  </a:lnTo>
                  <a:cubicBezTo>
                    <a:pt x="389" y="11"/>
                    <a:pt x="349" y="0"/>
                    <a:pt x="3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8"/>
            <p:cNvSpPr/>
            <p:nvPr/>
          </p:nvSpPr>
          <p:spPr>
            <a:xfrm>
              <a:off x="3538125" y="2212225"/>
              <a:ext cx="15800" cy="8450"/>
            </a:xfrm>
            <a:custGeom>
              <a:avLst/>
              <a:gdLst/>
              <a:ahLst/>
              <a:cxnLst/>
              <a:rect l="l" t="t" r="r" b="b"/>
              <a:pathLst>
                <a:path w="632" h="338" extrusionOk="0">
                  <a:moveTo>
                    <a:pt x="344" y="1"/>
                  </a:moveTo>
                  <a:cubicBezTo>
                    <a:pt x="278" y="1"/>
                    <a:pt x="213" y="18"/>
                    <a:pt x="158" y="54"/>
                  </a:cubicBezTo>
                  <a:cubicBezTo>
                    <a:pt x="77" y="104"/>
                    <a:pt x="1" y="211"/>
                    <a:pt x="102" y="293"/>
                  </a:cubicBezTo>
                  <a:cubicBezTo>
                    <a:pt x="156" y="323"/>
                    <a:pt x="215" y="337"/>
                    <a:pt x="275" y="337"/>
                  </a:cubicBezTo>
                  <a:cubicBezTo>
                    <a:pt x="341" y="337"/>
                    <a:pt x="408" y="320"/>
                    <a:pt x="468" y="287"/>
                  </a:cubicBezTo>
                  <a:cubicBezTo>
                    <a:pt x="550" y="236"/>
                    <a:pt x="632" y="123"/>
                    <a:pt x="524" y="47"/>
                  </a:cubicBezTo>
                  <a:cubicBezTo>
                    <a:pt x="469" y="16"/>
                    <a:pt x="406" y="1"/>
                    <a:pt x="3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8"/>
            <p:cNvSpPr/>
            <p:nvPr/>
          </p:nvSpPr>
          <p:spPr>
            <a:xfrm>
              <a:off x="3531275" y="2187850"/>
              <a:ext cx="9575" cy="5575"/>
            </a:xfrm>
            <a:custGeom>
              <a:avLst/>
              <a:gdLst/>
              <a:ahLst/>
              <a:cxnLst/>
              <a:rect l="l" t="t" r="r" b="b"/>
              <a:pathLst>
                <a:path w="383" h="223" extrusionOk="0">
                  <a:moveTo>
                    <a:pt x="220" y="1"/>
                  </a:moveTo>
                  <a:cubicBezTo>
                    <a:pt x="110" y="1"/>
                    <a:pt x="0" y="65"/>
                    <a:pt x="60" y="190"/>
                  </a:cubicBezTo>
                  <a:cubicBezTo>
                    <a:pt x="74" y="213"/>
                    <a:pt x="103" y="222"/>
                    <a:pt x="134" y="222"/>
                  </a:cubicBezTo>
                  <a:cubicBezTo>
                    <a:pt x="190" y="222"/>
                    <a:pt x="256" y="192"/>
                    <a:pt x="269" y="152"/>
                  </a:cubicBezTo>
                  <a:cubicBezTo>
                    <a:pt x="287" y="146"/>
                    <a:pt x="313" y="139"/>
                    <a:pt x="332" y="127"/>
                  </a:cubicBezTo>
                  <a:cubicBezTo>
                    <a:pt x="382" y="101"/>
                    <a:pt x="382" y="51"/>
                    <a:pt x="332" y="26"/>
                  </a:cubicBezTo>
                  <a:cubicBezTo>
                    <a:pt x="300" y="9"/>
                    <a:pt x="260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8"/>
            <p:cNvSpPr/>
            <p:nvPr/>
          </p:nvSpPr>
          <p:spPr>
            <a:xfrm>
              <a:off x="3776075" y="2080350"/>
              <a:ext cx="11850" cy="6750"/>
            </a:xfrm>
            <a:custGeom>
              <a:avLst/>
              <a:gdLst/>
              <a:ahLst/>
              <a:cxnLst/>
              <a:rect l="l" t="t" r="r" b="b"/>
              <a:pathLst>
                <a:path w="474" h="270" extrusionOk="0">
                  <a:moveTo>
                    <a:pt x="277" y="0"/>
                  </a:moveTo>
                  <a:cubicBezTo>
                    <a:pt x="205" y="0"/>
                    <a:pt x="133" y="31"/>
                    <a:pt x="82" y="87"/>
                  </a:cubicBezTo>
                  <a:lnTo>
                    <a:pt x="57" y="119"/>
                  </a:lnTo>
                  <a:cubicBezTo>
                    <a:pt x="0" y="188"/>
                    <a:pt x="88" y="251"/>
                    <a:pt x="151" y="264"/>
                  </a:cubicBezTo>
                  <a:cubicBezTo>
                    <a:pt x="168" y="268"/>
                    <a:pt x="185" y="269"/>
                    <a:pt x="203" y="269"/>
                  </a:cubicBezTo>
                  <a:cubicBezTo>
                    <a:pt x="276" y="269"/>
                    <a:pt x="351" y="237"/>
                    <a:pt x="397" y="176"/>
                  </a:cubicBezTo>
                  <a:lnTo>
                    <a:pt x="423" y="144"/>
                  </a:lnTo>
                  <a:cubicBezTo>
                    <a:pt x="473" y="62"/>
                    <a:pt x="397" y="12"/>
                    <a:pt x="328" y="5"/>
                  </a:cubicBezTo>
                  <a:cubicBezTo>
                    <a:pt x="311" y="2"/>
                    <a:pt x="294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8"/>
            <p:cNvSpPr/>
            <p:nvPr/>
          </p:nvSpPr>
          <p:spPr>
            <a:xfrm>
              <a:off x="3802075" y="2093750"/>
              <a:ext cx="11550" cy="5675"/>
            </a:xfrm>
            <a:custGeom>
              <a:avLst/>
              <a:gdLst/>
              <a:ahLst/>
              <a:cxnLst/>
              <a:rect l="l" t="t" r="r" b="b"/>
              <a:pathLst>
                <a:path w="462" h="227" extrusionOk="0">
                  <a:moveTo>
                    <a:pt x="194" y="1"/>
                  </a:moveTo>
                  <a:cubicBezTo>
                    <a:pt x="177" y="1"/>
                    <a:pt x="162" y="2"/>
                    <a:pt x="146" y="6"/>
                  </a:cubicBezTo>
                  <a:cubicBezTo>
                    <a:pt x="102" y="12"/>
                    <a:pt x="32" y="37"/>
                    <a:pt x="20" y="88"/>
                  </a:cubicBezTo>
                  <a:cubicBezTo>
                    <a:pt x="20" y="106"/>
                    <a:pt x="13" y="119"/>
                    <a:pt x="7" y="132"/>
                  </a:cubicBezTo>
                  <a:cubicBezTo>
                    <a:pt x="1" y="176"/>
                    <a:pt x="26" y="188"/>
                    <a:pt x="57" y="195"/>
                  </a:cubicBezTo>
                  <a:cubicBezTo>
                    <a:pt x="83" y="218"/>
                    <a:pt x="126" y="227"/>
                    <a:pt x="169" y="227"/>
                  </a:cubicBezTo>
                  <a:cubicBezTo>
                    <a:pt x="231" y="227"/>
                    <a:pt x="296" y="210"/>
                    <a:pt x="322" y="195"/>
                  </a:cubicBezTo>
                  <a:cubicBezTo>
                    <a:pt x="461" y="113"/>
                    <a:pt x="360" y="12"/>
                    <a:pt x="247" y="6"/>
                  </a:cubicBezTo>
                  <a:cubicBezTo>
                    <a:pt x="228" y="2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8"/>
            <p:cNvSpPr/>
            <p:nvPr/>
          </p:nvSpPr>
          <p:spPr>
            <a:xfrm>
              <a:off x="3811075" y="2064000"/>
              <a:ext cx="9800" cy="6200"/>
            </a:xfrm>
            <a:custGeom>
              <a:avLst/>
              <a:gdLst/>
              <a:ahLst/>
              <a:cxnLst/>
              <a:rect l="l" t="t" r="r" b="b"/>
              <a:pathLst>
                <a:path w="392" h="248" extrusionOk="0">
                  <a:moveTo>
                    <a:pt x="212" y="1"/>
                  </a:moveTo>
                  <a:cubicBezTo>
                    <a:pt x="136" y="1"/>
                    <a:pt x="34" y="30"/>
                    <a:pt x="13" y="104"/>
                  </a:cubicBezTo>
                  <a:cubicBezTo>
                    <a:pt x="0" y="149"/>
                    <a:pt x="13" y="193"/>
                    <a:pt x="38" y="224"/>
                  </a:cubicBezTo>
                  <a:cubicBezTo>
                    <a:pt x="48" y="241"/>
                    <a:pt x="71" y="247"/>
                    <a:pt x="94" y="247"/>
                  </a:cubicBezTo>
                  <a:cubicBezTo>
                    <a:pt x="114" y="247"/>
                    <a:pt x="134" y="243"/>
                    <a:pt x="145" y="237"/>
                  </a:cubicBezTo>
                  <a:lnTo>
                    <a:pt x="164" y="231"/>
                  </a:lnTo>
                  <a:cubicBezTo>
                    <a:pt x="221" y="218"/>
                    <a:pt x="265" y="193"/>
                    <a:pt x="309" y="155"/>
                  </a:cubicBezTo>
                  <a:cubicBezTo>
                    <a:pt x="391" y="92"/>
                    <a:pt x="328" y="16"/>
                    <a:pt x="252" y="4"/>
                  </a:cubicBezTo>
                  <a:cubicBezTo>
                    <a:pt x="240" y="2"/>
                    <a:pt x="227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8"/>
            <p:cNvSpPr/>
            <p:nvPr/>
          </p:nvSpPr>
          <p:spPr>
            <a:xfrm>
              <a:off x="3773850" y="2035600"/>
              <a:ext cx="11175" cy="6075"/>
            </a:xfrm>
            <a:custGeom>
              <a:avLst/>
              <a:gdLst/>
              <a:ahLst/>
              <a:cxnLst/>
              <a:rect l="l" t="t" r="r" b="b"/>
              <a:pathLst>
                <a:path w="447" h="243" extrusionOk="0">
                  <a:moveTo>
                    <a:pt x="249" y="0"/>
                  </a:moveTo>
                  <a:cubicBezTo>
                    <a:pt x="211" y="0"/>
                    <a:pt x="176" y="5"/>
                    <a:pt x="158" y="11"/>
                  </a:cubicBezTo>
                  <a:cubicBezTo>
                    <a:pt x="32" y="55"/>
                    <a:pt x="1" y="181"/>
                    <a:pt x="152" y="219"/>
                  </a:cubicBezTo>
                  <a:lnTo>
                    <a:pt x="203" y="238"/>
                  </a:lnTo>
                  <a:cubicBezTo>
                    <a:pt x="211" y="241"/>
                    <a:pt x="221" y="243"/>
                    <a:pt x="230" y="243"/>
                  </a:cubicBezTo>
                  <a:cubicBezTo>
                    <a:pt x="254" y="243"/>
                    <a:pt x="279" y="232"/>
                    <a:pt x="297" y="219"/>
                  </a:cubicBezTo>
                  <a:cubicBezTo>
                    <a:pt x="304" y="223"/>
                    <a:pt x="316" y="225"/>
                    <a:pt x="330" y="225"/>
                  </a:cubicBezTo>
                  <a:cubicBezTo>
                    <a:pt x="377" y="225"/>
                    <a:pt x="446" y="201"/>
                    <a:pt x="417" y="162"/>
                  </a:cubicBezTo>
                  <a:cubicBezTo>
                    <a:pt x="404" y="143"/>
                    <a:pt x="398" y="124"/>
                    <a:pt x="404" y="105"/>
                  </a:cubicBezTo>
                  <a:cubicBezTo>
                    <a:pt x="435" y="23"/>
                    <a:pt x="334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8"/>
            <p:cNvSpPr/>
            <p:nvPr/>
          </p:nvSpPr>
          <p:spPr>
            <a:xfrm>
              <a:off x="3746550" y="2078975"/>
              <a:ext cx="10625" cy="8275"/>
            </a:xfrm>
            <a:custGeom>
              <a:avLst/>
              <a:gdLst/>
              <a:ahLst/>
              <a:cxnLst/>
              <a:rect l="l" t="t" r="r" b="b"/>
              <a:pathLst>
                <a:path w="425" h="331" extrusionOk="0">
                  <a:moveTo>
                    <a:pt x="323" y="0"/>
                  </a:moveTo>
                  <a:cubicBezTo>
                    <a:pt x="298" y="0"/>
                    <a:pt x="274" y="5"/>
                    <a:pt x="260" y="10"/>
                  </a:cubicBezTo>
                  <a:cubicBezTo>
                    <a:pt x="172" y="48"/>
                    <a:pt x="46" y="105"/>
                    <a:pt x="21" y="212"/>
                  </a:cubicBezTo>
                  <a:cubicBezTo>
                    <a:pt x="0" y="296"/>
                    <a:pt x="68" y="331"/>
                    <a:pt x="153" y="331"/>
                  </a:cubicBezTo>
                  <a:cubicBezTo>
                    <a:pt x="252" y="331"/>
                    <a:pt x="375" y="283"/>
                    <a:pt x="405" y="212"/>
                  </a:cubicBezTo>
                  <a:cubicBezTo>
                    <a:pt x="424" y="155"/>
                    <a:pt x="424" y="86"/>
                    <a:pt x="393" y="29"/>
                  </a:cubicBezTo>
                  <a:cubicBezTo>
                    <a:pt x="386" y="8"/>
                    <a:pt x="354" y="0"/>
                    <a:pt x="3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8"/>
            <p:cNvSpPr/>
            <p:nvPr/>
          </p:nvSpPr>
          <p:spPr>
            <a:xfrm>
              <a:off x="3860175" y="1991800"/>
              <a:ext cx="12175" cy="8875"/>
            </a:xfrm>
            <a:custGeom>
              <a:avLst/>
              <a:gdLst/>
              <a:ahLst/>
              <a:cxnLst/>
              <a:rect l="l" t="t" r="r" b="b"/>
              <a:pathLst>
                <a:path w="487" h="355" extrusionOk="0">
                  <a:moveTo>
                    <a:pt x="269" y="0"/>
                  </a:moveTo>
                  <a:cubicBezTo>
                    <a:pt x="142" y="0"/>
                    <a:pt x="0" y="70"/>
                    <a:pt x="4" y="186"/>
                  </a:cubicBezTo>
                  <a:cubicBezTo>
                    <a:pt x="4" y="224"/>
                    <a:pt x="23" y="262"/>
                    <a:pt x="42" y="287"/>
                  </a:cubicBezTo>
                  <a:cubicBezTo>
                    <a:pt x="72" y="333"/>
                    <a:pt x="142" y="355"/>
                    <a:pt x="216" y="355"/>
                  </a:cubicBezTo>
                  <a:cubicBezTo>
                    <a:pt x="344" y="355"/>
                    <a:pt x="487" y="291"/>
                    <a:pt x="471" y="180"/>
                  </a:cubicBezTo>
                  <a:cubicBezTo>
                    <a:pt x="471" y="154"/>
                    <a:pt x="464" y="129"/>
                    <a:pt x="458" y="104"/>
                  </a:cubicBezTo>
                  <a:cubicBezTo>
                    <a:pt x="435" y="32"/>
                    <a:pt x="355" y="0"/>
                    <a:pt x="2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8"/>
            <p:cNvSpPr/>
            <p:nvPr/>
          </p:nvSpPr>
          <p:spPr>
            <a:xfrm>
              <a:off x="3866675" y="2011950"/>
              <a:ext cx="9850" cy="5150"/>
            </a:xfrm>
            <a:custGeom>
              <a:avLst/>
              <a:gdLst/>
              <a:ahLst/>
              <a:cxnLst/>
              <a:rect l="l" t="t" r="r" b="b"/>
              <a:pathLst>
                <a:path w="394" h="206" extrusionOk="0">
                  <a:moveTo>
                    <a:pt x="233" y="0"/>
                  </a:moveTo>
                  <a:cubicBezTo>
                    <a:pt x="222" y="0"/>
                    <a:pt x="210" y="2"/>
                    <a:pt x="198" y="4"/>
                  </a:cubicBezTo>
                  <a:cubicBezTo>
                    <a:pt x="193" y="4"/>
                    <a:pt x="188" y="3"/>
                    <a:pt x="182" y="3"/>
                  </a:cubicBezTo>
                  <a:cubicBezTo>
                    <a:pt x="118" y="3"/>
                    <a:pt x="0" y="35"/>
                    <a:pt x="47" y="99"/>
                  </a:cubicBezTo>
                  <a:cubicBezTo>
                    <a:pt x="26" y="176"/>
                    <a:pt x="102" y="206"/>
                    <a:pt x="183" y="206"/>
                  </a:cubicBezTo>
                  <a:cubicBezTo>
                    <a:pt x="228" y="206"/>
                    <a:pt x="274" y="197"/>
                    <a:pt x="305" y="181"/>
                  </a:cubicBezTo>
                  <a:cubicBezTo>
                    <a:pt x="343" y="156"/>
                    <a:pt x="394" y="105"/>
                    <a:pt x="356" y="55"/>
                  </a:cubicBezTo>
                  <a:cubicBezTo>
                    <a:pt x="326" y="20"/>
                    <a:pt x="280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8"/>
            <p:cNvSpPr/>
            <p:nvPr/>
          </p:nvSpPr>
          <p:spPr>
            <a:xfrm>
              <a:off x="3893225" y="1969325"/>
              <a:ext cx="15000" cy="8575"/>
            </a:xfrm>
            <a:custGeom>
              <a:avLst/>
              <a:gdLst/>
              <a:ahLst/>
              <a:cxnLst/>
              <a:rect l="l" t="t" r="r" b="b"/>
              <a:pathLst>
                <a:path w="600" h="343" extrusionOk="0">
                  <a:moveTo>
                    <a:pt x="351" y="1"/>
                  </a:moveTo>
                  <a:cubicBezTo>
                    <a:pt x="260" y="1"/>
                    <a:pt x="159" y="32"/>
                    <a:pt x="114" y="107"/>
                  </a:cubicBezTo>
                  <a:cubicBezTo>
                    <a:pt x="95" y="139"/>
                    <a:pt x="82" y="177"/>
                    <a:pt x="82" y="215"/>
                  </a:cubicBezTo>
                  <a:cubicBezTo>
                    <a:pt x="76" y="221"/>
                    <a:pt x="69" y="227"/>
                    <a:pt x="82" y="227"/>
                  </a:cubicBezTo>
                  <a:cubicBezTo>
                    <a:pt x="0" y="271"/>
                    <a:pt x="57" y="341"/>
                    <a:pt x="126" y="341"/>
                  </a:cubicBezTo>
                  <a:cubicBezTo>
                    <a:pt x="139" y="342"/>
                    <a:pt x="152" y="342"/>
                    <a:pt x="165" y="342"/>
                  </a:cubicBezTo>
                  <a:cubicBezTo>
                    <a:pt x="303" y="342"/>
                    <a:pt x="438" y="281"/>
                    <a:pt x="530" y="177"/>
                  </a:cubicBezTo>
                  <a:cubicBezTo>
                    <a:pt x="599" y="88"/>
                    <a:pt x="492" y="19"/>
                    <a:pt x="416" y="6"/>
                  </a:cubicBezTo>
                  <a:cubicBezTo>
                    <a:pt x="396" y="3"/>
                    <a:pt x="374" y="1"/>
                    <a:pt x="3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8"/>
            <p:cNvSpPr/>
            <p:nvPr/>
          </p:nvSpPr>
          <p:spPr>
            <a:xfrm>
              <a:off x="3861850" y="1945575"/>
              <a:ext cx="15000" cy="8200"/>
            </a:xfrm>
            <a:custGeom>
              <a:avLst/>
              <a:gdLst/>
              <a:ahLst/>
              <a:cxnLst/>
              <a:rect l="l" t="t" r="r" b="b"/>
              <a:pathLst>
                <a:path w="600" h="328" extrusionOk="0">
                  <a:moveTo>
                    <a:pt x="306" y="1"/>
                  </a:moveTo>
                  <a:cubicBezTo>
                    <a:pt x="282" y="1"/>
                    <a:pt x="258" y="4"/>
                    <a:pt x="233" y="10"/>
                  </a:cubicBezTo>
                  <a:cubicBezTo>
                    <a:pt x="151" y="23"/>
                    <a:pt x="44" y="67"/>
                    <a:pt x="25" y="155"/>
                  </a:cubicBezTo>
                  <a:cubicBezTo>
                    <a:pt x="0" y="244"/>
                    <a:pt x="88" y="275"/>
                    <a:pt x="151" y="313"/>
                  </a:cubicBezTo>
                  <a:cubicBezTo>
                    <a:pt x="178" y="323"/>
                    <a:pt x="207" y="328"/>
                    <a:pt x="235" y="328"/>
                  </a:cubicBezTo>
                  <a:cubicBezTo>
                    <a:pt x="280" y="328"/>
                    <a:pt x="325" y="315"/>
                    <a:pt x="360" y="288"/>
                  </a:cubicBezTo>
                  <a:cubicBezTo>
                    <a:pt x="410" y="288"/>
                    <a:pt x="460" y="275"/>
                    <a:pt x="505" y="256"/>
                  </a:cubicBezTo>
                  <a:cubicBezTo>
                    <a:pt x="542" y="231"/>
                    <a:pt x="599" y="174"/>
                    <a:pt x="561" y="124"/>
                  </a:cubicBezTo>
                  <a:cubicBezTo>
                    <a:pt x="496" y="48"/>
                    <a:pt x="402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8"/>
            <p:cNvSpPr/>
            <p:nvPr/>
          </p:nvSpPr>
          <p:spPr>
            <a:xfrm>
              <a:off x="3844025" y="1968825"/>
              <a:ext cx="13275" cy="9575"/>
            </a:xfrm>
            <a:custGeom>
              <a:avLst/>
              <a:gdLst/>
              <a:ahLst/>
              <a:cxnLst/>
              <a:rect l="l" t="t" r="r" b="b"/>
              <a:pathLst>
                <a:path w="531" h="383" extrusionOk="0">
                  <a:moveTo>
                    <a:pt x="380" y="0"/>
                  </a:moveTo>
                  <a:cubicBezTo>
                    <a:pt x="350" y="0"/>
                    <a:pt x="321" y="6"/>
                    <a:pt x="303" y="14"/>
                  </a:cubicBezTo>
                  <a:cubicBezTo>
                    <a:pt x="190" y="52"/>
                    <a:pt x="38" y="108"/>
                    <a:pt x="19" y="235"/>
                  </a:cubicBezTo>
                  <a:cubicBezTo>
                    <a:pt x="0" y="323"/>
                    <a:pt x="82" y="367"/>
                    <a:pt x="152" y="380"/>
                  </a:cubicBezTo>
                  <a:cubicBezTo>
                    <a:pt x="169" y="382"/>
                    <a:pt x="185" y="383"/>
                    <a:pt x="202" y="383"/>
                  </a:cubicBezTo>
                  <a:cubicBezTo>
                    <a:pt x="286" y="383"/>
                    <a:pt x="367" y="356"/>
                    <a:pt x="436" y="304"/>
                  </a:cubicBezTo>
                  <a:lnTo>
                    <a:pt x="467" y="285"/>
                  </a:lnTo>
                  <a:cubicBezTo>
                    <a:pt x="505" y="253"/>
                    <a:pt x="530" y="209"/>
                    <a:pt x="524" y="165"/>
                  </a:cubicBezTo>
                  <a:cubicBezTo>
                    <a:pt x="518" y="121"/>
                    <a:pt x="505" y="77"/>
                    <a:pt x="486" y="45"/>
                  </a:cubicBezTo>
                  <a:cubicBezTo>
                    <a:pt x="467" y="12"/>
                    <a:pt x="423" y="0"/>
                    <a:pt x="3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8"/>
            <p:cNvSpPr/>
            <p:nvPr/>
          </p:nvSpPr>
          <p:spPr>
            <a:xfrm>
              <a:off x="3867675" y="1979950"/>
              <a:ext cx="11375" cy="6850"/>
            </a:xfrm>
            <a:custGeom>
              <a:avLst/>
              <a:gdLst/>
              <a:ahLst/>
              <a:cxnLst/>
              <a:rect l="l" t="t" r="r" b="b"/>
              <a:pathLst>
                <a:path w="455" h="274" extrusionOk="0">
                  <a:moveTo>
                    <a:pt x="242" y="1"/>
                  </a:moveTo>
                  <a:cubicBezTo>
                    <a:pt x="175" y="1"/>
                    <a:pt x="109" y="25"/>
                    <a:pt x="57" y="67"/>
                  </a:cubicBezTo>
                  <a:cubicBezTo>
                    <a:pt x="0" y="99"/>
                    <a:pt x="0" y="181"/>
                    <a:pt x="51" y="218"/>
                  </a:cubicBezTo>
                  <a:cubicBezTo>
                    <a:pt x="63" y="231"/>
                    <a:pt x="76" y="237"/>
                    <a:pt x="89" y="250"/>
                  </a:cubicBezTo>
                  <a:cubicBezTo>
                    <a:pt x="121" y="266"/>
                    <a:pt x="155" y="274"/>
                    <a:pt x="189" y="274"/>
                  </a:cubicBezTo>
                  <a:cubicBezTo>
                    <a:pt x="249" y="274"/>
                    <a:pt x="307" y="250"/>
                    <a:pt x="347" y="206"/>
                  </a:cubicBezTo>
                  <a:lnTo>
                    <a:pt x="347" y="206"/>
                  </a:lnTo>
                  <a:lnTo>
                    <a:pt x="335" y="212"/>
                  </a:lnTo>
                  <a:cubicBezTo>
                    <a:pt x="366" y="193"/>
                    <a:pt x="391" y="168"/>
                    <a:pt x="410" y="136"/>
                  </a:cubicBezTo>
                  <a:cubicBezTo>
                    <a:pt x="454" y="105"/>
                    <a:pt x="436" y="35"/>
                    <a:pt x="385" y="23"/>
                  </a:cubicBezTo>
                  <a:cubicBezTo>
                    <a:pt x="373" y="23"/>
                    <a:pt x="297" y="4"/>
                    <a:pt x="284" y="4"/>
                  </a:cubicBezTo>
                  <a:cubicBezTo>
                    <a:pt x="270" y="2"/>
                    <a:pt x="256" y="1"/>
                    <a:pt x="2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8"/>
            <p:cNvSpPr/>
            <p:nvPr/>
          </p:nvSpPr>
          <p:spPr>
            <a:xfrm>
              <a:off x="3874600" y="1980025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1" y="1"/>
                  </a:moveTo>
                  <a:lnTo>
                    <a:pt x="2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8"/>
            <p:cNvSpPr/>
            <p:nvPr/>
          </p:nvSpPr>
          <p:spPr>
            <a:xfrm>
              <a:off x="3327325" y="1561575"/>
              <a:ext cx="300550" cy="410750"/>
            </a:xfrm>
            <a:custGeom>
              <a:avLst/>
              <a:gdLst/>
              <a:ahLst/>
              <a:cxnLst/>
              <a:rect l="l" t="t" r="r" b="b"/>
              <a:pathLst>
                <a:path w="12022" h="16430" extrusionOk="0">
                  <a:moveTo>
                    <a:pt x="11851" y="0"/>
                  </a:moveTo>
                  <a:cubicBezTo>
                    <a:pt x="10060" y="2536"/>
                    <a:pt x="7884" y="5494"/>
                    <a:pt x="5765" y="8370"/>
                  </a:cubicBezTo>
                  <a:cubicBezTo>
                    <a:pt x="3652" y="11252"/>
                    <a:pt x="1647" y="13970"/>
                    <a:pt x="0" y="16304"/>
                  </a:cubicBezTo>
                  <a:lnTo>
                    <a:pt x="177" y="16430"/>
                  </a:lnTo>
                  <a:cubicBezTo>
                    <a:pt x="1823" y="14096"/>
                    <a:pt x="3829" y="11365"/>
                    <a:pt x="5935" y="8496"/>
                  </a:cubicBezTo>
                  <a:cubicBezTo>
                    <a:pt x="8048" y="5626"/>
                    <a:pt x="10230" y="2656"/>
                    <a:pt x="12021" y="120"/>
                  </a:cubicBezTo>
                  <a:lnTo>
                    <a:pt x="1185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8"/>
            <p:cNvSpPr/>
            <p:nvPr/>
          </p:nvSpPr>
          <p:spPr>
            <a:xfrm>
              <a:off x="3462775" y="1649550"/>
              <a:ext cx="302275" cy="418325"/>
            </a:xfrm>
            <a:custGeom>
              <a:avLst/>
              <a:gdLst/>
              <a:ahLst/>
              <a:cxnLst/>
              <a:rect l="l" t="t" r="r" b="b"/>
              <a:pathLst>
                <a:path w="12091" h="16733" extrusionOk="0">
                  <a:moveTo>
                    <a:pt x="11895" y="1"/>
                  </a:moveTo>
                  <a:cubicBezTo>
                    <a:pt x="11725" y="436"/>
                    <a:pt x="11315" y="928"/>
                    <a:pt x="10955" y="1357"/>
                  </a:cubicBezTo>
                  <a:cubicBezTo>
                    <a:pt x="10848" y="1489"/>
                    <a:pt x="10741" y="1615"/>
                    <a:pt x="10646" y="1735"/>
                  </a:cubicBezTo>
                  <a:cubicBezTo>
                    <a:pt x="10060" y="2479"/>
                    <a:pt x="9498" y="3261"/>
                    <a:pt x="8937" y="4062"/>
                  </a:cubicBezTo>
                  <a:lnTo>
                    <a:pt x="5689" y="8666"/>
                  </a:lnTo>
                  <a:cubicBezTo>
                    <a:pt x="4749" y="9997"/>
                    <a:pt x="3778" y="11340"/>
                    <a:pt x="2845" y="12640"/>
                  </a:cubicBezTo>
                  <a:cubicBezTo>
                    <a:pt x="1905" y="13933"/>
                    <a:pt x="940" y="15276"/>
                    <a:pt x="0" y="16607"/>
                  </a:cubicBezTo>
                  <a:lnTo>
                    <a:pt x="170" y="16733"/>
                  </a:lnTo>
                  <a:cubicBezTo>
                    <a:pt x="1110" y="15396"/>
                    <a:pt x="2075" y="14059"/>
                    <a:pt x="3015" y="12766"/>
                  </a:cubicBezTo>
                  <a:cubicBezTo>
                    <a:pt x="3955" y="11467"/>
                    <a:pt x="4920" y="10123"/>
                    <a:pt x="5859" y="8786"/>
                  </a:cubicBezTo>
                  <a:lnTo>
                    <a:pt x="9107" y="4188"/>
                  </a:lnTo>
                  <a:cubicBezTo>
                    <a:pt x="9675" y="3387"/>
                    <a:pt x="10230" y="2612"/>
                    <a:pt x="10810" y="1867"/>
                  </a:cubicBezTo>
                  <a:cubicBezTo>
                    <a:pt x="10905" y="1754"/>
                    <a:pt x="11012" y="1628"/>
                    <a:pt x="11119" y="1495"/>
                  </a:cubicBezTo>
                  <a:cubicBezTo>
                    <a:pt x="11491" y="1054"/>
                    <a:pt x="11908" y="549"/>
                    <a:pt x="12091" y="76"/>
                  </a:cubicBezTo>
                  <a:lnTo>
                    <a:pt x="118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8"/>
            <p:cNvSpPr/>
            <p:nvPr/>
          </p:nvSpPr>
          <p:spPr>
            <a:xfrm>
              <a:off x="3583850" y="1750625"/>
              <a:ext cx="312075" cy="402550"/>
            </a:xfrm>
            <a:custGeom>
              <a:avLst/>
              <a:gdLst/>
              <a:ahLst/>
              <a:cxnLst/>
              <a:rect l="l" t="t" r="r" b="b"/>
              <a:pathLst>
                <a:path w="12483" h="16102" extrusionOk="0">
                  <a:moveTo>
                    <a:pt x="12312" y="0"/>
                  </a:moveTo>
                  <a:cubicBezTo>
                    <a:pt x="11170" y="1501"/>
                    <a:pt x="10042" y="3059"/>
                    <a:pt x="8950" y="4554"/>
                  </a:cubicBezTo>
                  <a:cubicBezTo>
                    <a:pt x="7594" y="6415"/>
                    <a:pt x="6201" y="8338"/>
                    <a:pt x="4763" y="10180"/>
                  </a:cubicBezTo>
                  <a:cubicBezTo>
                    <a:pt x="4397" y="10653"/>
                    <a:pt x="3678" y="11504"/>
                    <a:pt x="2921" y="12400"/>
                  </a:cubicBezTo>
                  <a:cubicBezTo>
                    <a:pt x="1792" y="13737"/>
                    <a:pt x="518" y="15251"/>
                    <a:pt x="1" y="15982"/>
                  </a:cubicBezTo>
                  <a:lnTo>
                    <a:pt x="171" y="16102"/>
                  </a:lnTo>
                  <a:cubicBezTo>
                    <a:pt x="682" y="15383"/>
                    <a:pt x="1956" y="13869"/>
                    <a:pt x="3079" y="12539"/>
                  </a:cubicBezTo>
                  <a:cubicBezTo>
                    <a:pt x="3842" y="11637"/>
                    <a:pt x="4561" y="10785"/>
                    <a:pt x="4933" y="10312"/>
                  </a:cubicBezTo>
                  <a:cubicBezTo>
                    <a:pt x="6371" y="8464"/>
                    <a:pt x="7765" y="6541"/>
                    <a:pt x="9121" y="4680"/>
                  </a:cubicBezTo>
                  <a:cubicBezTo>
                    <a:pt x="10212" y="3179"/>
                    <a:pt x="11341" y="1621"/>
                    <a:pt x="12482" y="127"/>
                  </a:cubicBezTo>
                  <a:lnTo>
                    <a:pt x="1231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8"/>
            <p:cNvSpPr/>
            <p:nvPr/>
          </p:nvSpPr>
          <p:spPr>
            <a:xfrm>
              <a:off x="3506750" y="1574175"/>
              <a:ext cx="452875" cy="336500"/>
            </a:xfrm>
            <a:custGeom>
              <a:avLst/>
              <a:gdLst/>
              <a:ahLst/>
              <a:cxnLst/>
              <a:rect l="l" t="t" r="r" b="b"/>
              <a:pathLst>
                <a:path w="18115" h="13460" extrusionOk="0">
                  <a:moveTo>
                    <a:pt x="121" y="1"/>
                  </a:moveTo>
                  <a:lnTo>
                    <a:pt x="1" y="171"/>
                  </a:lnTo>
                  <a:cubicBezTo>
                    <a:pt x="594" y="587"/>
                    <a:pt x="1186" y="1004"/>
                    <a:pt x="1779" y="1420"/>
                  </a:cubicBezTo>
                  <a:cubicBezTo>
                    <a:pt x="3640" y="2719"/>
                    <a:pt x="5570" y="4063"/>
                    <a:pt x="7386" y="5475"/>
                  </a:cubicBezTo>
                  <a:cubicBezTo>
                    <a:pt x="8257" y="6144"/>
                    <a:pt x="9133" y="6844"/>
                    <a:pt x="9991" y="7519"/>
                  </a:cubicBezTo>
                  <a:cubicBezTo>
                    <a:pt x="12577" y="9575"/>
                    <a:pt x="15257" y="11694"/>
                    <a:pt x="18001" y="13460"/>
                  </a:cubicBezTo>
                  <a:lnTo>
                    <a:pt x="18114" y="13283"/>
                  </a:lnTo>
                  <a:cubicBezTo>
                    <a:pt x="15377" y="11524"/>
                    <a:pt x="12703" y="9405"/>
                    <a:pt x="10117" y="7355"/>
                  </a:cubicBezTo>
                  <a:cubicBezTo>
                    <a:pt x="9266" y="6680"/>
                    <a:pt x="8383" y="5974"/>
                    <a:pt x="7519" y="5311"/>
                  </a:cubicBezTo>
                  <a:cubicBezTo>
                    <a:pt x="5696" y="3892"/>
                    <a:pt x="3766" y="2549"/>
                    <a:pt x="1899" y="1243"/>
                  </a:cubicBezTo>
                  <a:cubicBezTo>
                    <a:pt x="1306" y="833"/>
                    <a:pt x="713" y="417"/>
                    <a:pt x="1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8"/>
            <p:cNvSpPr/>
            <p:nvPr/>
          </p:nvSpPr>
          <p:spPr>
            <a:xfrm>
              <a:off x="3387875" y="1702850"/>
              <a:ext cx="462800" cy="341225"/>
            </a:xfrm>
            <a:custGeom>
              <a:avLst/>
              <a:gdLst/>
              <a:ahLst/>
              <a:cxnLst/>
              <a:rect l="l" t="t" r="r" b="b"/>
              <a:pathLst>
                <a:path w="18512" h="13649" extrusionOk="0">
                  <a:moveTo>
                    <a:pt x="139" y="0"/>
                  </a:moveTo>
                  <a:lnTo>
                    <a:pt x="0" y="158"/>
                  </a:lnTo>
                  <a:cubicBezTo>
                    <a:pt x="3513" y="3141"/>
                    <a:pt x="7310" y="5784"/>
                    <a:pt x="10981" y="8338"/>
                  </a:cubicBezTo>
                  <a:cubicBezTo>
                    <a:pt x="13428" y="10041"/>
                    <a:pt x="15957" y="11801"/>
                    <a:pt x="18385" y="13649"/>
                  </a:cubicBezTo>
                  <a:lnTo>
                    <a:pt x="18511" y="13478"/>
                  </a:lnTo>
                  <a:cubicBezTo>
                    <a:pt x="16077" y="11637"/>
                    <a:pt x="13548" y="9871"/>
                    <a:pt x="11101" y="8168"/>
                  </a:cubicBezTo>
                  <a:cubicBezTo>
                    <a:pt x="7430" y="5614"/>
                    <a:pt x="3639" y="2977"/>
                    <a:pt x="1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8"/>
            <p:cNvSpPr/>
            <p:nvPr/>
          </p:nvSpPr>
          <p:spPr>
            <a:xfrm>
              <a:off x="3295000" y="1850125"/>
              <a:ext cx="434250" cy="314100"/>
            </a:xfrm>
            <a:custGeom>
              <a:avLst/>
              <a:gdLst/>
              <a:ahLst/>
              <a:cxnLst/>
              <a:rect l="l" t="t" r="r" b="b"/>
              <a:pathLst>
                <a:path w="17370" h="12564" extrusionOk="0">
                  <a:moveTo>
                    <a:pt x="120" y="0"/>
                  </a:moveTo>
                  <a:lnTo>
                    <a:pt x="0" y="177"/>
                  </a:lnTo>
                  <a:cubicBezTo>
                    <a:pt x="2807" y="2107"/>
                    <a:pt x="6352" y="4686"/>
                    <a:pt x="9776" y="7177"/>
                  </a:cubicBezTo>
                  <a:cubicBezTo>
                    <a:pt x="12343" y="9044"/>
                    <a:pt x="14998" y="10980"/>
                    <a:pt x="17244" y="12563"/>
                  </a:cubicBezTo>
                  <a:lnTo>
                    <a:pt x="17370" y="12393"/>
                  </a:lnTo>
                  <a:cubicBezTo>
                    <a:pt x="15125" y="10804"/>
                    <a:pt x="12469" y="8874"/>
                    <a:pt x="9909" y="7007"/>
                  </a:cubicBezTo>
                  <a:cubicBezTo>
                    <a:pt x="6478" y="4509"/>
                    <a:pt x="2940" y="1930"/>
                    <a:pt x="1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2" name="Google Shape;942;p8"/>
          <p:cNvGrpSpPr/>
          <p:nvPr/>
        </p:nvGrpSpPr>
        <p:grpSpPr>
          <a:xfrm rot="-7375283">
            <a:off x="128746" y="2972912"/>
            <a:ext cx="1854151" cy="1710307"/>
            <a:chOff x="6090200" y="2573525"/>
            <a:chExt cx="553625" cy="510675"/>
          </a:xfrm>
        </p:grpSpPr>
        <p:sp>
          <p:nvSpPr>
            <p:cNvPr id="943" name="Google Shape;943;p8"/>
            <p:cNvSpPr/>
            <p:nvPr/>
          </p:nvSpPr>
          <p:spPr>
            <a:xfrm>
              <a:off x="6090200" y="2573525"/>
              <a:ext cx="553625" cy="510675"/>
            </a:xfrm>
            <a:custGeom>
              <a:avLst/>
              <a:gdLst/>
              <a:ahLst/>
              <a:cxnLst/>
              <a:rect l="l" t="t" r="r" b="b"/>
              <a:pathLst>
                <a:path w="22145" h="20427" extrusionOk="0">
                  <a:moveTo>
                    <a:pt x="20943" y="1"/>
                  </a:moveTo>
                  <a:cubicBezTo>
                    <a:pt x="20252" y="1"/>
                    <a:pt x="20227" y="3406"/>
                    <a:pt x="16007" y="7111"/>
                  </a:cubicBezTo>
                  <a:cubicBezTo>
                    <a:pt x="14147" y="8745"/>
                    <a:pt x="11731" y="9199"/>
                    <a:pt x="9379" y="9552"/>
                  </a:cubicBezTo>
                  <a:cubicBezTo>
                    <a:pt x="6547" y="9981"/>
                    <a:pt x="1451" y="10757"/>
                    <a:pt x="587" y="14093"/>
                  </a:cubicBezTo>
                  <a:cubicBezTo>
                    <a:pt x="480" y="14307"/>
                    <a:pt x="404" y="14535"/>
                    <a:pt x="360" y="14774"/>
                  </a:cubicBezTo>
                  <a:cubicBezTo>
                    <a:pt x="0" y="16565"/>
                    <a:pt x="959" y="18382"/>
                    <a:pt x="2410" y="19397"/>
                  </a:cubicBezTo>
                  <a:cubicBezTo>
                    <a:pt x="3479" y="20147"/>
                    <a:pt x="4833" y="20427"/>
                    <a:pt x="6167" y="20427"/>
                  </a:cubicBezTo>
                  <a:cubicBezTo>
                    <a:pt x="6830" y="20427"/>
                    <a:pt x="7489" y="20358"/>
                    <a:pt x="8105" y="20242"/>
                  </a:cubicBezTo>
                  <a:cubicBezTo>
                    <a:pt x="10325" y="19832"/>
                    <a:pt x="12305" y="18508"/>
                    <a:pt x="13989" y="17064"/>
                  </a:cubicBezTo>
                  <a:cubicBezTo>
                    <a:pt x="15925" y="15392"/>
                    <a:pt x="17332" y="13305"/>
                    <a:pt x="18417" y="11034"/>
                  </a:cubicBezTo>
                  <a:cubicBezTo>
                    <a:pt x="18808" y="10221"/>
                    <a:pt x="22144" y="186"/>
                    <a:pt x="20977" y="3"/>
                  </a:cubicBezTo>
                  <a:cubicBezTo>
                    <a:pt x="20966" y="2"/>
                    <a:pt x="20954" y="1"/>
                    <a:pt x="209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8"/>
            <p:cNvSpPr/>
            <p:nvPr/>
          </p:nvSpPr>
          <p:spPr>
            <a:xfrm>
              <a:off x="6573000" y="2688275"/>
              <a:ext cx="4850" cy="3650"/>
            </a:xfrm>
            <a:custGeom>
              <a:avLst/>
              <a:gdLst/>
              <a:ahLst/>
              <a:cxnLst/>
              <a:rect l="l" t="t" r="r" b="b"/>
              <a:pathLst>
                <a:path w="194" h="146" extrusionOk="0">
                  <a:moveTo>
                    <a:pt x="104" y="0"/>
                  </a:moveTo>
                  <a:cubicBezTo>
                    <a:pt x="93" y="0"/>
                    <a:pt x="84" y="2"/>
                    <a:pt x="76" y="5"/>
                  </a:cubicBezTo>
                  <a:cubicBezTo>
                    <a:pt x="51" y="17"/>
                    <a:pt x="0" y="36"/>
                    <a:pt x="0" y="81"/>
                  </a:cubicBezTo>
                  <a:cubicBezTo>
                    <a:pt x="0" y="106"/>
                    <a:pt x="25" y="125"/>
                    <a:pt x="44" y="131"/>
                  </a:cubicBezTo>
                  <a:lnTo>
                    <a:pt x="63" y="137"/>
                  </a:lnTo>
                  <a:cubicBezTo>
                    <a:pt x="75" y="142"/>
                    <a:pt x="97" y="146"/>
                    <a:pt x="118" y="146"/>
                  </a:cubicBezTo>
                  <a:cubicBezTo>
                    <a:pt x="155" y="146"/>
                    <a:pt x="193" y="135"/>
                    <a:pt x="189" y="99"/>
                  </a:cubicBezTo>
                  <a:cubicBezTo>
                    <a:pt x="183" y="81"/>
                    <a:pt x="177" y="62"/>
                    <a:pt x="164" y="49"/>
                  </a:cubicBezTo>
                  <a:cubicBezTo>
                    <a:pt x="174" y="16"/>
                    <a:pt x="136" y="0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8"/>
            <p:cNvSpPr/>
            <p:nvPr/>
          </p:nvSpPr>
          <p:spPr>
            <a:xfrm>
              <a:off x="6578050" y="2699275"/>
              <a:ext cx="6625" cy="4500"/>
            </a:xfrm>
            <a:custGeom>
              <a:avLst/>
              <a:gdLst/>
              <a:ahLst/>
              <a:cxnLst/>
              <a:rect l="l" t="t" r="r" b="b"/>
              <a:pathLst>
                <a:path w="265" h="180" extrusionOk="0">
                  <a:moveTo>
                    <a:pt x="111" y="1"/>
                  </a:moveTo>
                  <a:cubicBezTo>
                    <a:pt x="92" y="1"/>
                    <a:pt x="74" y="4"/>
                    <a:pt x="57" y="13"/>
                  </a:cubicBezTo>
                  <a:cubicBezTo>
                    <a:pt x="44" y="13"/>
                    <a:pt x="38" y="19"/>
                    <a:pt x="25" y="32"/>
                  </a:cubicBezTo>
                  <a:cubicBezTo>
                    <a:pt x="6" y="38"/>
                    <a:pt x="0" y="50"/>
                    <a:pt x="0" y="69"/>
                  </a:cubicBezTo>
                  <a:cubicBezTo>
                    <a:pt x="0" y="82"/>
                    <a:pt x="6" y="95"/>
                    <a:pt x="13" y="101"/>
                  </a:cubicBezTo>
                  <a:lnTo>
                    <a:pt x="19" y="114"/>
                  </a:lnTo>
                  <a:cubicBezTo>
                    <a:pt x="25" y="114"/>
                    <a:pt x="25" y="114"/>
                    <a:pt x="32" y="120"/>
                  </a:cubicBezTo>
                  <a:lnTo>
                    <a:pt x="63" y="145"/>
                  </a:lnTo>
                  <a:cubicBezTo>
                    <a:pt x="76" y="158"/>
                    <a:pt x="82" y="164"/>
                    <a:pt x="95" y="170"/>
                  </a:cubicBezTo>
                  <a:cubicBezTo>
                    <a:pt x="114" y="177"/>
                    <a:pt x="134" y="180"/>
                    <a:pt x="155" y="180"/>
                  </a:cubicBezTo>
                  <a:cubicBezTo>
                    <a:pt x="175" y="180"/>
                    <a:pt x="196" y="177"/>
                    <a:pt x="215" y="170"/>
                  </a:cubicBezTo>
                  <a:cubicBezTo>
                    <a:pt x="221" y="170"/>
                    <a:pt x="233" y="164"/>
                    <a:pt x="246" y="158"/>
                  </a:cubicBezTo>
                  <a:cubicBezTo>
                    <a:pt x="259" y="145"/>
                    <a:pt x="265" y="132"/>
                    <a:pt x="265" y="114"/>
                  </a:cubicBezTo>
                  <a:cubicBezTo>
                    <a:pt x="265" y="101"/>
                    <a:pt x="265" y="95"/>
                    <a:pt x="252" y="82"/>
                  </a:cubicBezTo>
                  <a:lnTo>
                    <a:pt x="227" y="57"/>
                  </a:lnTo>
                  <a:cubicBezTo>
                    <a:pt x="227" y="50"/>
                    <a:pt x="227" y="44"/>
                    <a:pt x="221" y="44"/>
                  </a:cubicBezTo>
                  <a:lnTo>
                    <a:pt x="215" y="38"/>
                  </a:lnTo>
                  <a:cubicBezTo>
                    <a:pt x="202" y="25"/>
                    <a:pt x="196" y="19"/>
                    <a:pt x="183" y="13"/>
                  </a:cubicBezTo>
                  <a:cubicBezTo>
                    <a:pt x="159" y="6"/>
                    <a:pt x="135" y="1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8"/>
            <p:cNvSpPr/>
            <p:nvPr/>
          </p:nvSpPr>
          <p:spPr>
            <a:xfrm>
              <a:off x="6565900" y="2707150"/>
              <a:ext cx="6800" cy="3525"/>
            </a:xfrm>
            <a:custGeom>
              <a:avLst/>
              <a:gdLst/>
              <a:ahLst/>
              <a:cxnLst/>
              <a:rect l="l" t="t" r="r" b="b"/>
              <a:pathLst>
                <a:path w="272" h="141" extrusionOk="0">
                  <a:moveTo>
                    <a:pt x="171" y="0"/>
                  </a:moveTo>
                  <a:cubicBezTo>
                    <a:pt x="127" y="0"/>
                    <a:pt x="82" y="19"/>
                    <a:pt x="51" y="51"/>
                  </a:cubicBezTo>
                  <a:cubicBezTo>
                    <a:pt x="1" y="113"/>
                    <a:pt x="75" y="140"/>
                    <a:pt x="147" y="140"/>
                  </a:cubicBezTo>
                  <a:cubicBezTo>
                    <a:pt x="184" y="140"/>
                    <a:pt x="221" y="133"/>
                    <a:pt x="240" y="120"/>
                  </a:cubicBezTo>
                  <a:lnTo>
                    <a:pt x="253" y="108"/>
                  </a:lnTo>
                  <a:cubicBezTo>
                    <a:pt x="265" y="95"/>
                    <a:pt x="272" y="76"/>
                    <a:pt x="265" y="57"/>
                  </a:cubicBezTo>
                  <a:lnTo>
                    <a:pt x="253" y="32"/>
                  </a:lnTo>
                  <a:cubicBezTo>
                    <a:pt x="240" y="0"/>
                    <a:pt x="196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8"/>
            <p:cNvSpPr/>
            <p:nvPr/>
          </p:nvSpPr>
          <p:spPr>
            <a:xfrm>
              <a:off x="6563525" y="2697375"/>
              <a:ext cx="6350" cy="3275"/>
            </a:xfrm>
            <a:custGeom>
              <a:avLst/>
              <a:gdLst/>
              <a:ahLst/>
              <a:cxnLst/>
              <a:rect l="l" t="t" r="r" b="b"/>
              <a:pathLst>
                <a:path w="254" h="131" extrusionOk="0">
                  <a:moveTo>
                    <a:pt x="91" y="0"/>
                  </a:moveTo>
                  <a:cubicBezTo>
                    <a:pt x="46" y="0"/>
                    <a:pt x="0" y="14"/>
                    <a:pt x="20" y="57"/>
                  </a:cubicBezTo>
                  <a:cubicBezTo>
                    <a:pt x="26" y="76"/>
                    <a:pt x="32" y="89"/>
                    <a:pt x="45" y="101"/>
                  </a:cubicBezTo>
                  <a:cubicBezTo>
                    <a:pt x="60" y="122"/>
                    <a:pt x="86" y="130"/>
                    <a:pt x="114" y="130"/>
                  </a:cubicBezTo>
                  <a:cubicBezTo>
                    <a:pt x="180" y="130"/>
                    <a:pt x="253" y="84"/>
                    <a:pt x="209" y="44"/>
                  </a:cubicBezTo>
                  <a:cubicBezTo>
                    <a:pt x="196" y="32"/>
                    <a:pt x="177" y="19"/>
                    <a:pt x="159" y="13"/>
                  </a:cubicBezTo>
                  <a:cubicBezTo>
                    <a:pt x="146" y="6"/>
                    <a:pt x="119" y="0"/>
                    <a:pt x="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8"/>
            <p:cNvSpPr/>
            <p:nvPr/>
          </p:nvSpPr>
          <p:spPr>
            <a:xfrm>
              <a:off x="6568275" y="2723000"/>
              <a:ext cx="6775" cy="4500"/>
            </a:xfrm>
            <a:custGeom>
              <a:avLst/>
              <a:gdLst/>
              <a:ahLst/>
              <a:cxnLst/>
              <a:rect l="l" t="t" r="r" b="b"/>
              <a:pathLst>
                <a:path w="271" h="180" extrusionOk="0">
                  <a:moveTo>
                    <a:pt x="87" y="0"/>
                  </a:moveTo>
                  <a:cubicBezTo>
                    <a:pt x="50" y="0"/>
                    <a:pt x="2" y="9"/>
                    <a:pt x="6" y="41"/>
                  </a:cubicBezTo>
                  <a:cubicBezTo>
                    <a:pt x="6" y="60"/>
                    <a:pt x="0" y="85"/>
                    <a:pt x="0" y="104"/>
                  </a:cubicBezTo>
                  <a:cubicBezTo>
                    <a:pt x="8" y="157"/>
                    <a:pt x="66" y="179"/>
                    <a:pt x="124" y="179"/>
                  </a:cubicBezTo>
                  <a:cubicBezTo>
                    <a:pt x="197" y="179"/>
                    <a:pt x="271" y="144"/>
                    <a:pt x="246" y="92"/>
                  </a:cubicBezTo>
                  <a:cubicBezTo>
                    <a:pt x="221" y="29"/>
                    <a:pt x="170" y="29"/>
                    <a:pt x="120" y="3"/>
                  </a:cubicBezTo>
                  <a:cubicBezTo>
                    <a:pt x="113" y="2"/>
                    <a:pt x="101" y="0"/>
                    <a:pt x="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8"/>
            <p:cNvSpPr/>
            <p:nvPr/>
          </p:nvSpPr>
          <p:spPr>
            <a:xfrm>
              <a:off x="6555025" y="2732100"/>
              <a:ext cx="9475" cy="4950"/>
            </a:xfrm>
            <a:custGeom>
              <a:avLst/>
              <a:gdLst/>
              <a:ahLst/>
              <a:cxnLst/>
              <a:rect l="l" t="t" r="r" b="b"/>
              <a:pathLst>
                <a:path w="379" h="198" extrusionOk="0">
                  <a:moveTo>
                    <a:pt x="170" y="0"/>
                  </a:moveTo>
                  <a:cubicBezTo>
                    <a:pt x="123" y="0"/>
                    <a:pt x="79" y="15"/>
                    <a:pt x="38" y="56"/>
                  </a:cubicBezTo>
                  <a:cubicBezTo>
                    <a:pt x="0" y="87"/>
                    <a:pt x="13" y="150"/>
                    <a:pt x="57" y="169"/>
                  </a:cubicBezTo>
                  <a:cubicBezTo>
                    <a:pt x="92" y="188"/>
                    <a:pt x="131" y="198"/>
                    <a:pt x="171" y="198"/>
                  </a:cubicBezTo>
                  <a:cubicBezTo>
                    <a:pt x="210" y="198"/>
                    <a:pt x="249" y="188"/>
                    <a:pt x="284" y="169"/>
                  </a:cubicBezTo>
                  <a:cubicBezTo>
                    <a:pt x="297" y="157"/>
                    <a:pt x="316" y="150"/>
                    <a:pt x="322" y="131"/>
                  </a:cubicBezTo>
                  <a:cubicBezTo>
                    <a:pt x="379" y="112"/>
                    <a:pt x="379" y="56"/>
                    <a:pt x="316" y="30"/>
                  </a:cubicBezTo>
                  <a:cubicBezTo>
                    <a:pt x="265" y="15"/>
                    <a:pt x="216" y="0"/>
                    <a:pt x="1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8"/>
            <p:cNvSpPr/>
            <p:nvPr/>
          </p:nvSpPr>
          <p:spPr>
            <a:xfrm>
              <a:off x="6552350" y="2720500"/>
              <a:ext cx="6475" cy="3900"/>
            </a:xfrm>
            <a:custGeom>
              <a:avLst/>
              <a:gdLst/>
              <a:ahLst/>
              <a:cxnLst/>
              <a:rect l="l" t="t" r="r" b="b"/>
              <a:pathLst>
                <a:path w="259" h="156" extrusionOk="0">
                  <a:moveTo>
                    <a:pt x="110" y="1"/>
                  </a:moveTo>
                  <a:cubicBezTo>
                    <a:pt x="71" y="1"/>
                    <a:pt x="35" y="15"/>
                    <a:pt x="13" y="53"/>
                  </a:cubicBezTo>
                  <a:cubicBezTo>
                    <a:pt x="0" y="78"/>
                    <a:pt x="13" y="91"/>
                    <a:pt x="32" y="97"/>
                  </a:cubicBezTo>
                  <a:cubicBezTo>
                    <a:pt x="44" y="116"/>
                    <a:pt x="63" y="129"/>
                    <a:pt x="82" y="135"/>
                  </a:cubicBezTo>
                  <a:cubicBezTo>
                    <a:pt x="102" y="149"/>
                    <a:pt x="123" y="156"/>
                    <a:pt x="144" y="156"/>
                  </a:cubicBezTo>
                  <a:cubicBezTo>
                    <a:pt x="169" y="156"/>
                    <a:pt x="194" y="146"/>
                    <a:pt x="214" y="129"/>
                  </a:cubicBezTo>
                  <a:cubicBezTo>
                    <a:pt x="259" y="110"/>
                    <a:pt x="259" y="53"/>
                    <a:pt x="221" y="34"/>
                  </a:cubicBezTo>
                  <a:cubicBezTo>
                    <a:pt x="189" y="15"/>
                    <a:pt x="148" y="1"/>
                    <a:pt x="1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8"/>
            <p:cNvSpPr/>
            <p:nvPr/>
          </p:nvSpPr>
          <p:spPr>
            <a:xfrm>
              <a:off x="6559700" y="2753150"/>
              <a:ext cx="4650" cy="3900"/>
            </a:xfrm>
            <a:custGeom>
              <a:avLst/>
              <a:gdLst/>
              <a:ahLst/>
              <a:cxnLst/>
              <a:rect l="l" t="t" r="r" b="b"/>
              <a:pathLst>
                <a:path w="186" h="156" extrusionOk="0">
                  <a:moveTo>
                    <a:pt x="89" y="0"/>
                  </a:moveTo>
                  <a:cubicBezTo>
                    <a:pt x="44" y="0"/>
                    <a:pt x="0" y="23"/>
                    <a:pt x="28" y="59"/>
                  </a:cubicBezTo>
                  <a:cubicBezTo>
                    <a:pt x="34" y="71"/>
                    <a:pt x="15" y="115"/>
                    <a:pt x="15" y="134"/>
                  </a:cubicBezTo>
                  <a:cubicBezTo>
                    <a:pt x="15" y="145"/>
                    <a:pt x="40" y="155"/>
                    <a:pt x="60" y="155"/>
                  </a:cubicBezTo>
                  <a:cubicBezTo>
                    <a:pt x="64" y="155"/>
                    <a:pt x="68" y="154"/>
                    <a:pt x="72" y="153"/>
                  </a:cubicBezTo>
                  <a:cubicBezTo>
                    <a:pt x="129" y="141"/>
                    <a:pt x="185" y="90"/>
                    <a:pt x="154" y="27"/>
                  </a:cubicBezTo>
                  <a:cubicBezTo>
                    <a:pt x="142" y="8"/>
                    <a:pt x="115" y="0"/>
                    <a:pt x="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8"/>
            <p:cNvSpPr/>
            <p:nvPr/>
          </p:nvSpPr>
          <p:spPr>
            <a:xfrm>
              <a:off x="6458550" y="2932675"/>
              <a:ext cx="14100" cy="6400"/>
            </a:xfrm>
            <a:custGeom>
              <a:avLst/>
              <a:gdLst/>
              <a:ahLst/>
              <a:cxnLst/>
              <a:rect l="l" t="t" r="r" b="b"/>
              <a:pathLst>
                <a:path w="564" h="256" extrusionOk="0">
                  <a:moveTo>
                    <a:pt x="286" y="1"/>
                  </a:moveTo>
                  <a:cubicBezTo>
                    <a:pt x="235" y="1"/>
                    <a:pt x="187" y="10"/>
                    <a:pt x="157" y="30"/>
                  </a:cubicBezTo>
                  <a:lnTo>
                    <a:pt x="144" y="42"/>
                  </a:lnTo>
                  <a:cubicBezTo>
                    <a:pt x="1" y="146"/>
                    <a:pt x="170" y="255"/>
                    <a:pt x="319" y="255"/>
                  </a:cubicBezTo>
                  <a:cubicBezTo>
                    <a:pt x="379" y="255"/>
                    <a:pt x="435" y="237"/>
                    <a:pt x="466" y="194"/>
                  </a:cubicBezTo>
                  <a:cubicBezTo>
                    <a:pt x="472" y="187"/>
                    <a:pt x="472" y="187"/>
                    <a:pt x="472" y="181"/>
                  </a:cubicBezTo>
                  <a:cubicBezTo>
                    <a:pt x="563" y="63"/>
                    <a:pt x="416" y="1"/>
                    <a:pt x="2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8"/>
            <p:cNvSpPr/>
            <p:nvPr/>
          </p:nvSpPr>
          <p:spPr>
            <a:xfrm>
              <a:off x="6434525" y="2958075"/>
              <a:ext cx="12350" cy="7700"/>
            </a:xfrm>
            <a:custGeom>
              <a:avLst/>
              <a:gdLst/>
              <a:ahLst/>
              <a:cxnLst/>
              <a:rect l="l" t="t" r="r" b="b"/>
              <a:pathLst>
                <a:path w="494" h="308" extrusionOk="0">
                  <a:moveTo>
                    <a:pt x="338" y="0"/>
                  </a:moveTo>
                  <a:cubicBezTo>
                    <a:pt x="311" y="0"/>
                    <a:pt x="284" y="7"/>
                    <a:pt x="267" y="17"/>
                  </a:cubicBezTo>
                  <a:cubicBezTo>
                    <a:pt x="197" y="61"/>
                    <a:pt x="84" y="99"/>
                    <a:pt x="46" y="174"/>
                  </a:cubicBezTo>
                  <a:cubicBezTo>
                    <a:pt x="1" y="281"/>
                    <a:pt x="157" y="308"/>
                    <a:pt x="240" y="308"/>
                  </a:cubicBezTo>
                  <a:cubicBezTo>
                    <a:pt x="250" y="308"/>
                    <a:pt x="259" y="307"/>
                    <a:pt x="267" y="307"/>
                  </a:cubicBezTo>
                  <a:cubicBezTo>
                    <a:pt x="418" y="300"/>
                    <a:pt x="494" y="187"/>
                    <a:pt x="437" y="48"/>
                  </a:cubicBezTo>
                  <a:cubicBezTo>
                    <a:pt x="422" y="14"/>
                    <a:pt x="379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8"/>
            <p:cNvSpPr/>
            <p:nvPr/>
          </p:nvSpPr>
          <p:spPr>
            <a:xfrm>
              <a:off x="6435800" y="2939500"/>
              <a:ext cx="7600" cy="3875"/>
            </a:xfrm>
            <a:custGeom>
              <a:avLst/>
              <a:gdLst/>
              <a:ahLst/>
              <a:cxnLst/>
              <a:rect l="l" t="t" r="r" b="b"/>
              <a:pathLst>
                <a:path w="304" h="155" extrusionOk="0">
                  <a:moveTo>
                    <a:pt x="134" y="0"/>
                  </a:moveTo>
                  <a:cubicBezTo>
                    <a:pt x="72" y="0"/>
                    <a:pt x="0" y="23"/>
                    <a:pt x="14" y="91"/>
                  </a:cubicBezTo>
                  <a:cubicBezTo>
                    <a:pt x="14" y="91"/>
                    <a:pt x="14" y="97"/>
                    <a:pt x="14" y="97"/>
                  </a:cubicBezTo>
                  <a:cubicBezTo>
                    <a:pt x="14" y="141"/>
                    <a:pt x="65" y="154"/>
                    <a:pt x="109" y="154"/>
                  </a:cubicBezTo>
                  <a:cubicBezTo>
                    <a:pt x="129" y="154"/>
                    <a:pt x="147" y="152"/>
                    <a:pt x="159" y="148"/>
                  </a:cubicBezTo>
                  <a:lnTo>
                    <a:pt x="171" y="142"/>
                  </a:lnTo>
                  <a:cubicBezTo>
                    <a:pt x="247" y="129"/>
                    <a:pt x="304" y="47"/>
                    <a:pt x="197" y="9"/>
                  </a:cubicBezTo>
                  <a:cubicBezTo>
                    <a:pt x="181" y="4"/>
                    <a:pt x="158" y="0"/>
                    <a:pt x="1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8"/>
            <p:cNvSpPr/>
            <p:nvPr/>
          </p:nvSpPr>
          <p:spPr>
            <a:xfrm>
              <a:off x="6474600" y="2903775"/>
              <a:ext cx="10275" cy="5050"/>
            </a:xfrm>
            <a:custGeom>
              <a:avLst/>
              <a:gdLst/>
              <a:ahLst/>
              <a:cxnLst/>
              <a:rect l="l" t="t" r="r" b="b"/>
              <a:pathLst>
                <a:path w="411" h="202" extrusionOk="0">
                  <a:moveTo>
                    <a:pt x="243" y="1"/>
                  </a:moveTo>
                  <a:cubicBezTo>
                    <a:pt x="194" y="1"/>
                    <a:pt x="147" y="16"/>
                    <a:pt x="133" y="57"/>
                  </a:cubicBezTo>
                  <a:cubicBezTo>
                    <a:pt x="127" y="76"/>
                    <a:pt x="121" y="107"/>
                    <a:pt x="89" y="114"/>
                  </a:cubicBezTo>
                  <a:cubicBezTo>
                    <a:pt x="1" y="133"/>
                    <a:pt x="32" y="202"/>
                    <a:pt x="108" y="202"/>
                  </a:cubicBezTo>
                  <a:cubicBezTo>
                    <a:pt x="184" y="196"/>
                    <a:pt x="253" y="177"/>
                    <a:pt x="322" y="145"/>
                  </a:cubicBezTo>
                  <a:cubicBezTo>
                    <a:pt x="379" y="126"/>
                    <a:pt x="411" y="63"/>
                    <a:pt x="348" y="25"/>
                  </a:cubicBezTo>
                  <a:cubicBezTo>
                    <a:pt x="325" y="11"/>
                    <a:pt x="283" y="1"/>
                    <a:pt x="2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8"/>
            <p:cNvSpPr/>
            <p:nvPr/>
          </p:nvSpPr>
          <p:spPr>
            <a:xfrm>
              <a:off x="6451575" y="2944275"/>
              <a:ext cx="7125" cy="6225"/>
            </a:xfrm>
            <a:custGeom>
              <a:avLst/>
              <a:gdLst/>
              <a:ahLst/>
              <a:cxnLst/>
              <a:rect l="l" t="t" r="r" b="b"/>
              <a:pathLst>
                <a:path w="285" h="249" extrusionOk="0">
                  <a:moveTo>
                    <a:pt x="186" y="1"/>
                  </a:moveTo>
                  <a:cubicBezTo>
                    <a:pt x="149" y="1"/>
                    <a:pt x="109" y="15"/>
                    <a:pt x="95" y="39"/>
                  </a:cubicBezTo>
                  <a:cubicBezTo>
                    <a:pt x="70" y="89"/>
                    <a:pt x="45" y="102"/>
                    <a:pt x="20" y="133"/>
                  </a:cubicBezTo>
                  <a:cubicBezTo>
                    <a:pt x="1" y="171"/>
                    <a:pt x="32" y="196"/>
                    <a:pt x="58" y="215"/>
                  </a:cubicBezTo>
                  <a:cubicBezTo>
                    <a:pt x="83" y="237"/>
                    <a:pt x="114" y="248"/>
                    <a:pt x="145" y="248"/>
                  </a:cubicBezTo>
                  <a:cubicBezTo>
                    <a:pt x="169" y="248"/>
                    <a:pt x="193" y="242"/>
                    <a:pt x="215" y="228"/>
                  </a:cubicBezTo>
                  <a:cubicBezTo>
                    <a:pt x="247" y="222"/>
                    <a:pt x="278" y="196"/>
                    <a:pt x="285" y="159"/>
                  </a:cubicBezTo>
                  <a:cubicBezTo>
                    <a:pt x="285" y="121"/>
                    <a:pt x="272" y="77"/>
                    <a:pt x="259" y="39"/>
                  </a:cubicBezTo>
                  <a:cubicBezTo>
                    <a:pt x="251" y="12"/>
                    <a:pt x="219" y="1"/>
                    <a:pt x="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8"/>
            <p:cNvSpPr/>
            <p:nvPr/>
          </p:nvSpPr>
          <p:spPr>
            <a:xfrm>
              <a:off x="6457575" y="2962125"/>
              <a:ext cx="5000" cy="3075"/>
            </a:xfrm>
            <a:custGeom>
              <a:avLst/>
              <a:gdLst/>
              <a:ahLst/>
              <a:cxnLst/>
              <a:rect l="l" t="t" r="r" b="b"/>
              <a:pathLst>
                <a:path w="200" h="123" extrusionOk="0">
                  <a:moveTo>
                    <a:pt x="102" y="0"/>
                  </a:moveTo>
                  <a:cubicBezTo>
                    <a:pt x="85" y="0"/>
                    <a:pt x="71" y="2"/>
                    <a:pt x="64" y="6"/>
                  </a:cubicBezTo>
                  <a:cubicBezTo>
                    <a:pt x="45" y="19"/>
                    <a:pt x="32" y="31"/>
                    <a:pt x="19" y="44"/>
                  </a:cubicBezTo>
                  <a:cubicBezTo>
                    <a:pt x="7" y="56"/>
                    <a:pt x="1" y="69"/>
                    <a:pt x="7" y="82"/>
                  </a:cubicBezTo>
                  <a:lnTo>
                    <a:pt x="7" y="101"/>
                  </a:lnTo>
                  <a:cubicBezTo>
                    <a:pt x="3" y="117"/>
                    <a:pt x="26" y="123"/>
                    <a:pt x="47" y="123"/>
                  </a:cubicBezTo>
                  <a:cubicBezTo>
                    <a:pt x="57" y="123"/>
                    <a:pt x="66" y="122"/>
                    <a:pt x="70" y="119"/>
                  </a:cubicBezTo>
                  <a:cubicBezTo>
                    <a:pt x="120" y="101"/>
                    <a:pt x="146" y="101"/>
                    <a:pt x="177" y="50"/>
                  </a:cubicBezTo>
                  <a:cubicBezTo>
                    <a:pt x="200" y="14"/>
                    <a:pt x="144" y="0"/>
                    <a:pt x="1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8"/>
            <p:cNvSpPr/>
            <p:nvPr/>
          </p:nvSpPr>
          <p:spPr>
            <a:xfrm>
              <a:off x="6432675" y="2978975"/>
              <a:ext cx="5750" cy="4500"/>
            </a:xfrm>
            <a:custGeom>
              <a:avLst/>
              <a:gdLst/>
              <a:ahLst/>
              <a:cxnLst/>
              <a:rect l="l" t="t" r="r" b="b"/>
              <a:pathLst>
                <a:path w="230" h="180" extrusionOk="0">
                  <a:moveTo>
                    <a:pt x="135" y="0"/>
                  </a:moveTo>
                  <a:cubicBezTo>
                    <a:pt x="105" y="0"/>
                    <a:pt x="77" y="10"/>
                    <a:pt x="69" y="32"/>
                  </a:cubicBezTo>
                  <a:cubicBezTo>
                    <a:pt x="57" y="70"/>
                    <a:pt x="38" y="101"/>
                    <a:pt x="13" y="127"/>
                  </a:cubicBezTo>
                  <a:cubicBezTo>
                    <a:pt x="0" y="139"/>
                    <a:pt x="6" y="152"/>
                    <a:pt x="19" y="158"/>
                  </a:cubicBezTo>
                  <a:cubicBezTo>
                    <a:pt x="46" y="173"/>
                    <a:pt x="76" y="180"/>
                    <a:pt x="103" y="180"/>
                  </a:cubicBezTo>
                  <a:cubicBezTo>
                    <a:pt x="172" y="180"/>
                    <a:pt x="230" y="136"/>
                    <a:pt x="221" y="51"/>
                  </a:cubicBezTo>
                  <a:cubicBezTo>
                    <a:pt x="217" y="18"/>
                    <a:pt x="174" y="0"/>
                    <a:pt x="1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8"/>
            <p:cNvSpPr/>
            <p:nvPr/>
          </p:nvSpPr>
          <p:spPr>
            <a:xfrm>
              <a:off x="6414700" y="2990800"/>
              <a:ext cx="6475" cy="3100"/>
            </a:xfrm>
            <a:custGeom>
              <a:avLst/>
              <a:gdLst/>
              <a:ahLst/>
              <a:cxnLst/>
              <a:rect l="l" t="t" r="r" b="b"/>
              <a:pathLst>
                <a:path w="259" h="124" extrusionOk="0">
                  <a:moveTo>
                    <a:pt x="177" y="1"/>
                  </a:moveTo>
                  <a:cubicBezTo>
                    <a:pt x="151" y="7"/>
                    <a:pt x="120" y="7"/>
                    <a:pt x="114" y="13"/>
                  </a:cubicBezTo>
                  <a:lnTo>
                    <a:pt x="101" y="13"/>
                  </a:lnTo>
                  <a:lnTo>
                    <a:pt x="76" y="26"/>
                  </a:lnTo>
                  <a:cubicBezTo>
                    <a:pt x="0" y="45"/>
                    <a:pt x="38" y="108"/>
                    <a:pt x="95" y="120"/>
                  </a:cubicBezTo>
                  <a:cubicBezTo>
                    <a:pt x="109" y="122"/>
                    <a:pt x="124" y="124"/>
                    <a:pt x="139" y="124"/>
                  </a:cubicBezTo>
                  <a:cubicBezTo>
                    <a:pt x="168" y="124"/>
                    <a:pt x="198" y="118"/>
                    <a:pt x="227" y="101"/>
                  </a:cubicBezTo>
                  <a:cubicBezTo>
                    <a:pt x="246" y="95"/>
                    <a:pt x="259" y="70"/>
                    <a:pt x="252" y="45"/>
                  </a:cubicBezTo>
                  <a:cubicBezTo>
                    <a:pt x="252" y="38"/>
                    <a:pt x="246" y="38"/>
                    <a:pt x="246" y="32"/>
                  </a:cubicBezTo>
                  <a:cubicBezTo>
                    <a:pt x="240" y="7"/>
                    <a:pt x="202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8"/>
            <p:cNvSpPr/>
            <p:nvPr/>
          </p:nvSpPr>
          <p:spPr>
            <a:xfrm>
              <a:off x="6418950" y="2990800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0" y="1"/>
                  </a:moveTo>
                  <a:lnTo>
                    <a:pt x="7" y="1"/>
                  </a:lnTo>
                  <a:cubicBezTo>
                    <a:pt x="13" y="1"/>
                    <a:pt x="19" y="1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8"/>
            <p:cNvSpPr/>
            <p:nvPr/>
          </p:nvSpPr>
          <p:spPr>
            <a:xfrm>
              <a:off x="6391200" y="2994300"/>
              <a:ext cx="8200" cy="4075"/>
            </a:xfrm>
            <a:custGeom>
              <a:avLst/>
              <a:gdLst/>
              <a:ahLst/>
              <a:cxnLst/>
              <a:rect l="l" t="t" r="r" b="b"/>
              <a:pathLst>
                <a:path w="328" h="163" extrusionOk="0">
                  <a:moveTo>
                    <a:pt x="158" y="1"/>
                  </a:moveTo>
                  <a:cubicBezTo>
                    <a:pt x="137" y="1"/>
                    <a:pt x="119" y="3"/>
                    <a:pt x="108" y="6"/>
                  </a:cubicBezTo>
                  <a:cubicBezTo>
                    <a:pt x="0" y="43"/>
                    <a:pt x="44" y="132"/>
                    <a:pt x="126" y="151"/>
                  </a:cubicBezTo>
                  <a:cubicBezTo>
                    <a:pt x="140" y="157"/>
                    <a:pt x="172" y="163"/>
                    <a:pt x="205" y="163"/>
                  </a:cubicBezTo>
                  <a:cubicBezTo>
                    <a:pt x="264" y="163"/>
                    <a:pt x="327" y="146"/>
                    <a:pt x="303" y="94"/>
                  </a:cubicBezTo>
                  <a:cubicBezTo>
                    <a:pt x="318" y="21"/>
                    <a:pt x="225" y="1"/>
                    <a:pt x="1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8"/>
            <p:cNvSpPr/>
            <p:nvPr/>
          </p:nvSpPr>
          <p:spPr>
            <a:xfrm>
              <a:off x="6410900" y="2971725"/>
              <a:ext cx="6175" cy="4200"/>
            </a:xfrm>
            <a:custGeom>
              <a:avLst/>
              <a:gdLst/>
              <a:ahLst/>
              <a:cxnLst/>
              <a:rect l="l" t="t" r="r" b="b"/>
              <a:pathLst>
                <a:path w="247" h="168" extrusionOk="0">
                  <a:moveTo>
                    <a:pt x="146" y="0"/>
                  </a:moveTo>
                  <a:cubicBezTo>
                    <a:pt x="70" y="13"/>
                    <a:pt x="1" y="45"/>
                    <a:pt x="1" y="127"/>
                  </a:cubicBezTo>
                  <a:cubicBezTo>
                    <a:pt x="1" y="159"/>
                    <a:pt x="37" y="167"/>
                    <a:pt x="67" y="167"/>
                  </a:cubicBezTo>
                  <a:cubicBezTo>
                    <a:pt x="78" y="167"/>
                    <a:pt x="88" y="166"/>
                    <a:pt x="95" y="164"/>
                  </a:cubicBezTo>
                  <a:cubicBezTo>
                    <a:pt x="165" y="139"/>
                    <a:pt x="247" y="114"/>
                    <a:pt x="215" y="26"/>
                  </a:cubicBezTo>
                  <a:cubicBezTo>
                    <a:pt x="209" y="7"/>
                    <a:pt x="165" y="0"/>
                    <a:pt x="1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8"/>
            <p:cNvSpPr/>
            <p:nvPr/>
          </p:nvSpPr>
          <p:spPr>
            <a:xfrm>
              <a:off x="6417375" y="2980050"/>
              <a:ext cx="6450" cy="3350"/>
            </a:xfrm>
            <a:custGeom>
              <a:avLst/>
              <a:gdLst/>
              <a:ahLst/>
              <a:cxnLst/>
              <a:rect l="l" t="t" r="r" b="b"/>
              <a:pathLst>
                <a:path w="258" h="134" extrusionOk="0">
                  <a:moveTo>
                    <a:pt x="106" y="1"/>
                  </a:moveTo>
                  <a:cubicBezTo>
                    <a:pt x="76" y="1"/>
                    <a:pt x="48" y="8"/>
                    <a:pt x="32" y="27"/>
                  </a:cubicBezTo>
                  <a:lnTo>
                    <a:pt x="19" y="39"/>
                  </a:lnTo>
                  <a:cubicBezTo>
                    <a:pt x="0" y="58"/>
                    <a:pt x="0" y="84"/>
                    <a:pt x="19" y="103"/>
                  </a:cubicBezTo>
                  <a:cubicBezTo>
                    <a:pt x="37" y="125"/>
                    <a:pt x="62" y="134"/>
                    <a:pt x="89" y="134"/>
                  </a:cubicBezTo>
                  <a:cubicBezTo>
                    <a:pt x="131" y="134"/>
                    <a:pt x="178" y="113"/>
                    <a:pt x="208" y="90"/>
                  </a:cubicBezTo>
                  <a:cubicBezTo>
                    <a:pt x="257" y="45"/>
                    <a:pt x="177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8"/>
            <p:cNvSpPr/>
            <p:nvPr/>
          </p:nvSpPr>
          <p:spPr>
            <a:xfrm>
              <a:off x="6416475" y="2957650"/>
              <a:ext cx="5975" cy="3300"/>
            </a:xfrm>
            <a:custGeom>
              <a:avLst/>
              <a:gdLst/>
              <a:ahLst/>
              <a:cxnLst/>
              <a:rect l="l" t="t" r="r" b="b"/>
              <a:pathLst>
                <a:path w="239" h="132" extrusionOk="0">
                  <a:moveTo>
                    <a:pt x="105" y="0"/>
                  </a:moveTo>
                  <a:cubicBezTo>
                    <a:pt x="83" y="0"/>
                    <a:pt x="64" y="3"/>
                    <a:pt x="55" y="8"/>
                  </a:cubicBezTo>
                  <a:cubicBezTo>
                    <a:pt x="17" y="34"/>
                    <a:pt x="17" y="46"/>
                    <a:pt x="5" y="90"/>
                  </a:cubicBezTo>
                  <a:cubicBezTo>
                    <a:pt x="0" y="122"/>
                    <a:pt x="45" y="131"/>
                    <a:pt x="78" y="131"/>
                  </a:cubicBezTo>
                  <a:cubicBezTo>
                    <a:pt x="90" y="131"/>
                    <a:pt x="100" y="130"/>
                    <a:pt x="106" y="128"/>
                  </a:cubicBezTo>
                  <a:cubicBezTo>
                    <a:pt x="150" y="109"/>
                    <a:pt x="181" y="103"/>
                    <a:pt x="207" y="65"/>
                  </a:cubicBezTo>
                  <a:cubicBezTo>
                    <a:pt x="238" y="20"/>
                    <a:pt x="162" y="0"/>
                    <a:pt x="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8"/>
            <p:cNvSpPr/>
            <p:nvPr/>
          </p:nvSpPr>
          <p:spPr>
            <a:xfrm>
              <a:off x="6394350" y="2968375"/>
              <a:ext cx="7275" cy="3900"/>
            </a:xfrm>
            <a:custGeom>
              <a:avLst/>
              <a:gdLst/>
              <a:ahLst/>
              <a:cxnLst/>
              <a:rect l="l" t="t" r="r" b="b"/>
              <a:pathLst>
                <a:path w="291" h="156" extrusionOk="0">
                  <a:moveTo>
                    <a:pt x="160" y="0"/>
                  </a:moveTo>
                  <a:cubicBezTo>
                    <a:pt x="128" y="0"/>
                    <a:pt x="97" y="6"/>
                    <a:pt x="82" y="15"/>
                  </a:cubicBezTo>
                  <a:cubicBezTo>
                    <a:pt x="57" y="21"/>
                    <a:pt x="38" y="40"/>
                    <a:pt x="26" y="65"/>
                  </a:cubicBezTo>
                  <a:cubicBezTo>
                    <a:pt x="0" y="128"/>
                    <a:pt x="89" y="153"/>
                    <a:pt x="133" y="153"/>
                  </a:cubicBezTo>
                  <a:lnTo>
                    <a:pt x="139" y="153"/>
                  </a:lnTo>
                  <a:cubicBezTo>
                    <a:pt x="144" y="155"/>
                    <a:pt x="150" y="156"/>
                    <a:pt x="156" y="156"/>
                  </a:cubicBezTo>
                  <a:cubicBezTo>
                    <a:pt x="175" y="156"/>
                    <a:pt x="199" y="149"/>
                    <a:pt x="209" y="134"/>
                  </a:cubicBezTo>
                  <a:cubicBezTo>
                    <a:pt x="209" y="128"/>
                    <a:pt x="253" y="103"/>
                    <a:pt x="265" y="84"/>
                  </a:cubicBezTo>
                  <a:cubicBezTo>
                    <a:pt x="290" y="22"/>
                    <a:pt x="222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8"/>
            <p:cNvSpPr/>
            <p:nvPr/>
          </p:nvSpPr>
          <p:spPr>
            <a:xfrm>
              <a:off x="6367850" y="3005000"/>
              <a:ext cx="8550" cy="4425"/>
            </a:xfrm>
            <a:custGeom>
              <a:avLst/>
              <a:gdLst/>
              <a:ahLst/>
              <a:cxnLst/>
              <a:rect l="l" t="t" r="r" b="b"/>
              <a:pathLst>
                <a:path w="342" h="177" extrusionOk="0">
                  <a:moveTo>
                    <a:pt x="173" y="1"/>
                  </a:moveTo>
                  <a:cubicBezTo>
                    <a:pt x="145" y="1"/>
                    <a:pt x="117" y="10"/>
                    <a:pt x="108" y="32"/>
                  </a:cubicBezTo>
                  <a:cubicBezTo>
                    <a:pt x="108" y="44"/>
                    <a:pt x="108" y="51"/>
                    <a:pt x="95" y="57"/>
                  </a:cubicBezTo>
                  <a:cubicBezTo>
                    <a:pt x="1" y="107"/>
                    <a:pt x="114" y="177"/>
                    <a:pt x="171" y="177"/>
                  </a:cubicBezTo>
                  <a:cubicBezTo>
                    <a:pt x="234" y="177"/>
                    <a:pt x="341" y="114"/>
                    <a:pt x="253" y="57"/>
                  </a:cubicBezTo>
                  <a:cubicBezTo>
                    <a:pt x="241" y="51"/>
                    <a:pt x="241" y="44"/>
                    <a:pt x="241" y="32"/>
                  </a:cubicBezTo>
                  <a:cubicBezTo>
                    <a:pt x="234" y="12"/>
                    <a:pt x="204" y="1"/>
                    <a:pt x="1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8"/>
            <p:cNvSpPr/>
            <p:nvPr/>
          </p:nvSpPr>
          <p:spPr>
            <a:xfrm>
              <a:off x="6149650" y="3004825"/>
              <a:ext cx="13250" cy="6825"/>
            </a:xfrm>
            <a:custGeom>
              <a:avLst/>
              <a:gdLst/>
              <a:ahLst/>
              <a:cxnLst/>
              <a:rect l="l" t="t" r="r" b="b"/>
              <a:pathLst>
                <a:path w="530" h="273" extrusionOk="0">
                  <a:moveTo>
                    <a:pt x="261" y="1"/>
                  </a:moveTo>
                  <a:cubicBezTo>
                    <a:pt x="226" y="1"/>
                    <a:pt x="191" y="7"/>
                    <a:pt x="158" y="20"/>
                  </a:cubicBezTo>
                  <a:cubicBezTo>
                    <a:pt x="82" y="45"/>
                    <a:pt x="0" y="127"/>
                    <a:pt x="76" y="203"/>
                  </a:cubicBezTo>
                  <a:cubicBezTo>
                    <a:pt x="130" y="248"/>
                    <a:pt x="200" y="272"/>
                    <a:pt x="271" y="272"/>
                  </a:cubicBezTo>
                  <a:cubicBezTo>
                    <a:pt x="308" y="272"/>
                    <a:pt x="344" y="266"/>
                    <a:pt x="378" y="253"/>
                  </a:cubicBezTo>
                  <a:cubicBezTo>
                    <a:pt x="448" y="228"/>
                    <a:pt x="530" y="152"/>
                    <a:pt x="460" y="77"/>
                  </a:cubicBezTo>
                  <a:cubicBezTo>
                    <a:pt x="402" y="26"/>
                    <a:pt x="331" y="1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8"/>
            <p:cNvSpPr/>
            <p:nvPr/>
          </p:nvSpPr>
          <p:spPr>
            <a:xfrm>
              <a:off x="6143650" y="3015700"/>
              <a:ext cx="8350" cy="5800"/>
            </a:xfrm>
            <a:custGeom>
              <a:avLst/>
              <a:gdLst/>
              <a:ahLst/>
              <a:cxnLst/>
              <a:rect l="l" t="t" r="r" b="b"/>
              <a:pathLst>
                <a:path w="334" h="232" extrusionOk="0">
                  <a:moveTo>
                    <a:pt x="193" y="1"/>
                  </a:moveTo>
                  <a:cubicBezTo>
                    <a:pt x="162" y="1"/>
                    <a:pt x="134" y="6"/>
                    <a:pt x="120" y="14"/>
                  </a:cubicBezTo>
                  <a:lnTo>
                    <a:pt x="95" y="20"/>
                  </a:lnTo>
                  <a:cubicBezTo>
                    <a:pt x="70" y="26"/>
                    <a:pt x="51" y="45"/>
                    <a:pt x="32" y="64"/>
                  </a:cubicBezTo>
                  <a:cubicBezTo>
                    <a:pt x="7" y="89"/>
                    <a:pt x="0" y="127"/>
                    <a:pt x="13" y="165"/>
                  </a:cubicBezTo>
                  <a:cubicBezTo>
                    <a:pt x="25" y="209"/>
                    <a:pt x="88" y="232"/>
                    <a:pt x="152" y="232"/>
                  </a:cubicBezTo>
                  <a:cubicBezTo>
                    <a:pt x="224" y="232"/>
                    <a:pt x="297" y="203"/>
                    <a:pt x="297" y="146"/>
                  </a:cubicBezTo>
                  <a:cubicBezTo>
                    <a:pt x="297" y="135"/>
                    <a:pt x="311" y="80"/>
                    <a:pt x="306" y="80"/>
                  </a:cubicBezTo>
                  <a:lnTo>
                    <a:pt x="306" y="80"/>
                  </a:lnTo>
                  <a:cubicBezTo>
                    <a:pt x="306" y="80"/>
                    <a:pt x="305" y="81"/>
                    <a:pt x="303" y="83"/>
                  </a:cubicBezTo>
                  <a:cubicBezTo>
                    <a:pt x="333" y="23"/>
                    <a:pt x="258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8"/>
            <p:cNvSpPr/>
            <p:nvPr/>
          </p:nvSpPr>
          <p:spPr>
            <a:xfrm>
              <a:off x="6165100" y="3034075"/>
              <a:ext cx="9200" cy="3750"/>
            </a:xfrm>
            <a:custGeom>
              <a:avLst/>
              <a:gdLst/>
              <a:ahLst/>
              <a:cxnLst/>
              <a:rect l="l" t="t" r="r" b="b"/>
              <a:pathLst>
                <a:path w="368" h="150" extrusionOk="0">
                  <a:moveTo>
                    <a:pt x="195" y="1"/>
                  </a:moveTo>
                  <a:cubicBezTo>
                    <a:pt x="101" y="1"/>
                    <a:pt x="1" y="49"/>
                    <a:pt x="69" y="117"/>
                  </a:cubicBezTo>
                  <a:cubicBezTo>
                    <a:pt x="92" y="140"/>
                    <a:pt x="133" y="150"/>
                    <a:pt x="176" y="150"/>
                  </a:cubicBezTo>
                  <a:cubicBezTo>
                    <a:pt x="268" y="150"/>
                    <a:pt x="367" y="104"/>
                    <a:pt x="303" y="35"/>
                  </a:cubicBezTo>
                  <a:cubicBezTo>
                    <a:pt x="281" y="11"/>
                    <a:pt x="238" y="1"/>
                    <a:pt x="1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8"/>
            <p:cNvSpPr/>
            <p:nvPr/>
          </p:nvSpPr>
          <p:spPr>
            <a:xfrm>
              <a:off x="6169050" y="3022450"/>
              <a:ext cx="6775" cy="3600"/>
            </a:xfrm>
            <a:custGeom>
              <a:avLst/>
              <a:gdLst/>
              <a:ahLst/>
              <a:cxnLst/>
              <a:rect l="l" t="t" r="r" b="b"/>
              <a:pathLst>
                <a:path w="271" h="144" extrusionOk="0">
                  <a:moveTo>
                    <a:pt x="130" y="1"/>
                  </a:moveTo>
                  <a:cubicBezTo>
                    <a:pt x="71" y="1"/>
                    <a:pt x="0" y="23"/>
                    <a:pt x="19" y="84"/>
                  </a:cubicBezTo>
                  <a:cubicBezTo>
                    <a:pt x="19" y="84"/>
                    <a:pt x="19" y="91"/>
                    <a:pt x="19" y="91"/>
                  </a:cubicBezTo>
                  <a:cubicBezTo>
                    <a:pt x="9" y="133"/>
                    <a:pt x="67" y="144"/>
                    <a:pt x="110" y="144"/>
                  </a:cubicBezTo>
                  <a:cubicBezTo>
                    <a:pt x="124" y="144"/>
                    <a:pt x="137" y="143"/>
                    <a:pt x="145" y="141"/>
                  </a:cubicBezTo>
                  <a:lnTo>
                    <a:pt x="157" y="135"/>
                  </a:lnTo>
                  <a:cubicBezTo>
                    <a:pt x="227" y="122"/>
                    <a:pt x="271" y="46"/>
                    <a:pt x="183" y="9"/>
                  </a:cubicBezTo>
                  <a:cubicBezTo>
                    <a:pt x="170" y="4"/>
                    <a:pt x="151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8"/>
            <p:cNvSpPr/>
            <p:nvPr/>
          </p:nvSpPr>
          <p:spPr>
            <a:xfrm>
              <a:off x="6198850" y="3029900"/>
              <a:ext cx="5200" cy="3025"/>
            </a:xfrm>
            <a:custGeom>
              <a:avLst/>
              <a:gdLst/>
              <a:ahLst/>
              <a:cxnLst/>
              <a:rect l="l" t="t" r="r" b="b"/>
              <a:pathLst>
                <a:path w="208" h="121" extrusionOk="0">
                  <a:moveTo>
                    <a:pt x="70" y="0"/>
                  </a:moveTo>
                  <a:cubicBezTo>
                    <a:pt x="36" y="0"/>
                    <a:pt x="1" y="13"/>
                    <a:pt x="12" y="51"/>
                  </a:cubicBezTo>
                  <a:cubicBezTo>
                    <a:pt x="12" y="57"/>
                    <a:pt x="12" y="57"/>
                    <a:pt x="12" y="64"/>
                  </a:cubicBezTo>
                  <a:cubicBezTo>
                    <a:pt x="12" y="107"/>
                    <a:pt x="58" y="121"/>
                    <a:pt x="98" y="121"/>
                  </a:cubicBezTo>
                  <a:cubicBezTo>
                    <a:pt x="116" y="121"/>
                    <a:pt x="133" y="118"/>
                    <a:pt x="145" y="114"/>
                  </a:cubicBezTo>
                  <a:cubicBezTo>
                    <a:pt x="202" y="95"/>
                    <a:pt x="208" y="45"/>
                    <a:pt x="151" y="20"/>
                  </a:cubicBezTo>
                  <a:cubicBezTo>
                    <a:pt x="145" y="20"/>
                    <a:pt x="132" y="13"/>
                    <a:pt x="126" y="13"/>
                  </a:cubicBezTo>
                  <a:cubicBezTo>
                    <a:pt x="116" y="6"/>
                    <a:pt x="93" y="0"/>
                    <a:pt x="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8"/>
            <p:cNvSpPr/>
            <p:nvPr/>
          </p:nvSpPr>
          <p:spPr>
            <a:xfrm>
              <a:off x="6195400" y="3047200"/>
              <a:ext cx="6300" cy="3050"/>
            </a:xfrm>
            <a:custGeom>
              <a:avLst/>
              <a:gdLst/>
              <a:ahLst/>
              <a:cxnLst/>
              <a:rect l="l" t="t" r="r" b="b"/>
              <a:pathLst>
                <a:path w="252" h="122" extrusionOk="0">
                  <a:moveTo>
                    <a:pt x="128" y="1"/>
                  </a:moveTo>
                  <a:cubicBezTo>
                    <a:pt x="108" y="1"/>
                    <a:pt x="90" y="3"/>
                    <a:pt x="81" y="9"/>
                  </a:cubicBezTo>
                  <a:cubicBezTo>
                    <a:pt x="62" y="21"/>
                    <a:pt x="43" y="40"/>
                    <a:pt x="31" y="59"/>
                  </a:cubicBezTo>
                  <a:cubicBezTo>
                    <a:pt x="0" y="102"/>
                    <a:pt x="64" y="122"/>
                    <a:pt x="118" y="122"/>
                  </a:cubicBezTo>
                  <a:cubicBezTo>
                    <a:pt x="143" y="122"/>
                    <a:pt x="166" y="118"/>
                    <a:pt x="176" y="110"/>
                  </a:cubicBezTo>
                  <a:cubicBezTo>
                    <a:pt x="195" y="97"/>
                    <a:pt x="207" y="84"/>
                    <a:pt x="220" y="65"/>
                  </a:cubicBezTo>
                  <a:cubicBezTo>
                    <a:pt x="252" y="20"/>
                    <a:pt x="181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8"/>
            <p:cNvSpPr/>
            <p:nvPr/>
          </p:nvSpPr>
          <p:spPr>
            <a:xfrm>
              <a:off x="6156250" y="2985150"/>
              <a:ext cx="9750" cy="4825"/>
            </a:xfrm>
            <a:custGeom>
              <a:avLst/>
              <a:gdLst/>
              <a:ahLst/>
              <a:cxnLst/>
              <a:rect l="l" t="t" r="r" b="b"/>
              <a:pathLst>
                <a:path w="390" h="193" extrusionOk="0">
                  <a:moveTo>
                    <a:pt x="236" y="0"/>
                  </a:moveTo>
                  <a:cubicBezTo>
                    <a:pt x="188" y="0"/>
                    <a:pt x="141" y="10"/>
                    <a:pt x="114" y="25"/>
                  </a:cubicBezTo>
                  <a:cubicBezTo>
                    <a:pt x="1" y="88"/>
                    <a:pt x="114" y="170"/>
                    <a:pt x="190" y="182"/>
                  </a:cubicBezTo>
                  <a:cubicBezTo>
                    <a:pt x="206" y="189"/>
                    <a:pt x="233" y="193"/>
                    <a:pt x="262" y="193"/>
                  </a:cubicBezTo>
                  <a:cubicBezTo>
                    <a:pt x="322" y="193"/>
                    <a:pt x="390" y="175"/>
                    <a:pt x="386" y="119"/>
                  </a:cubicBezTo>
                  <a:cubicBezTo>
                    <a:pt x="386" y="113"/>
                    <a:pt x="386" y="100"/>
                    <a:pt x="386" y="94"/>
                  </a:cubicBezTo>
                  <a:cubicBezTo>
                    <a:pt x="386" y="25"/>
                    <a:pt x="310" y="0"/>
                    <a:pt x="2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8"/>
            <p:cNvSpPr/>
            <p:nvPr/>
          </p:nvSpPr>
          <p:spPr>
            <a:xfrm>
              <a:off x="6130875" y="2997200"/>
              <a:ext cx="12175" cy="6575"/>
            </a:xfrm>
            <a:custGeom>
              <a:avLst/>
              <a:gdLst/>
              <a:ahLst/>
              <a:cxnLst/>
              <a:rect l="l" t="t" r="r" b="b"/>
              <a:pathLst>
                <a:path w="487" h="263" extrusionOk="0">
                  <a:moveTo>
                    <a:pt x="232" y="1"/>
                  </a:moveTo>
                  <a:cubicBezTo>
                    <a:pt x="157" y="1"/>
                    <a:pt x="81" y="26"/>
                    <a:pt x="45" y="91"/>
                  </a:cubicBezTo>
                  <a:lnTo>
                    <a:pt x="32" y="104"/>
                  </a:lnTo>
                  <a:cubicBezTo>
                    <a:pt x="0" y="167"/>
                    <a:pt x="76" y="224"/>
                    <a:pt x="127" y="243"/>
                  </a:cubicBezTo>
                  <a:cubicBezTo>
                    <a:pt x="159" y="256"/>
                    <a:pt x="196" y="263"/>
                    <a:pt x="232" y="263"/>
                  </a:cubicBezTo>
                  <a:cubicBezTo>
                    <a:pt x="281" y="263"/>
                    <a:pt x="330" y="252"/>
                    <a:pt x="373" y="230"/>
                  </a:cubicBezTo>
                  <a:lnTo>
                    <a:pt x="392" y="218"/>
                  </a:lnTo>
                  <a:cubicBezTo>
                    <a:pt x="486" y="154"/>
                    <a:pt x="448" y="54"/>
                    <a:pt x="347" y="22"/>
                  </a:cubicBezTo>
                  <a:cubicBezTo>
                    <a:pt x="314" y="9"/>
                    <a:pt x="273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8"/>
            <p:cNvSpPr/>
            <p:nvPr/>
          </p:nvSpPr>
          <p:spPr>
            <a:xfrm>
              <a:off x="6122825" y="3005250"/>
              <a:ext cx="6825" cy="4200"/>
            </a:xfrm>
            <a:custGeom>
              <a:avLst/>
              <a:gdLst/>
              <a:ahLst/>
              <a:cxnLst/>
              <a:rect l="l" t="t" r="r" b="b"/>
              <a:pathLst>
                <a:path w="273" h="168" extrusionOk="0">
                  <a:moveTo>
                    <a:pt x="131" y="0"/>
                  </a:moveTo>
                  <a:cubicBezTo>
                    <a:pt x="113" y="0"/>
                    <a:pt x="95" y="3"/>
                    <a:pt x="77" y="9"/>
                  </a:cubicBezTo>
                  <a:cubicBezTo>
                    <a:pt x="39" y="22"/>
                    <a:pt x="1" y="60"/>
                    <a:pt x="32" y="104"/>
                  </a:cubicBezTo>
                  <a:cubicBezTo>
                    <a:pt x="64" y="129"/>
                    <a:pt x="102" y="148"/>
                    <a:pt x="140" y="160"/>
                  </a:cubicBezTo>
                  <a:cubicBezTo>
                    <a:pt x="148" y="164"/>
                    <a:pt x="164" y="167"/>
                    <a:pt x="182" y="167"/>
                  </a:cubicBezTo>
                  <a:cubicBezTo>
                    <a:pt x="221" y="167"/>
                    <a:pt x="268" y="155"/>
                    <a:pt x="259" y="116"/>
                  </a:cubicBezTo>
                  <a:lnTo>
                    <a:pt x="259" y="104"/>
                  </a:lnTo>
                  <a:cubicBezTo>
                    <a:pt x="272" y="85"/>
                    <a:pt x="266" y="66"/>
                    <a:pt x="253" y="47"/>
                  </a:cubicBezTo>
                  <a:lnTo>
                    <a:pt x="234" y="34"/>
                  </a:lnTo>
                  <a:cubicBezTo>
                    <a:pt x="204" y="13"/>
                    <a:pt x="168" y="0"/>
                    <a:pt x="1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8"/>
            <p:cNvSpPr/>
            <p:nvPr/>
          </p:nvSpPr>
          <p:spPr>
            <a:xfrm>
              <a:off x="6125825" y="2979925"/>
              <a:ext cx="8550" cy="5750"/>
            </a:xfrm>
            <a:custGeom>
              <a:avLst/>
              <a:gdLst/>
              <a:ahLst/>
              <a:cxnLst/>
              <a:rect l="l" t="t" r="r" b="b"/>
              <a:pathLst>
                <a:path w="342" h="230" extrusionOk="0">
                  <a:moveTo>
                    <a:pt x="176" y="0"/>
                  </a:moveTo>
                  <a:cubicBezTo>
                    <a:pt x="132" y="0"/>
                    <a:pt x="88" y="14"/>
                    <a:pt x="51" y="44"/>
                  </a:cubicBezTo>
                  <a:cubicBezTo>
                    <a:pt x="1" y="95"/>
                    <a:pt x="20" y="133"/>
                    <a:pt x="51" y="190"/>
                  </a:cubicBezTo>
                  <a:cubicBezTo>
                    <a:pt x="73" y="215"/>
                    <a:pt x="105" y="230"/>
                    <a:pt x="137" y="230"/>
                  </a:cubicBezTo>
                  <a:cubicBezTo>
                    <a:pt x="162" y="230"/>
                    <a:pt x="187" y="221"/>
                    <a:pt x="209" y="202"/>
                  </a:cubicBezTo>
                  <a:cubicBezTo>
                    <a:pt x="228" y="183"/>
                    <a:pt x="253" y="164"/>
                    <a:pt x="284" y="158"/>
                  </a:cubicBezTo>
                  <a:cubicBezTo>
                    <a:pt x="341" y="133"/>
                    <a:pt x="341" y="57"/>
                    <a:pt x="291" y="32"/>
                  </a:cubicBezTo>
                  <a:cubicBezTo>
                    <a:pt x="255" y="11"/>
                    <a:pt x="216" y="0"/>
                    <a:pt x="1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8"/>
            <p:cNvSpPr/>
            <p:nvPr/>
          </p:nvSpPr>
          <p:spPr>
            <a:xfrm>
              <a:off x="6155150" y="2958775"/>
              <a:ext cx="7275" cy="4375"/>
            </a:xfrm>
            <a:custGeom>
              <a:avLst/>
              <a:gdLst/>
              <a:ahLst/>
              <a:cxnLst/>
              <a:rect l="l" t="t" r="r" b="b"/>
              <a:pathLst>
                <a:path w="291" h="175" extrusionOk="0">
                  <a:moveTo>
                    <a:pt x="161" y="1"/>
                  </a:moveTo>
                  <a:cubicBezTo>
                    <a:pt x="146" y="1"/>
                    <a:pt x="130" y="3"/>
                    <a:pt x="114" y="8"/>
                  </a:cubicBezTo>
                  <a:cubicBezTo>
                    <a:pt x="45" y="20"/>
                    <a:pt x="1" y="83"/>
                    <a:pt x="20" y="146"/>
                  </a:cubicBezTo>
                  <a:cubicBezTo>
                    <a:pt x="20" y="168"/>
                    <a:pt x="41" y="175"/>
                    <a:pt x="60" y="175"/>
                  </a:cubicBezTo>
                  <a:cubicBezTo>
                    <a:pt x="69" y="175"/>
                    <a:pt x="77" y="173"/>
                    <a:pt x="83" y="171"/>
                  </a:cubicBezTo>
                  <a:cubicBezTo>
                    <a:pt x="146" y="165"/>
                    <a:pt x="209" y="140"/>
                    <a:pt x="266" y="102"/>
                  </a:cubicBezTo>
                  <a:cubicBezTo>
                    <a:pt x="291" y="77"/>
                    <a:pt x="278" y="39"/>
                    <a:pt x="247" y="20"/>
                  </a:cubicBezTo>
                  <a:cubicBezTo>
                    <a:pt x="218" y="8"/>
                    <a:pt x="190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8"/>
            <p:cNvSpPr/>
            <p:nvPr/>
          </p:nvSpPr>
          <p:spPr>
            <a:xfrm>
              <a:off x="6183975" y="3003475"/>
              <a:ext cx="7200" cy="4650"/>
            </a:xfrm>
            <a:custGeom>
              <a:avLst/>
              <a:gdLst/>
              <a:ahLst/>
              <a:cxnLst/>
              <a:rect l="l" t="t" r="r" b="b"/>
              <a:pathLst>
                <a:path w="288" h="186" extrusionOk="0">
                  <a:moveTo>
                    <a:pt x="122" y="0"/>
                  </a:moveTo>
                  <a:cubicBezTo>
                    <a:pt x="64" y="0"/>
                    <a:pt x="1" y="27"/>
                    <a:pt x="15" y="86"/>
                  </a:cubicBezTo>
                  <a:cubicBezTo>
                    <a:pt x="21" y="131"/>
                    <a:pt x="59" y="162"/>
                    <a:pt x="103" y="175"/>
                  </a:cubicBezTo>
                  <a:cubicBezTo>
                    <a:pt x="115" y="181"/>
                    <a:pt x="141" y="185"/>
                    <a:pt x="168" y="185"/>
                  </a:cubicBezTo>
                  <a:cubicBezTo>
                    <a:pt x="223" y="185"/>
                    <a:pt x="288" y="168"/>
                    <a:pt x="279" y="118"/>
                  </a:cubicBezTo>
                  <a:cubicBezTo>
                    <a:pt x="273" y="55"/>
                    <a:pt x="229" y="36"/>
                    <a:pt x="179" y="11"/>
                  </a:cubicBezTo>
                  <a:cubicBezTo>
                    <a:pt x="163" y="4"/>
                    <a:pt x="143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8"/>
            <p:cNvSpPr/>
            <p:nvPr/>
          </p:nvSpPr>
          <p:spPr>
            <a:xfrm>
              <a:off x="6230050" y="3045800"/>
              <a:ext cx="5200" cy="3375"/>
            </a:xfrm>
            <a:custGeom>
              <a:avLst/>
              <a:gdLst/>
              <a:ahLst/>
              <a:cxnLst/>
              <a:rect l="l" t="t" r="r" b="b"/>
              <a:pathLst>
                <a:path w="208" h="135" extrusionOk="0">
                  <a:moveTo>
                    <a:pt x="128" y="1"/>
                  </a:moveTo>
                  <a:cubicBezTo>
                    <a:pt x="113" y="1"/>
                    <a:pt x="98" y="4"/>
                    <a:pt x="89" y="8"/>
                  </a:cubicBezTo>
                  <a:cubicBezTo>
                    <a:pt x="26" y="33"/>
                    <a:pt x="1" y="84"/>
                    <a:pt x="70" y="121"/>
                  </a:cubicBezTo>
                  <a:cubicBezTo>
                    <a:pt x="82" y="129"/>
                    <a:pt x="108" y="134"/>
                    <a:pt x="133" y="134"/>
                  </a:cubicBezTo>
                  <a:cubicBezTo>
                    <a:pt x="171" y="134"/>
                    <a:pt x="208" y="122"/>
                    <a:pt x="196" y="84"/>
                  </a:cubicBezTo>
                  <a:cubicBezTo>
                    <a:pt x="190" y="71"/>
                    <a:pt x="190" y="65"/>
                    <a:pt x="183" y="58"/>
                  </a:cubicBezTo>
                  <a:cubicBezTo>
                    <a:pt x="179" y="54"/>
                    <a:pt x="175" y="49"/>
                    <a:pt x="172" y="49"/>
                  </a:cubicBezTo>
                  <a:cubicBezTo>
                    <a:pt x="171" y="49"/>
                    <a:pt x="171" y="50"/>
                    <a:pt x="171" y="52"/>
                  </a:cubicBezTo>
                  <a:cubicBezTo>
                    <a:pt x="171" y="46"/>
                    <a:pt x="171" y="46"/>
                    <a:pt x="177" y="39"/>
                  </a:cubicBezTo>
                  <a:cubicBezTo>
                    <a:pt x="185" y="11"/>
                    <a:pt x="156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8"/>
            <p:cNvSpPr/>
            <p:nvPr/>
          </p:nvSpPr>
          <p:spPr>
            <a:xfrm>
              <a:off x="6225625" y="3054675"/>
              <a:ext cx="7000" cy="3825"/>
            </a:xfrm>
            <a:custGeom>
              <a:avLst/>
              <a:gdLst/>
              <a:ahLst/>
              <a:cxnLst/>
              <a:rect l="l" t="t" r="r" b="b"/>
              <a:pathLst>
                <a:path w="280" h="153" extrusionOk="0">
                  <a:moveTo>
                    <a:pt x="172" y="0"/>
                  </a:moveTo>
                  <a:cubicBezTo>
                    <a:pt x="141" y="0"/>
                    <a:pt x="111" y="6"/>
                    <a:pt x="96" y="12"/>
                  </a:cubicBezTo>
                  <a:cubicBezTo>
                    <a:pt x="89" y="19"/>
                    <a:pt x="83" y="19"/>
                    <a:pt x="77" y="19"/>
                  </a:cubicBezTo>
                  <a:cubicBezTo>
                    <a:pt x="1" y="38"/>
                    <a:pt x="7" y="120"/>
                    <a:pt x="77" y="145"/>
                  </a:cubicBezTo>
                  <a:cubicBezTo>
                    <a:pt x="91" y="149"/>
                    <a:pt x="116" y="152"/>
                    <a:pt x="144" y="152"/>
                  </a:cubicBezTo>
                  <a:cubicBezTo>
                    <a:pt x="201" y="152"/>
                    <a:pt x="268" y="137"/>
                    <a:pt x="260" y="82"/>
                  </a:cubicBezTo>
                  <a:cubicBezTo>
                    <a:pt x="260" y="82"/>
                    <a:pt x="260" y="76"/>
                    <a:pt x="260" y="69"/>
                  </a:cubicBezTo>
                  <a:cubicBezTo>
                    <a:pt x="280" y="17"/>
                    <a:pt x="225" y="0"/>
                    <a:pt x="1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8"/>
            <p:cNvSpPr/>
            <p:nvPr/>
          </p:nvSpPr>
          <p:spPr>
            <a:xfrm>
              <a:off x="6236350" y="2857950"/>
              <a:ext cx="9500" cy="5075"/>
            </a:xfrm>
            <a:custGeom>
              <a:avLst/>
              <a:gdLst/>
              <a:ahLst/>
              <a:cxnLst/>
              <a:rect l="l" t="t" r="r" b="b"/>
              <a:pathLst>
                <a:path w="380" h="203" extrusionOk="0">
                  <a:moveTo>
                    <a:pt x="208" y="1"/>
                  </a:moveTo>
                  <a:cubicBezTo>
                    <a:pt x="176" y="1"/>
                    <a:pt x="144" y="8"/>
                    <a:pt x="114" y="23"/>
                  </a:cubicBezTo>
                  <a:cubicBezTo>
                    <a:pt x="45" y="55"/>
                    <a:pt x="1" y="124"/>
                    <a:pt x="83" y="174"/>
                  </a:cubicBezTo>
                  <a:cubicBezTo>
                    <a:pt x="110" y="189"/>
                    <a:pt x="165" y="203"/>
                    <a:pt x="218" y="203"/>
                  </a:cubicBezTo>
                  <a:cubicBezTo>
                    <a:pt x="276" y="203"/>
                    <a:pt x="331" y="186"/>
                    <a:pt x="341" y="137"/>
                  </a:cubicBezTo>
                  <a:cubicBezTo>
                    <a:pt x="341" y="130"/>
                    <a:pt x="341" y="130"/>
                    <a:pt x="341" y="130"/>
                  </a:cubicBezTo>
                  <a:cubicBezTo>
                    <a:pt x="367" y="111"/>
                    <a:pt x="379" y="80"/>
                    <a:pt x="341" y="48"/>
                  </a:cubicBezTo>
                  <a:cubicBezTo>
                    <a:pt x="303" y="18"/>
                    <a:pt x="256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8"/>
            <p:cNvSpPr/>
            <p:nvPr/>
          </p:nvSpPr>
          <p:spPr>
            <a:xfrm>
              <a:off x="6251175" y="2885925"/>
              <a:ext cx="9800" cy="5600"/>
            </a:xfrm>
            <a:custGeom>
              <a:avLst/>
              <a:gdLst/>
              <a:ahLst/>
              <a:cxnLst/>
              <a:rect l="l" t="t" r="r" b="b"/>
              <a:pathLst>
                <a:path w="392" h="224" extrusionOk="0">
                  <a:moveTo>
                    <a:pt x="185" y="1"/>
                  </a:moveTo>
                  <a:cubicBezTo>
                    <a:pt x="165" y="1"/>
                    <a:pt x="144" y="5"/>
                    <a:pt x="127" y="14"/>
                  </a:cubicBezTo>
                  <a:cubicBezTo>
                    <a:pt x="108" y="20"/>
                    <a:pt x="89" y="33"/>
                    <a:pt x="76" y="46"/>
                  </a:cubicBezTo>
                  <a:cubicBezTo>
                    <a:pt x="32" y="71"/>
                    <a:pt x="1" y="121"/>
                    <a:pt x="45" y="159"/>
                  </a:cubicBezTo>
                  <a:lnTo>
                    <a:pt x="64" y="172"/>
                  </a:lnTo>
                  <a:cubicBezTo>
                    <a:pt x="106" y="209"/>
                    <a:pt x="158" y="224"/>
                    <a:pt x="210" y="224"/>
                  </a:cubicBezTo>
                  <a:cubicBezTo>
                    <a:pt x="220" y="224"/>
                    <a:pt x="230" y="223"/>
                    <a:pt x="240" y="222"/>
                  </a:cubicBezTo>
                  <a:cubicBezTo>
                    <a:pt x="285" y="216"/>
                    <a:pt x="392" y="172"/>
                    <a:pt x="354" y="109"/>
                  </a:cubicBezTo>
                  <a:cubicBezTo>
                    <a:pt x="341" y="83"/>
                    <a:pt x="322" y="58"/>
                    <a:pt x="303" y="46"/>
                  </a:cubicBezTo>
                  <a:cubicBezTo>
                    <a:pt x="303" y="46"/>
                    <a:pt x="272" y="33"/>
                    <a:pt x="253" y="20"/>
                  </a:cubicBezTo>
                  <a:cubicBezTo>
                    <a:pt x="233" y="7"/>
                    <a:pt x="209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8"/>
            <p:cNvSpPr/>
            <p:nvPr/>
          </p:nvSpPr>
          <p:spPr>
            <a:xfrm>
              <a:off x="6297075" y="2883300"/>
              <a:ext cx="8675" cy="4450"/>
            </a:xfrm>
            <a:custGeom>
              <a:avLst/>
              <a:gdLst/>
              <a:ahLst/>
              <a:cxnLst/>
              <a:rect l="l" t="t" r="r" b="b"/>
              <a:pathLst>
                <a:path w="347" h="178" extrusionOk="0">
                  <a:moveTo>
                    <a:pt x="169" y="1"/>
                  </a:moveTo>
                  <a:cubicBezTo>
                    <a:pt x="128" y="1"/>
                    <a:pt x="89" y="12"/>
                    <a:pt x="57" y="31"/>
                  </a:cubicBezTo>
                  <a:cubicBezTo>
                    <a:pt x="0" y="50"/>
                    <a:pt x="0" y="125"/>
                    <a:pt x="57" y="144"/>
                  </a:cubicBezTo>
                  <a:cubicBezTo>
                    <a:pt x="91" y="169"/>
                    <a:pt x="133" y="178"/>
                    <a:pt x="176" y="178"/>
                  </a:cubicBezTo>
                  <a:cubicBezTo>
                    <a:pt x="189" y="178"/>
                    <a:pt x="202" y="177"/>
                    <a:pt x="214" y="176"/>
                  </a:cubicBezTo>
                  <a:cubicBezTo>
                    <a:pt x="341" y="157"/>
                    <a:pt x="347" y="31"/>
                    <a:pt x="214" y="5"/>
                  </a:cubicBezTo>
                  <a:cubicBezTo>
                    <a:pt x="199" y="2"/>
                    <a:pt x="184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8"/>
            <p:cNvSpPr/>
            <p:nvPr/>
          </p:nvSpPr>
          <p:spPr>
            <a:xfrm>
              <a:off x="6285350" y="2871225"/>
              <a:ext cx="6775" cy="2725"/>
            </a:xfrm>
            <a:custGeom>
              <a:avLst/>
              <a:gdLst/>
              <a:ahLst/>
              <a:cxnLst/>
              <a:rect l="l" t="t" r="r" b="b"/>
              <a:pathLst>
                <a:path w="271" h="109" extrusionOk="0">
                  <a:moveTo>
                    <a:pt x="137" y="1"/>
                  </a:moveTo>
                  <a:cubicBezTo>
                    <a:pt x="69" y="1"/>
                    <a:pt x="0" y="34"/>
                    <a:pt x="46" y="85"/>
                  </a:cubicBezTo>
                  <a:cubicBezTo>
                    <a:pt x="63" y="101"/>
                    <a:pt x="93" y="108"/>
                    <a:pt x="126" y="108"/>
                  </a:cubicBezTo>
                  <a:cubicBezTo>
                    <a:pt x="195" y="108"/>
                    <a:pt x="270" y="75"/>
                    <a:pt x="223" y="28"/>
                  </a:cubicBezTo>
                  <a:cubicBezTo>
                    <a:pt x="204" y="9"/>
                    <a:pt x="171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8"/>
            <p:cNvSpPr/>
            <p:nvPr/>
          </p:nvSpPr>
          <p:spPr>
            <a:xfrm>
              <a:off x="6276375" y="2892975"/>
              <a:ext cx="9200" cy="5075"/>
            </a:xfrm>
            <a:custGeom>
              <a:avLst/>
              <a:gdLst/>
              <a:ahLst/>
              <a:cxnLst/>
              <a:rect l="l" t="t" r="r" b="b"/>
              <a:pathLst>
                <a:path w="368" h="203" extrusionOk="0">
                  <a:moveTo>
                    <a:pt x="234" y="0"/>
                  </a:moveTo>
                  <a:cubicBezTo>
                    <a:pt x="210" y="0"/>
                    <a:pt x="186" y="4"/>
                    <a:pt x="166" y="10"/>
                  </a:cubicBezTo>
                  <a:cubicBezTo>
                    <a:pt x="153" y="10"/>
                    <a:pt x="147" y="16"/>
                    <a:pt x="141" y="22"/>
                  </a:cubicBezTo>
                  <a:lnTo>
                    <a:pt x="147" y="22"/>
                  </a:lnTo>
                  <a:cubicBezTo>
                    <a:pt x="134" y="28"/>
                    <a:pt x="122" y="35"/>
                    <a:pt x="109" y="47"/>
                  </a:cubicBezTo>
                  <a:cubicBezTo>
                    <a:pt x="1" y="124"/>
                    <a:pt x="122" y="203"/>
                    <a:pt x="232" y="203"/>
                  </a:cubicBezTo>
                  <a:cubicBezTo>
                    <a:pt x="294" y="203"/>
                    <a:pt x="352" y="177"/>
                    <a:pt x="361" y="110"/>
                  </a:cubicBezTo>
                  <a:cubicBezTo>
                    <a:pt x="368" y="92"/>
                    <a:pt x="361" y="73"/>
                    <a:pt x="355" y="60"/>
                  </a:cubicBezTo>
                  <a:cubicBezTo>
                    <a:pt x="342" y="17"/>
                    <a:pt x="28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8"/>
            <p:cNvSpPr/>
            <p:nvPr/>
          </p:nvSpPr>
          <p:spPr>
            <a:xfrm>
              <a:off x="6261900" y="2869425"/>
              <a:ext cx="8225" cy="4725"/>
            </a:xfrm>
            <a:custGeom>
              <a:avLst/>
              <a:gdLst/>
              <a:ahLst/>
              <a:cxnLst/>
              <a:rect l="l" t="t" r="r" b="b"/>
              <a:pathLst>
                <a:path w="329" h="189" extrusionOk="0">
                  <a:moveTo>
                    <a:pt x="141" y="1"/>
                  </a:moveTo>
                  <a:cubicBezTo>
                    <a:pt x="92" y="1"/>
                    <a:pt x="40" y="15"/>
                    <a:pt x="20" y="56"/>
                  </a:cubicBezTo>
                  <a:cubicBezTo>
                    <a:pt x="1" y="100"/>
                    <a:pt x="26" y="125"/>
                    <a:pt x="64" y="138"/>
                  </a:cubicBezTo>
                  <a:cubicBezTo>
                    <a:pt x="59" y="177"/>
                    <a:pt x="113" y="189"/>
                    <a:pt x="156" y="189"/>
                  </a:cubicBezTo>
                  <a:cubicBezTo>
                    <a:pt x="177" y="189"/>
                    <a:pt x="194" y="186"/>
                    <a:pt x="202" y="182"/>
                  </a:cubicBezTo>
                  <a:cubicBezTo>
                    <a:pt x="272" y="138"/>
                    <a:pt x="329" y="50"/>
                    <a:pt x="215" y="12"/>
                  </a:cubicBezTo>
                  <a:cubicBezTo>
                    <a:pt x="195" y="5"/>
                    <a:pt x="169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8"/>
            <p:cNvSpPr/>
            <p:nvPr/>
          </p:nvSpPr>
          <p:spPr>
            <a:xfrm>
              <a:off x="6272000" y="2854550"/>
              <a:ext cx="8375" cy="5150"/>
            </a:xfrm>
            <a:custGeom>
              <a:avLst/>
              <a:gdLst/>
              <a:ahLst/>
              <a:cxnLst/>
              <a:rect l="l" t="t" r="r" b="b"/>
              <a:pathLst>
                <a:path w="335" h="206" extrusionOk="0">
                  <a:moveTo>
                    <a:pt x="180" y="0"/>
                  </a:moveTo>
                  <a:cubicBezTo>
                    <a:pt x="150" y="0"/>
                    <a:pt x="119" y="7"/>
                    <a:pt x="89" y="20"/>
                  </a:cubicBezTo>
                  <a:cubicBezTo>
                    <a:pt x="57" y="27"/>
                    <a:pt x="25" y="52"/>
                    <a:pt x="13" y="83"/>
                  </a:cubicBezTo>
                  <a:cubicBezTo>
                    <a:pt x="0" y="115"/>
                    <a:pt x="13" y="140"/>
                    <a:pt x="13" y="172"/>
                  </a:cubicBezTo>
                  <a:cubicBezTo>
                    <a:pt x="13" y="196"/>
                    <a:pt x="55" y="205"/>
                    <a:pt x="85" y="205"/>
                  </a:cubicBezTo>
                  <a:cubicBezTo>
                    <a:pt x="94" y="205"/>
                    <a:pt x="102" y="205"/>
                    <a:pt x="107" y="203"/>
                  </a:cubicBezTo>
                  <a:cubicBezTo>
                    <a:pt x="164" y="191"/>
                    <a:pt x="227" y="178"/>
                    <a:pt x="284" y="153"/>
                  </a:cubicBezTo>
                  <a:cubicBezTo>
                    <a:pt x="297" y="140"/>
                    <a:pt x="328" y="115"/>
                    <a:pt x="328" y="90"/>
                  </a:cubicBezTo>
                  <a:lnTo>
                    <a:pt x="328" y="102"/>
                  </a:lnTo>
                  <a:cubicBezTo>
                    <a:pt x="334" y="71"/>
                    <a:pt x="322" y="45"/>
                    <a:pt x="297" y="33"/>
                  </a:cubicBezTo>
                  <a:cubicBezTo>
                    <a:pt x="261" y="11"/>
                    <a:pt x="221" y="0"/>
                    <a:pt x="1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8"/>
            <p:cNvSpPr/>
            <p:nvPr/>
          </p:nvSpPr>
          <p:spPr>
            <a:xfrm>
              <a:off x="6299425" y="2861975"/>
              <a:ext cx="13125" cy="5425"/>
            </a:xfrm>
            <a:custGeom>
              <a:avLst/>
              <a:gdLst/>
              <a:ahLst/>
              <a:cxnLst/>
              <a:rect l="l" t="t" r="r" b="b"/>
              <a:pathLst>
                <a:path w="525" h="217" extrusionOk="0">
                  <a:moveTo>
                    <a:pt x="289" y="1"/>
                  </a:moveTo>
                  <a:cubicBezTo>
                    <a:pt x="207" y="1"/>
                    <a:pt x="123" y="39"/>
                    <a:pt x="64" y="83"/>
                  </a:cubicBezTo>
                  <a:cubicBezTo>
                    <a:pt x="1" y="133"/>
                    <a:pt x="114" y="177"/>
                    <a:pt x="146" y="177"/>
                  </a:cubicBezTo>
                  <a:lnTo>
                    <a:pt x="158" y="177"/>
                  </a:lnTo>
                  <a:lnTo>
                    <a:pt x="177" y="190"/>
                  </a:lnTo>
                  <a:cubicBezTo>
                    <a:pt x="201" y="208"/>
                    <a:pt x="243" y="217"/>
                    <a:pt x="287" y="217"/>
                  </a:cubicBezTo>
                  <a:cubicBezTo>
                    <a:pt x="397" y="217"/>
                    <a:pt x="525" y="164"/>
                    <a:pt x="448" y="70"/>
                  </a:cubicBezTo>
                  <a:cubicBezTo>
                    <a:pt x="404" y="20"/>
                    <a:pt x="347" y="1"/>
                    <a:pt x="2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8"/>
            <p:cNvSpPr/>
            <p:nvPr/>
          </p:nvSpPr>
          <p:spPr>
            <a:xfrm>
              <a:off x="6306850" y="2875375"/>
              <a:ext cx="6125" cy="3400"/>
            </a:xfrm>
            <a:custGeom>
              <a:avLst/>
              <a:gdLst/>
              <a:ahLst/>
              <a:cxnLst/>
              <a:rect l="l" t="t" r="r" b="b"/>
              <a:pathLst>
                <a:path w="245" h="136" extrusionOk="0">
                  <a:moveTo>
                    <a:pt x="127" y="1"/>
                  </a:moveTo>
                  <a:cubicBezTo>
                    <a:pt x="104" y="1"/>
                    <a:pt x="83" y="3"/>
                    <a:pt x="69" y="7"/>
                  </a:cubicBezTo>
                  <a:cubicBezTo>
                    <a:pt x="6" y="26"/>
                    <a:pt x="0" y="95"/>
                    <a:pt x="69" y="121"/>
                  </a:cubicBezTo>
                  <a:lnTo>
                    <a:pt x="95" y="127"/>
                  </a:lnTo>
                  <a:cubicBezTo>
                    <a:pt x="110" y="131"/>
                    <a:pt x="133" y="135"/>
                    <a:pt x="155" y="135"/>
                  </a:cubicBezTo>
                  <a:cubicBezTo>
                    <a:pt x="195" y="135"/>
                    <a:pt x="236" y="123"/>
                    <a:pt x="240" y="83"/>
                  </a:cubicBezTo>
                  <a:cubicBezTo>
                    <a:pt x="240" y="77"/>
                    <a:pt x="240" y="70"/>
                    <a:pt x="240" y="64"/>
                  </a:cubicBezTo>
                  <a:cubicBezTo>
                    <a:pt x="244" y="15"/>
                    <a:pt x="180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8"/>
            <p:cNvSpPr/>
            <p:nvPr/>
          </p:nvSpPr>
          <p:spPr>
            <a:xfrm>
              <a:off x="6293750" y="2914025"/>
              <a:ext cx="5000" cy="3075"/>
            </a:xfrm>
            <a:custGeom>
              <a:avLst/>
              <a:gdLst/>
              <a:ahLst/>
              <a:cxnLst/>
              <a:rect l="l" t="t" r="r" b="b"/>
              <a:pathLst>
                <a:path w="200" h="123" extrusionOk="0">
                  <a:moveTo>
                    <a:pt x="111" y="1"/>
                  </a:moveTo>
                  <a:cubicBezTo>
                    <a:pt x="95" y="1"/>
                    <a:pt x="79" y="3"/>
                    <a:pt x="70" y="6"/>
                  </a:cubicBezTo>
                  <a:cubicBezTo>
                    <a:pt x="57" y="13"/>
                    <a:pt x="45" y="25"/>
                    <a:pt x="32" y="32"/>
                  </a:cubicBezTo>
                  <a:cubicBezTo>
                    <a:pt x="20" y="44"/>
                    <a:pt x="1" y="57"/>
                    <a:pt x="13" y="76"/>
                  </a:cubicBezTo>
                  <a:lnTo>
                    <a:pt x="13" y="95"/>
                  </a:lnTo>
                  <a:cubicBezTo>
                    <a:pt x="8" y="114"/>
                    <a:pt x="37" y="122"/>
                    <a:pt x="56" y="122"/>
                  </a:cubicBezTo>
                  <a:cubicBezTo>
                    <a:pt x="62" y="122"/>
                    <a:pt x="67" y="121"/>
                    <a:pt x="70" y="120"/>
                  </a:cubicBezTo>
                  <a:cubicBezTo>
                    <a:pt x="127" y="95"/>
                    <a:pt x="146" y="95"/>
                    <a:pt x="177" y="44"/>
                  </a:cubicBezTo>
                  <a:cubicBezTo>
                    <a:pt x="200" y="13"/>
                    <a:pt x="152" y="1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8"/>
            <p:cNvSpPr/>
            <p:nvPr/>
          </p:nvSpPr>
          <p:spPr>
            <a:xfrm>
              <a:off x="6272000" y="2920700"/>
              <a:ext cx="6650" cy="3925"/>
            </a:xfrm>
            <a:custGeom>
              <a:avLst/>
              <a:gdLst/>
              <a:ahLst/>
              <a:cxnLst/>
              <a:rect l="l" t="t" r="r" b="b"/>
              <a:pathLst>
                <a:path w="266" h="157" extrusionOk="0">
                  <a:moveTo>
                    <a:pt x="155" y="0"/>
                  </a:moveTo>
                  <a:cubicBezTo>
                    <a:pt x="154" y="0"/>
                    <a:pt x="140" y="5"/>
                    <a:pt x="101" y="17"/>
                  </a:cubicBezTo>
                  <a:cubicBezTo>
                    <a:pt x="105" y="16"/>
                    <a:pt x="109" y="15"/>
                    <a:pt x="113" y="14"/>
                  </a:cubicBezTo>
                  <a:lnTo>
                    <a:pt x="113" y="14"/>
                  </a:lnTo>
                  <a:cubicBezTo>
                    <a:pt x="100" y="18"/>
                    <a:pt x="89" y="22"/>
                    <a:pt x="82" y="23"/>
                  </a:cubicBezTo>
                  <a:cubicBezTo>
                    <a:pt x="0" y="48"/>
                    <a:pt x="0" y="124"/>
                    <a:pt x="82" y="149"/>
                  </a:cubicBezTo>
                  <a:cubicBezTo>
                    <a:pt x="96" y="153"/>
                    <a:pt x="120" y="157"/>
                    <a:pt x="145" y="157"/>
                  </a:cubicBezTo>
                  <a:cubicBezTo>
                    <a:pt x="199" y="157"/>
                    <a:pt x="261" y="142"/>
                    <a:pt x="265" y="86"/>
                  </a:cubicBezTo>
                  <a:lnTo>
                    <a:pt x="265" y="80"/>
                  </a:lnTo>
                  <a:cubicBezTo>
                    <a:pt x="265" y="26"/>
                    <a:pt x="205" y="11"/>
                    <a:pt x="154" y="11"/>
                  </a:cubicBezTo>
                  <a:cubicBezTo>
                    <a:pt x="139" y="11"/>
                    <a:pt x="124" y="12"/>
                    <a:pt x="113" y="14"/>
                  </a:cubicBezTo>
                  <a:lnTo>
                    <a:pt x="113" y="14"/>
                  </a:lnTo>
                  <a:cubicBezTo>
                    <a:pt x="134" y="8"/>
                    <a:pt x="156" y="0"/>
                    <a:pt x="1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8"/>
            <p:cNvSpPr/>
            <p:nvPr/>
          </p:nvSpPr>
          <p:spPr>
            <a:xfrm>
              <a:off x="6262500" y="2906125"/>
              <a:ext cx="8425" cy="4300"/>
            </a:xfrm>
            <a:custGeom>
              <a:avLst/>
              <a:gdLst/>
              <a:ahLst/>
              <a:cxnLst/>
              <a:rect l="l" t="t" r="r" b="b"/>
              <a:pathLst>
                <a:path w="337" h="172" extrusionOk="0">
                  <a:moveTo>
                    <a:pt x="153" y="1"/>
                  </a:moveTo>
                  <a:cubicBezTo>
                    <a:pt x="82" y="1"/>
                    <a:pt x="1" y="27"/>
                    <a:pt x="27" y="102"/>
                  </a:cubicBezTo>
                  <a:lnTo>
                    <a:pt x="27" y="108"/>
                  </a:lnTo>
                  <a:cubicBezTo>
                    <a:pt x="23" y="157"/>
                    <a:pt x="83" y="171"/>
                    <a:pt x="133" y="171"/>
                  </a:cubicBezTo>
                  <a:cubicBezTo>
                    <a:pt x="154" y="171"/>
                    <a:pt x="173" y="168"/>
                    <a:pt x="185" y="165"/>
                  </a:cubicBezTo>
                  <a:lnTo>
                    <a:pt x="191" y="165"/>
                  </a:lnTo>
                  <a:cubicBezTo>
                    <a:pt x="286" y="146"/>
                    <a:pt x="336" y="51"/>
                    <a:pt x="229" y="13"/>
                  </a:cubicBezTo>
                  <a:cubicBezTo>
                    <a:pt x="212" y="6"/>
                    <a:pt x="183" y="1"/>
                    <a:pt x="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8"/>
            <p:cNvSpPr/>
            <p:nvPr/>
          </p:nvSpPr>
          <p:spPr>
            <a:xfrm>
              <a:off x="6240475" y="2905025"/>
              <a:ext cx="9300" cy="3675"/>
            </a:xfrm>
            <a:custGeom>
              <a:avLst/>
              <a:gdLst/>
              <a:ahLst/>
              <a:cxnLst/>
              <a:rect l="l" t="t" r="r" b="b"/>
              <a:pathLst>
                <a:path w="372" h="147" extrusionOk="0">
                  <a:moveTo>
                    <a:pt x="195" y="0"/>
                  </a:moveTo>
                  <a:cubicBezTo>
                    <a:pt x="101" y="0"/>
                    <a:pt x="0" y="45"/>
                    <a:pt x="69" y="114"/>
                  </a:cubicBezTo>
                  <a:cubicBezTo>
                    <a:pt x="91" y="136"/>
                    <a:pt x="133" y="146"/>
                    <a:pt x="177" y="146"/>
                  </a:cubicBezTo>
                  <a:cubicBezTo>
                    <a:pt x="270" y="146"/>
                    <a:pt x="371" y="101"/>
                    <a:pt x="303" y="32"/>
                  </a:cubicBezTo>
                  <a:cubicBezTo>
                    <a:pt x="280" y="10"/>
                    <a:pt x="238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8"/>
            <p:cNvSpPr/>
            <p:nvPr/>
          </p:nvSpPr>
          <p:spPr>
            <a:xfrm>
              <a:off x="6229725" y="2885800"/>
              <a:ext cx="8775" cy="6300"/>
            </a:xfrm>
            <a:custGeom>
              <a:avLst/>
              <a:gdLst/>
              <a:ahLst/>
              <a:cxnLst/>
              <a:rect l="l" t="t" r="r" b="b"/>
              <a:pathLst>
                <a:path w="351" h="252" extrusionOk="0">
                  <a:moveTo>
                    <a:pt x="157" y="0"/>
                  </a:moveTo>
                  <a:cubicBezTo>
                    <a:pt x="117" y="0"/>
                    <a:pt x="79" y="11"/>
                    <a:pt x="58" y="38"/>
                  </a:cubicBezTo>
                  <a:cubicBezTo>
                    <a:pt x="1" y="101"/>
                    <a:pt x="64" y="164"/>
                    <a:pt x="108" y="221"/>
                  </a:cubicBezTo>
                  <a:cubicBezTo>
                    <a:pt x="123" y="241"/>
                    <a:pt x="155" y="252"/>
                    <a:pt x="187" y="252"/>
                  </a:cubicBezTo>
                  <a:cubicBezTo>
                    <a:pt x="225" y="252"/>
                    <a:pt x="262" y="236"/>
                    <a:pt x="266" y="202"/>
                  </a:cubicBezTo>
                  <a:cubicBezTo>
                    <a:pt x="266" y="177"/>
                    <a:pt x="266" y="133"/>
                    <a:pt x="285" y="120"/>
                  </a:cubicBezTo>
                  <a:cubicBezTo>
                    <a:pt x="351" y="58"/>
                    <a:pt x="248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8"/>
            <p:cNvSpPr/>
            <p:nvPr/>
          </p:nvSpPr>
          <p:spPr>
            <a:xfrm>
              <a:off x="6211600" y="2893025"/>
              <a:ext cx="8550" cy="4450"/>
            </a:xfrm>
            <a:custGeom>
              <a:avLst/>
              <a:gdLst/>
              <a:ahLst/>
              <a:cxnLst/>
              <a:rect l="l" t="t" r="r" b="b"/>
              <a:pathLst>
                <a:path w="342" h="178" extrusionOk="0">
                  <a:moveTo>
                    <a:pt x="174" y="1"/>
                  </a:moveTo>
                  <a:cubicBezTo>
                    <a:pt x="155" y="1"/>
                    <a:pt x="137" y="3"/>
                    <a:pt x="127" y="8"/>
                  </a:cubicBezTo>
                  <a:lnTo>
                    <a:pt x="114" y="8"/>
                  </a:lnTo>
                  <a:cubicBezTo>
                    <a:pt x="89" y="14"/>
                    <a:pt x="39" y="26"/>
                    <a:pt x="26" y="64"/>
                  </a:cubicBezTo>
                  <a:lnTo>
                    <a:pt x="26" y="71"/>
                  </a:lnTo>
                  <a:cubicBezTo>
                    <a:pt x="1" y="146"/>
                    <a:pt x="95" y="178"/>
                    <a:pt x="152" y="178"/>
                  </a:cubicBezTo>
                  <a:cubicBezTo>
                    <a:pt x="209" y="178"/>
                    <a:pt x="341" y="127"/>
                    <a:pt x="266" y="58"/>
                  </a:cubicBezTo>
                  <a:lnTo>
                    <a:pt x="266" y="52"/>
                  </a:lnTo>
                  <a:cubicBezTo>
                    <a:pt x="266" y="13"/>
                    <a:pt x="216" y="1"/>
                    <a:pt x="1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8"/>
            <p:cNvSpPr/>
            <p:nvPr/>
          </p:nvSpPr>
          <p:spPr>
            <a:xfrm>
              <a:off x="6222450" y="2917375"/>
              <a:ext cx="5175" cy="2075"/>
            </a:xfrm>
            <a:custGeom>
              <a:avLst/>
              <a:gdLst/>
              <a:ahLst/>
              <a:cxnLst/>
              <a:rect l="l" t="t" r="r" b="b"/>
              <a:pathLst>
                <a:path w="207" h="83" extrusionOk="0">
                  <a:moveTo>
                    <a:pt x="112" y="1"/>
                  </a:moveTo>
                  <a:cubicBezTo>
                    <a:pt x="58" y="1"/>
                    <a:pt x="0" y="27"/>
                    <a:pt x="40" y="62"/>
                  </a:cubicBezTo>
                  <a:cubicBezTo>
                    <a:pt x="52" y="76"/>
                    <a:pt x="76" y="82"/>
                    <a:pt x="101" y="82"/>
                  </a:cubicBezTo>
                  <a:cubicBezTo>
                    <a:pt x="152" y="82"/>
                    <a:pt x="206" y="56"/>
                    <a:pt x="172" y="17"/>
                  </a:cubicBezTo>
                  <a:cubicBezTo>
                    <a:pt x="159" y="6"/>
                    <a:pt x="136" y="1"/>
                    <a:pt x="1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8"/>
            <p:cNvSpPr/>
            <p:nvPr/>
          </p:nvSpPr>
          <p:spPr>
            <a:xfrm>
              <a:off x="6216650" y="2869750"/>
              <a:ext cx="7900" cy="4650"/>
            </a:xfrm>
            <a:custGeom>
              <a:avLst/>
              <a:gdLst/>
              <a:ahLst/>
              <a:cxnLst/>
              <a:rect l="l" t="t" r="r" b="b"/>
              <a:pathLst>
                <a:path w="316" h="186" extrusionOk="0">
                  <a:moveTo>
                    <a:pt x="151" y="0"/>
                  </a:moveTo>
                  <a:cubicBezTo>
                    <a:pt x="108" y="0"/>
                    <a:pt x="64" y="15"/>
                    <a:pt x="26" y="43"/>
                  </a:cubicBezTo>
                  <a:cubicBezTo>
                    <a:pt x="7" y="56"/>
                    <a:pt x="0" y="74"/>
                    <a:pt x="0" y="100"/>
                  </a:cubicBezTo>
                  <a:cubicBezTo>
                    <a:pt x="7" y="131"/>
                    <a:pt x="32" y="156"/>
                    <a:pt x="64" y="169"/>
                  </a:cubicBezTo>
                  <a:lnTo>
                    <a:pt x="95" y="175"/>
                  </a:lnTo>
                  <a:cubicBezTo>
                    <a:pt x="111" y="182"/>
                    <a:pt x="128" y="186"/>
                    <a:pt x="144" y="186"/>
                  </a:cubicBezTo>
                  <a:cubicBezTo>
                    <a:pt x="174" y="186"/>
                    <a:pt x="203" y="174"/>
                    <a:pt x="228" y="150"/>
                  </a:cubicBezTo>
                  <a:cubicBezTo>
                    <a:pt x="272" y="131"/>
                    <a:pt x="316" y="93"/>
                    <a:pt x="272" y="43"/>
                  </a:cubicBezTo>
                  <a:cubicBezTo>
                    <a:pt x="237" y="15"/>
                    <a:pt x="194" y="0"/>
                    <a:pt x="1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8"/>
            <p:cNvSpPr/>
            <p:nvPr/>
          </p:nvSpPr>
          <p:spPr>
            <a:xfrm>
              <a:off x="6339950" y="2838750"/>
              <a:ext cx="6275" cy="3400"/>
            </a:xfrm>
            <a:custGeom>
              <a:avLst/>
              <a:gdLst/>
              <a:ahLst/>
              <a:cxnLst/>
              <a:rect l="l" t="t" r="r" b="b"/>
              <a:pathLst>
                <a:path w="251" h="136" extrusionOk="0">
                  <a:moveTo>
                    <a:pt x="132" y="1"/>
                  </a:moveTo>
                  <a:cubicBezTo>
                    <a:pt x="101" y="1"/>
                    <a:pt x="70" y="12"/>
                    <a:pt x="45" y="34"/>
                  </a:cubicBezTo>
                  <a:cubicBezTo>
                    <a:pt x="1" y="78"/>
                    <a:pt x="51" y="104"/>
                    <a:pt x="101" y="116"/>
                  </a:cubicBezTo>
                  <a:lnTo>
                    <a:pt x="89" y="116"/>
                  </a:lnTo>
                  <a:cubicBezTo>
                    <a:pt x="101" y="122"/>
                    <a:pt x="114" y="122"/>
                    <a:pt x="127" y="129"/>
                  </a:cubicBezTo>
                  <a:cubicBezTo>
                    <a:pt x="135" y="133"/>
                    <a:pt x="152" y="136"/>
                    <a:pt x="170" y="136"/>
                  </a:cubicBezTo>
                  <a:cubicBezTo>
                    <a:pt x="207" y="136"/>
                    <a:pt x="251" y="125"/>
                    <a:pt x="247" y="91"/>
                  </a:cubicBezTo>
                  <a:cubicBezTo>
                    <a:pt x="240" y="78"/>
                    <a:pt x="240" y="59"/>
                    <a:pt x="234" y="53"/>
                  </a:cubicBezTo>
                  <a:cubicBezTo>
                    <a:pt x="209" y="18"/>
                    <a:pt x="171" y="1"/>
                    <a:pt x="1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8"/>
            <p:cNvSpPr/>
            <p:nvPr/>
          </p:nvSpPr>
          <p:spPr>
            <a:xfrm>
              <a:off x="6334425" y="2858325"/>
              <a:ext cx="5225" cy="3125"/>
            </a:xfrm>
            <a:custGeom>
              <a:avLst/>
              <a:gdLst/>
              <a:ahLst/>
              <a:cxnLst/>
              <a:rect l="l" t="t" r="r" b="b"/>
              <a:pathLst>
                <a:path w="209" h="125" extrusionOk="0">
                  <a:moveTo>
                    <a:pt x="86" y="1"/>
                  </a:moveTo>
                  <a:cubicBezTo>
                    <a:pt x="56" y="1"/>
                    <a:pt x="24" y="11"/>
                    <a:pt x="32" y="40"/>
                  </a:cubicBezTo>
                  <a:cubicBezTo>
                    <a:pt x="39" y="65"/>
                    <a:pt x="45" y="46"/>
                    <a:pt x="26" y="71"/>
                  </a:cubicBezTo>
                  <a:cubicBezTo>
                    <a:pt x="1" y="105"/>
                    <a:pt x="57" y="124"/>
                    <a:pt x="106" y="124"/>
                  </a:cubicBezTo>
                  <a:cubicBezTo>
                    <a:pt x="131" y="124"/>
                    <a:pt x="154" y="119"/>
                    <a:pt x="165" y="109"/>
                  </a:cubicBezTo>
                  <a:cubicBezTo>
                    <a:pt x="209" y="65"/>
                    <a:pt x="165" y="33"/>
                    <a:pt x="127" y="8"/>
                  </a:cubicBezTo>
                  <a:cubicBezTo>
                    <a:pt x="118" y="4"/>
                    <a:pt x="102" y="1"/>
                    <a:pt x="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8"/>
            <p:cNvSpPr/>
            <p:nvPr/>
          </p:nvSpPr>
          <p:spPr>
            <a:xfrm>
              <a:off x="6320550" y="2893825"/>
              <a:ext cx="9225" cy="4325"/>
            </a:xfrm>
            <a:custGeom>
              <a:avLst/>
              <a:gdLst/>
              <a:ahLst/>
              <a:cxnLst/>
              <a:rect l="l" t="t" r="r" b="b"/>
              <a:pathLst>
                <a:path w="369" h="173" extrusionOk="0">
                  <a:moveTo>
                    <a:pt x="196" y="1"/>
                  </a:moveTo>
                  <a:cubicBezTo>
                    <a:pt x="171" y="1"/>
                    <a:pt x="152" y="1"/>
                    <a:pt x="133" y="7"/>
                  </a:cubicBezTo>
                  <a:cubicBezTo>
                    <a:pt x="121" y="13"/>
                    <a:pt x="102" y="20"/>
                    <a:pt x="89" y="26"/>
                  </a:cubicBezTo>
                  <a:cubicBezTo>
                    <a:pt x="1" y="76"/>
                    <a:pt x="83" y="158"/>
                    <a:pt x="152" y="171"/>
                  </a:cubicBezTo>
                  <a:cubicBezTo>
                    <a:pt x="159" y="172"/>
                    <a:pt x="166" y="172"/>
                    <a:pt x="175" y="172"/>
                  </a:cubicBezTo>
                  <a:cubicBezTo>
                    <a:pt x="243" y="172"/>
                    <a:pt x="369" y="148"/>
                    <a:pt x="335" y="64"/>
                  </a:cubicBezTo>
                  <a:cubicBezTo>
                    <a:pt x="316" y="39"/>
                    <a:pt x="291" y="13"/>
                    <a:pt x="259" y="13"/>
                  </a:cubicBezTo>
                  <a:lnTo>
                    <a:pt x="253" y="13"/>
                  </a:lnTo>
                  <a:cubicBezTo>
                    <a:pt x="240" y="7"/>
                    <a:pt x="228" y="7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8"/>
            <p:cNvSpPr/>
            <p:nvPr/>
          </p:nvSpPr>
          <p:spPr>
            <a:xfrm>
              <a:off x="6460425" y="2793875"/>
              <a:ext cx="9000" cy="4600"/>
            </a:xfrm>
            <a:custGeom>
              <a:avLst/>
              <a:gdLst/>
              <a:ahLst/>
              <a:cxnLst/>
              <a:rect l="l" t="t" r="r" b="b"/>
              <a:pathLst>
                <a:path w="360" h="184" extrusionOk="0">
                  <a:moveTo>
                    <a:pt x="178" y="0"/>
                  </a:moveTo>
                  <a:cubicBezTo>
                    <a:pt x="154" y="0"/>
                    <a:pt x="130" y="4"/>
                    <a:pt x="107" y="13"/>
                  </a:cubicBezTo>
                  <a:cubicBezTo>
                    <a:pt x="57" y="32"/>
                    <a:pt x="0" y="82"/>
                    <a:pt x="51" y="133"/>
                  </a:cubicBezTo>
                  <a:cubicBezTo>
                    <a:pt x="88" y="166"/>
                    <a:pt x="135" y="183"/>
                    <a:pt x="182" y="183"/>
                  </a:cubicBezTo>
                  <a:cubicBezTo>
                    <a:pt x="205" y="183"/>
                    <a:pt x="229" y="179"/>
                    <a:pt x="252" y="170"/>
                  </a:cubicBezTo>
                  <a:cubicBezTo>
                    <a:pt x="303" y="152"/>
                    <a:pt x="360" y="101"/>
                    <a:pt x="309" y="51"/>
                  </a:cubicBezTo>
                  <a:cubicBezTo>
                    <a:pt x="271" y="17"/>
                    <a:pt x="225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8"/>
            <p:cNvSpPr/>
            <p:nvPr/>
          </p:nvSpPr>
          <p:spPr>
            <a:xfrm>
              <a:off x="6451750" y="2810700"/>
              <a:ext cx="7900" cy="5500"/>
            </a:xfrm>
            <a:custGeom>
              <a:avLst/>
              <a:gdLst/>
              <a:ahLst/>
              <a:cxnLst/>
              <a:rect l="l" t="t" r="r" b="b"/>
              <a:pathLst>
                <a:path w="316" h="220" extrusionOk="0">
                  <a:moveTo>
                    <a:pt x="199" y="0"/>
                  </a:moveTo>
                  <a:cubicBezTo>
                    <a:pt x="183" y="0"/>
                    <a:pt x="169" y="3"/>
                    <a:pt x="158" y="8"/>
                  </a:cubicBezTo>
                  <a:cubicBezTo>
                    <a:pt x="168" y="3"/>
                    <a:pt x="169" y="1"/>
                    <a:pt x="165" y="1"/>
                  </a:cubicBezTo>
                  <a:cubicBezTo>
                    <a:pt x="154" y="1"/>
                    <a:pt x="107" y="15"/>
                    <a:pt x="107" y="15"/>
                  </a:cubicBezTo>
                  <a:cubicBezTo>
                    <a:pt x="88" y="27"/>
                    <a:pt x="63" y="34"/>
                    <a:pt x="44" y="46"/>
                  </a:cubicBezTo>
                  <a:cubicBezTo>
                    <a:pt x="19" y="59"/>
                    <a:pt x="0" y="84"/>
                    <a:pt x="0" y="109"/>
                  </a:cubicBezTo>
                  <a:cubicBezTo>
                    <a:pt x="0" y="116"/>
                    <a:pt x="0" y="122"/>
                    <a:pt x="0" y="122"/>
                  </a:cubicBezTo>
                  <a:cubicBezTo>
                    <a:pt x="6" y="188"/>
                    <a:pt x="87" y="220"/>
                    <a:pt x="164" y="220"/>
                  </a:cubicBezTo>
                  <a:cubicBezTo>
                    <a:pt x="241" y="220"/>
                    <a:pt x="316" y="188"/>
                    <a:pt x="309" y="128"/>
                  </a:cubicBezTo>
                  <a:cubicBezTo>
                    <a:pt x="303" y="109"/>
                    <a:pt x="297" y="90"/>
                    <a:pt x="290" y="78"/>
                  </a:cubicBezTo>
                  <a:cubicBezTo>
                    <a:pt x="284" y="71"/>
                    <a:pt x="284" y="65"/>
                    <a:pt x="278" y="59"/>
                  </a:cubicBezTo>
                  <a:cubicBezTo>
                    <a:pt x="282" y="18"/>
                    <a:pt x="238" y="0"/>
                    <a:pt x="1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8"/>
            <p:cNvSpPr/>
            <p:nvPr/>
          </p:nvSpPr>
          <p:spPr>
            <a:xfrm>
              <a:off x="6471750" y="2817150"/>
              <a:ext cx="7700" cy="4850"/>
            </a:xfrm>
            <a:custGeom>
              <a:avLst/>
              <a:gdLst/>
              <a:ahLst/>
              <a:cxnLst/>
              <a:rect l="l" t="t" r="r" b="b"/>
              <a:pathLst>
                <a:path w="308" h="194" extrusionOk="0">
                  <a:moveTo>
                    <a:pt x="158" y="0"/>
                  </a:moveTo>
                  <a:cubicBezTo>
                    <a:pt x="88" y="0"/>
                    <a:pt x="17" y="27"/>
                    <a:pt x="7" y="85"/>
                  </a:cubicBezTo>
                  <a:lnTo>
                    <a:pt x="7" y="103"/>
                  </a:lnTo>
                  <a:cubicBezTo>
                    <a:pt x="1" y="162"/>
                    <a:pt x="74" y="193"/>
                    <a:pt x="149" y="193"/>
                  </a:cubicBezTo>
                  <a:cubicBezTo>
                    <a:pt x="220" y="193"/>
                    <a:pt x="291" y="165"/>
                    <a:pt x="298" y="103"/>
                  </a:cubicBezTo>
                  <a:cubicBezTo>
                    <a:pt x="298" y="97"/>
                    <a:pt x="298" y="97"/>
                    <a:pt x="298" y="91"/>
                  </a:cubicBezTo>
                  <a:cubicBezTo>
                    <a:pt x="307" y="32"/>
                    <a:pt x="234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8"/>
            <p:cNvSpPr/>
            <p:nvPr/>
          </p:nvSpPr>
          <p:spPr>
            <a:xfrm>
              <a:off x="6466725" y="2806175"/>
              <a:ext cx="8225" cy="4725"/>
            </a:xfrm>
            <a:custGeom>
              <a:avLst/>
              <a:gdLst/>
              <a:ahLst/>
              <a:cxnLst/>
              <a:rect l="l" t="t" r="r" b="b"/>
              <a:pathLst>
                <a:path w="329" h="189" extrusionOk="0">
                  <a:moveTo>
                    <a:pt x="183" y="0"/>
                  </a:moveTo>
                  <a:cubicBezTo>
                    <a:pt x="120" y="0"/>
                    <a:pt x="0" y="19"/>
                    <a:pt x="26" y="107"/>
                  </a:cubicBezTo>
                  <a:cubicBezTo>
                    <a:pt x="41" y="158"/>
                    <a:pt x="89" y="188"/>
                    <a:pt x="143" y="188"/>
                  </a:cubicBezTo>
                  <a:cubicBezTo>
                    <a:pt x="156" y="188"/>
                    <a:pt x="170" y="187"/>
                    <a:pt x="183" y="183"/>
                  </a:cubicBezTo>
                  <a:cubicBezTo>
                    <a:pt x="202" y="177"/>
                    <a:pt x="215" y="170"/>
                    <a:pt x="234" y="158"/>
                  </a:cubicBezTo>
                  <a:lnTo>
                    <a:pt x="246" y="158"/>
                  </a:lnTo>
                  <a:cubicBezTo>
                    <a:pt x="284" y="145"/>
                    <a:pt x="328" y="107"/>
                    <a:pt x="309" y="63"/>
                  </a:cubicBezTo>
                  <a:cubicBezTo>
                    <a:pt x="284" y="13"/>
                    <a:pt x="227" y="6"/>
                    <a:pt x="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8"/>
            <p:cNvSpPr/>
            <p:nvPr/>
          </p:nvSpPr>
          <p:spPr>
            <a:xfrm>
              <a:off x="6480575" y="2799175"/>
              <a:ext cx="12175" cy="5850"/>
            </a:xfrm>
            <a:custGeom>
              <a:avLst/>
              <a:gdLst/>
              <a:ahLst/>
              <a:cxnLst/>
              <a:rect l="l" t="t" r="r" b="b"/>
              <a:pathLst>
                <a:path w="487" h="234" extrusionOk="0">
                  <a:moveTo>
                    <a:pt x="319" y="0"/>
                  </a:moveTo>
                  <a:cubicBezTo>
                    <a:pt x="284" y="0"/>
                    <a:pt x="251" y="6"/>
                    <a:pt x="228" y="15"/>
                  </a:cubicBezTo>
                  <a:cubicBezTo>
                    <a:pt x="254" y="15"/>
                    <a:pt x="241" y="15"/>
                    <a:pt x="203" y="22"/>
                  </a:cubicBezTo>
                  <a:lnTo>
                    <a:pt x="153" y="40"/>
                  </a:lnTo>
                  <a:cubicBezTo>
                    <a:pt x="121" y="59"/>
                    <a:pt x="96" y="85"/>
                    <a:pt x="71" y="110"/>
                  </a:cubicBezTo>
                  <a:cubicBezTo>
                    <a:pt x="1" y="189"/>
                    <a:pt x="117" y="234"/>
                    <a:pt x="211" y="234"/>
                  </a:cubicBezTo>
                  <a:cubicBezTo>
                    <a:pt x="244" y="234"/>
                    <a:pt x="273" y="228"/>
                    <a:pt x="291" y="217"/>
                  </a:cubicBezTo>
                  <a:cubicBezTo>
                    <a:pt x="298" y="211"/>
                    <a:pt x="304" y="211"/>
                    <a:pt x="310" y="204"/>
                  </a:cubicBezTo>
                  <a:cubicBezTo>
                    <a:pt x="355" y="204"/>
                    <a:pt x="399" y="198"/>
                    <a:pt x="437" y="173"/>
                  </a:cubicBezTo>
                  <a:cubicBezTo>
                    <a:pt x="468" y="167"/>
                    <a:pt x="487" y="135"/>
                    <a:pt x="487" y="104"/>
                  </a:cubicBezTo>
                  <a:cubicBezTo>
                    <a:pt x="487" y="29"/>
                    <a:pt x="398" y="0"/>
                    <a:pt x="3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8"/>
            <p:cNvSpPr/>
            <p:nvPr/>
          </p:nvSpPr>
          <p:spPr>
            <a:xfrm>
              <a:off x="6491000" y="2829500"/>
              <a:ext cx="9950" cy="5000"/>
            </a:xfrm>
            <a:custGeom>
              <a:avLst/>
              <a:gdLst/>
              <a:ahLst/>
              <a:cxnLst/>
              <a:rect l="l" t="t" r="r" b="b"/>
              <a:pathLst>
                <a:path w="398" h="200" extrusionOk="0">
                  <a:moveTo>
                    <a:pt x="212" y="0"/>
                  </a:moveTo>
                  <a:cubicBezTo>
                    <a:pt x="162" y="0"/>
                    <a:pt x="111" y="16"/>
                    <a:pt x="83" y="45"/>
                  </a:cubicBezTo>
                  <a:lnTo>
                    <a:pt x="89" y="45"/>
                  </a:lnTo>
                  <a:lnTo>
                    <a:pt x="70" y="57"/>
                  </a:lnTo>
                  <a:cubicBezTo>
                    <a:pt x="1" y="127"/>
                    <a:pt x="102" y="183"/>
                    <a:pt x="165" y="196"/>
                  </a:cubicBezTo>
                  <a:cubicBezTo>
                    <a:pt x="173" y="198"/>
                    <a:pt x="185" y="199"/>
                    <a:pt x="199" y="199"/>
                  </a:cubicBezTo>
                  <a:cubicBezTo>
                    <a:pt x="273" y="199"/>
                    <a:pt x="397" y="168"/>
                    <a:pt x="360" y="83"/>
                  </a:cubicBezTo>
                  <a:lnTo>
                    <a:pt x="354" y="70"/>
                  </a:lnTo>
                  <a:cubicBezTo>
                    <a:pt x="330" y="22"/>
                    <a:pt x="271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8"/>
            <p:cNvSpPr/>
            <p:nvPr/>
          </p:nvSpPr>
          <p:spPr>
            <a:xfrm>
              <a:off x="6448900" y="2849100"/>
              <a:ext cx="10600" cy="5575"/>
            </a:xfrm>
            <a:custGeom>
              <a:avLst/>
              <a:gdLst/>
              <a:ahLst/>
              <a:cxnLst/>
              <a:rect l="l" t="t" r="r" b="b"/>
              <a:pathLst>
                <a:path w="424" h="223" extrusionOk="0">
                  <a:moveTo>
                    <a:pt x="297" y="0"/>
                  </a:moveTo>
                  <a:cubicBezTo>
                    <a:pt x="224" y="0"/>
                    <a:pt x="151" y="16"/>
                    <a:pt x="89" y="49"/>
                  </a:cubicBezTo>
                  <a:cubicBezTo>
                    <a:pt x="1" y="99"/>
                    <a:pt x="45" y="175"/>
                    <a:pt x="114" y="207"/>
                  </a:cubicBezTo>
                  <a:cubicBezTo>
                    <a:pt x="139" y="217"/>
                    <a:pt x="170" y="223"/>
                    <a:pt x="200" y="223"/>
                  </a:cubicBezTo>
                  <a:cubicBezTo>
                    <a:pt x="261" y="223"/>
                    <a:pt x="324" y="200"/>
                    <a:pt x="354" y="150"/>
                  </a:cubicBezTo>
                  <a:cubicBezTo>
                    <a:pt x="373" y="125"/>
                    <a:pt x="354" y="81"/>
                    <a:pt x="392" y="68"/>
                  </a:cubicBezTo>
                  <a:cubicBezTo>
                    <a:pt x="423" y="49"/>
                    <a:pt x="392" y="11"/>
                    <a:pt x="366" y="5"/>
                  </a:cubicBezTo>
                  <a:cubicBezTo>
                    <a:pt x="344" y="2"/>
                    <a:pt x="320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8"/>
            <p:cNvSpPr/>
            <p:nvPr/>
          </p:nvSpPr>
          <p:spPr>
            <a:xfrm>
              <a:off x="6456175" y="2830750"/>
              <a:ext cx="4900" cy="2775"/>
            </a:xfrm>
            <a:custGeom>
              <a:avLst/>
              <a:gdLst/>
              <a:ahLst/>
              <a:cxnLst/>
              <a:rect l="l" t="t" r="r" b="b"/>
              <a:pathLst>
                <a:path w="196" h="111" extrusionOk="0">
                  <a:moveTo>
                    <a:pt x="92" y="0"/>
                  </a:moveTo>
                  <a:cubicBezTo>
                    <a:pt x="54" y="0"/>
                    <a:pt x="12" y="11"/>
                    <a:pt x="12" y="45"/>
                  </a:cubicBezTo>
                  <a:cubicBezTo>
                    <a:pt x="12" y="51"/>
                    <a:pt x="12" y="58"/>
                    <a:pt x="12" y="64"/>
                  </a:cubicBezTo>
                  <a:cubicBezTo>
                    <a:pt x="1" y="100"/>
                    <a:pt x="33" y="110"/>
                    <a:pt x="67" y="110"/>
                  </a:cubicBezTo>
                  <a:cubicBezTo>
                    <a:pt x="87" y="110"/>
                    <a:pt x="108" y="107"/>
                    <a:pt x="120" y="102"/>
                  </a:cubicBezTo>
                  <a:cubicBezTo>
                    <a:pt x="126" y="96"/>
                    <a:pt x="132" y="96"/>
                    <a:pt x="145" y="96"/>
                  </a:cubicBezTo>
                  <a:cubicBezTo>
                    <a:pt x="195" y="77"/>
                    <a:pt x="189" y="26"/>
                    <a:pt x="139" y="7"/>
                  </a:cubicBezTo>
                  <a:cubicBezTo>
                    <a:pt x="128" y="3"/>
                    <a:pt x="110" y="0"/>
                    <a:pt x="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8"/>
            <p:cNvSpPr/>
            <p:nvPr/>
          </p:nvSpPr>
          <p:spPr>
            <a:xfrm>
              <a:off x="6435100" y="2831350"/>
              <a:ext cx="6050" cy="2925"/>
            </a:xfrm>
            <a:custGeom>
              <a:avLst/>
              <a:gdLst/>
              <a:ahLst/>
              <a:cxnLst/>
              <a:rect l="l" t="t" r="r" b="b"/>
              <a:pathLst>
                <a:path w="242" h="117" extrusionOk="0">
                  <a:moveTo>
                    <a:pt x="139" y="0"/>
                  </a:moveTo>
                  <a:cubicBezTo>
                    <a:pt x="131" y="0"/>
                    <a:pt x="123" y="1"/>
                    <a:pt x="117" y="2"/>
                  </a:cubicBezTo>
                  <a:cubicBezTo>
                    <a:pt x="117" y="2"/>
                    <a:pt x="117" y="2"/>
                    <a:pt x="117" y="2"/>
                  </a:cubicBezTo>
                  <a:lnTo>
                    <a:pt x="117" y="2"/>
                  </a:lnTo>
                  <a:cubicBezTo>
                    <a:pt x="77" y="6"/>
                    <a:pt x="0" y="37"/>
                    <a:pt x="42" y="84"/>
                  </a:cubicBezTo>
                  <a:cubicBezTo>
                    <a:pt x="67" y="103"/>
                    <a:pt x="92" y="116"/>
                    <a:pt x="124" y="116"/>
                  </a:cubicBezTo>
                  <a:cubicBezTo>
                    <a:pt x="127" y="116"/>
                    <a:pt x="131" y="117"/>
                    <a:pt x="134" y="117"/>
                  </a:cubicBezTo>
                  <a:cubicBezTo>
                    <a:pt x="174" y="117"/>
                    <a:pt x="241" y="88"/>
                    <a:pt x="210" y="45"/>
                  </a:cubicBezTo>
                  <a:lnTo>
                    <a:pt x="210" y="45"/>
                  </a:lnTo>
                  <a:cubicBezTo>
                    <a:pt x="211" y="44"/>
                    <a:pt x="212" y="43"/>
                    <a:pt x="212" y="40"/>
                  </a:cubicBezTo>
                  <a:cubicBezTo>
                    <a:pt x="217" y="10"/>
                    <a:pt x="171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8"/>
            <p:cNvSpPr/>
            <p:nvPr/>
          </p:nvSpPr>
          <p:spPr>
            <a:xfrm>
              <a:off x="6433350" y="2804125"/>
              <a:ext cx="5375" cy="2725"/>
            </a:xfrm>
            <a:custGeom>
              <a:avLst/>
              <a:gdLst/>
              <a:ahLst/>
              <a:cxnLst/>
              <a:rect l="l" t="t" r="r" b="b"/>
              <a:pathLst>
                <a:path w="215" h="109" extrusionOk="0">
                  <a:moveTo>
                    <a:pt x="95" y="0"/>
                  </a:moveTo>
                  <a:cubicBezTo>
                    <a:pt x="69" y="0"/>
                    <a:pt x="43" y="11"/>
                    <a:pt x="30" y="38"/>
                  </a:cubicBezTo>
                  <a:lnTo>
                    <a:pt x="17" y="63"/>
                  </a:lnTo>
                  <a:cubicBezTo>
                    <a:pt x="0" y="97"/>
                    <a:pt x="42" y="108"/>
                    <a:pt x="80" y="108"/>
                  </a:cubicBezTo>
                  <a:cubicBezTo>
                    <a:pt x="98" y="108"/>
                    <a:pt x="116" y="105"/>
                    <a:pt x="124" y="101"/>
                  </a:cubicBezTo>
                  <a:lnTo>
                    <a:pt x="162" y="82"/>
                  </a:lnTo>
                  <a:cubicBezTo>
                    <a:pt x="214" y="52"/>
                    <a:pt x="153" y="0"/>
                    <a:pt x="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8"/>
            <p:cNvSpPr/>
            <p:nvPr/>
          </p:nvSpPr>
          <p:spPr>
            <a:xfrm>
              <a:off x="6419900" y="2847025"/>
              <a:ext cx="8050" cy="3475"/>
            </a:xfrm>
            <a:custGeom>
              <a:avLst/>
              <a:gdLst/>
              <a:ahLst/>
              <a:cxnLst/>
              <a:rect l="l" t="t" r="r" b="b"/>
              <a:pathLst>
                <a:path w="322" h="139" extrusionOk="0">
                  <a:moveTo>
                    <a:pt x="134" y="1"/>
                  </a:moveTo>
                  <a:cubicBezTo>
                    <a:pt x="91" y="1"/>
                    <a:pt x="45" y="14"/>
                    <a:pt x="25" y="50"/>
                  </a:cubicBezTo>
                  <a:cubicBezTo>
                    <a:pt x="0" y="107"/>
                    <a:pt x="95" y="138"/>
                    <a:pt x="139" y="138"/>
                  </a:cubicBezTo>
                  <a:cubicBezTo>
                    <a:pt x="221" y="138"/>
                    <a:pt x="322" y="56"/>
                    <a:pt x="202" y="12"/>
                  </a:cubicBezTo>
                  <a:cubicBezTo>
                    <a:pt x="184" y="5"/>
                    <a:pt x="159" y="1"/>
                    <a:pt x="1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8"/>
            <p:cNvSpPr/>
            <p:nvPr/>
          </p:nvSpPr>
          <p:spPr>
            <a:xfrm>
              <a:off x="6408225" y="2867700"/>
              <a:ext cx="9800" cy="5775"/>
            </a:xfrm>
            <a:custGeom>
              <a:avLst/>
              <a:gdLst/>
              <a:ahLst/>
              <a:cxnLst/>
              <a:rect l="l" t="t" r="r" b="b"/>
              <a:pathLst>
                <a:path w="392" h="231" extrusionOk="0">
                  <a:moveTo>
                    <a:pt x="186" y="0"/>
                  </a:moveTo>
                  <a:cubicBezTo>
                    <a:pt x="121" y="0"/>
                    <a:pt x="55" y="29"/>
                    <a:pt x="7" y="81"/>
                  </a:cubicBezTo>
                  <a:cubicBezTo>
                    <a:pt x="0" y="100"/>
                    <a:pt x="0" y="119"/>
                    <a:pt x="7" y="138"/>
                  </a:cubicBezTo>
                  <a:cubicBezTo>
                    <a:pt x="26" y="175"/>
                    <a:pt x="70" y="201"/>
                    <a:pt x="114" y="207"/>
                  </a:cubicBezTo>
                  <a:lnTo>
                    <a:pt x="95" y="207"/>
                  </a:lnTo>
                  <a:cubicBezTo>
                    <a:pt x="127" y="220"/>
                    <a:pt x="170" y="230"/>
                    <a:pt x="213" y="230"/>
                  </a:cubicBezTo>
                  <a:cubicBezTo>
                    <a:pt x="272" y="230"/>
                    <a:pt x="331" y="211"/>
                    <a:pt x="360" y="156"/>
                  </a:cubicBezTo>
                  <a:cubicBezTo>
                    <a:pt x="360" y="156"/>
                    <a:pt x="360" y="150"/>
                    <a:pt x="360" y="150"/>
                  </a:cubicBezTo>
                  <a:cubicBezTo>
                    <a:pt x="391" y="87"/>
                    <a:pt x="328" y="43"/>
                    <a:pt x="284" y="24"/>
                  </a:cubicBezTo>
                  <a:lnTo>
                    <a:pt x="272" y="18"/>
                  </a:lnTo>
                  <a:cubicBezTo>
                    <a:pt x="244" y="6"/>
                    <a:pt x="215" y="0"/>
                    <a:pt x="1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8"/>
            <p:cNvSpPr/>
            <p:nvPr/>
          </p:nvSpPr>
          <p:spPr>
            <a:xfrm>
              <a:off x="6409400" y="2872425"/>
              <a:ext cx="1050" cy="450"/>
            </a:xfrm>
            <a:custGeom>
              <a:avLst/>
              <a:gdLst/>
              <a:ahLst/>
              <a:cxnLst/>
              <a:rect l="l" t="t" r="r" b="b"/>
              <a:pathLst>
                <a:path w="42" h="18" extrusionOk="0">
                  <a:moveTo>
                    <a:pt x="6" y="0"/>
                  </a:moveTo>
                  <a:cubicBezTo>
                    <a:pt x="1" y="0"/>
                    <a:pt x="15" y="9"/>
                    <a:pt x="42" y="18"/>
                  </a:cubicBezTo>
                  <a:lnTo>
                    <a:pt x="23" y="5"/>
                  </a:lnTo>
                  <a:cubicBezTo>
                    <a:pt x="14" y="2"/>
                    <a:pt x="8" y="0"/>
                    <a:pt x="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8"/>
            <p:cNvSpPr/>
            <p:nvPr/>
          </p:nvSpPr>
          <p:spPr>
            <a:xfrm>
              <a:off x="6291850" y="3006750"/>
              <a:ext cx="7750" cy="4575"/>
            </a:xfrm>
            <a:custGeom>
              <a:avLst/>
              <a:gdLst/>
              <a:ahLst/>
              <a:cxnLst/>
              <a:rect l="l" t="t" r="r" b="b"/>
              <a:pathLst>
                <a:path w="310" h="183" extrusionOk="0">
                  <a:moveTo>
                    <a:pt x="194" y="0"/>
                  </a:moveTo>
                  <a:cubicBezTo>
                    <a:pt x="147" y="0"/>
                    <a:pt x="98" y="16"/>
                    <a:pt x="77" y="37"/>
                  </a:cubicBezTo>
                  <a:cubicBezTo>
                    <a:pt x="1" y="75"/>
                    <a:pt x="39" y="151"/>
                    <a:pt x="102" y="170"/>
                  </a:cubicBezTo>
                  <a:cubicBezTo>
                    <a:pt x="120" y="178"/>
                    <a:pt x="147" y="183"/>
                    <a:pt x="176" y="183"/>
                  </a:cubicBezTo>
                  <a:cubicBezTo>
                    <a:pt x="237" y="183"/>
                    <a:pt x="306" y="161"/>
                    <a:pt x="310" y="100"/>
                  </a:cubicBezTo>
                  <a:cubicBezTo>
                    <a:pt x="310" y="88"/>
                    <a:pt x="310" y="75"/>
                    <a:pt x="304" y="63"/>
                  </a:cubicBezTo>
                  <a:cubicBezTo>
                    <a:pt x="291" y="17"/>
                    <a:pt x="243" y="0"/>
                    <a:pt x="1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8"/>
            <p:cNvSpPr/>
            <p:nvPr/>
          </p:nvSpPr>
          <p:spPr>
            <a:xfrm>
              <a:off x="6309275" y="3016700"/>
              <a:ext cx="5450" cy="2775"/>
            </a:xfrm>
            <a:custGeom>
              <a:avLst/>
              <a:gdLst/>
              <a:ahLst/>
              <a:cxnLst/>
              <a:rect l="l" t="t" r="r" b="b"/>
              <a:pathLst>
                <a:path w="218" h="111" extrusionOk="0">
                  <a:moveTo>
                    <a:pt x="88" y="0"/>
                  </a:moveTo>
                  <a:cubicBezTo>
                    <a:pt x="45" y="0"/>
                    <a:pt x="1" y="13"/>
                    <a:pt x="17" y="49"/>
                  </a:cubicBezTo>
                  <a:cubicBezTo>
                    <a:pt x="29" y="68"/>
                    <a:pt x="42" y="87"/>
                    <a:pt x="61" y="100"/>
                  </a:cubicBezTo>
                  <a:cubicBezTo>
                    <a:pt x="72" y="106"/>
                    <a:pt x="96" y="111"/>
                    <a:pt x="122" y="111"/>
                  </a:cubicBezTo>
                  <a:cubicBezTo>
                    <a:pt x="168" y="111"/>
                    <a:pt x="218" y="96"/>
                    <a:pt x="193" y="56"/>
                  </a:cubicBezTo>
                  <a:cubicBezTo>
                    <a:pt x="181" y="37"/>
                    <a:pt x="168" y="18"/>
                    <a:pt x="149" y="11"/>
                  </a:cubicBezTo>
                  <a:cubicBezTo>
                    <a:pt x="137" y="5"/>
                    <a:pt x="113" y="0"/>
                    <a:pt x="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8"/>
            <p:cNvSpPr/>
            <p:nvPr/>
          </p:nvSpPr>
          <p:spPr>
            <a:xfrm>
              <a:off x="6295575" y="3030800"/>
              <a:ext cx="6725" cy="3550"/>
            </a:xfrm>
            <a:custGeom>
              <a:avLst/>
              <a:gdLst/>
              <a:ahLst/>
              <a:cxnLst/>
              <a:rect l="l" t="t" r="r" b="b"/>
              <a:pathLst>
                <a:path w="269" h="142" extrusionOk="0">
                  <a:moveTo>
                    <a:pt x="187" y="0"/>
                  </a:moveTo>
                  <a:cubicBezTo>
                    <a:pt x="180" y="0"/>
                    <a:pt x="173" y="1"/>
                    <a:pt x="167" y="2"/>
                  </a:cubicBezTo>
                  <a:lnTo>
                    <a:pt x="180" y="9"/>
                  </a:lnTo>
                  <a:cubicBezTo>
                    <a:pt x="169" y="6"/>
                    <a:pt x="159" y="5"/>
                    <a:pt x="148" y="5"/>
                  </a:cubicBezTo>
                  <a:cubicBezTo>
                    <a:pt x="109" y="5"/>
                    <a:pt x="72" y="23"/>
                    <a:pt x="47" y="53"/>
                  </a:cubicBezTo>
                  <a:lnTo>
                    <a:pt x="35" y="66"/>
                  </a:lnTo>
                  <a:cubicBezTo>
                    <a:pt x="1" y="121"/>
                    <a:pt x="76" y="142"/>
                    <a:pt x="140" y="142"/>
                  </a:cubicBezTo>
                  <a:cubicBezTo>
                    <a:pt x="171" y="142"/>
                    <a:pt x="199" y="137"/>
                    <a:pt x="211" y="129"/>
                  </a:cubicBezTo>
                  <a:lnTo>
                    <a:pt x="230" y="122"/>
                  </a:lnTo>
                  <a:cubicBezTo>
                    <a:pt x="256" y="103"/>
                    <a:pt x="268" y="91"/>
                    <a:pt x="262" y="59"/>
                  </a:cubicBezTo>
                  <a:cubicBezTo>
                    <a:pt x="262" y="47"/>
                    <a:pt x="256" y="40"/>
                    <a:pt x="249" y="34"/>
                  </a:cubicBezTo>
                  <a:cubicBezTo>
                    <a:pt x="244" y="10"/>
                    <a:pt x="213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8"/>
            <p:cNvSpPr/>
            <p:nvPr/>
          </p:nvSpPr>
          <p:spPr>
            <a:xfrm>
              <a:off x="6278775" y="3034725"/>
              <a:ext cx="9325" cy="4825"/>
            </a:xfrm>
            <a:custGeom>
              <a:avLst/>
              <a:gdLst/>
              <a:ahLst/>
              <a:cxnLst/>
              <a:rect l="l" t="t" r="r" b="b"/>
              <a:pathLst>
                <a:path w="373" h="193" extrusionOk="0">
                  <a:moveTo>
                    <a:pt x="180" y="0"/>
                  </a:moveTo>
                  <a:cubicBezTo>
                    <a:pt x="155" y="0"/>
                    <a:pt x="131" y="5"/>
                    <a:pt x="108" y="16"/>
                  </a:cubicBezTo>
                  <a:cubicBezTo>
                    <a:pt x="57" y="28"/>
                    <a:pt x="0" y="85"/>
                    <a:pt x="51" y="142"/>
                  </a:cubicBezTo>
                  <a:cubicBezTo>
                    <a:pt x="89" y="176"/>
                    <a:pt x="138" y="192"/>
                    <a:pt x="189" y="192"/>
                  </a:cubicBezTo>
                  <a:cubicBezTo>
                    <a:pt x="214" y="192"/>
                    <a:pt x="240" y="188"/>
                    <a:pt x="265" y="180"/>
                  </a:cubicBezTo>
                  <a:cubicBezTo>
                    <a:pt x="316" y="161"/>
                    <a:pt x="373" y="104"/>
                    <a:pt x="322" y="54"/>
                  </a:cubicBezTo>
                  <a:cubicBezTo>
                    <a:pt x="280" y="20"/>
                    <a:pt x="230" y="0"/>
                    <a:pt x="1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8"/>
            <p:cNvSpPr/>
            <p:nvPr/>
          </p:nvSpPr>
          <p:spPr>
            <a:xfrm>
              <a:off x="6282250" y="3021975"/>
              <a:ext cx="7075" cy="3475"/>
            </a:xfrm>
            <a:custGeom>
              <a:avLst/>
              <a:gdLst/>
              <a:ahLst/>
              <a:cxnLst/>
              <a:rect l="l" t="t" r="r" b="b"/>
              <a:pathLst>
                <a:path w="283" h="139" extrusionOk="0">
                  <a:moveTo>
                    <a:pt x="146" y="1"/>
                  </a:moveTo>
                  <a:cubicBezTo>
                    <a:pt x="125" y="1"/>
                    <a:pt x="106" y="4"/>
                    <a:pt x="95" y="9"/>
                  </a:cubicBezTo>
                  <a:cubicBezTo>
                    <a:pt x="0" y="40"/>
                    <a:pt x="44" y="116"/>
                    <a:pt x="120" y="135"/>
                  </a:cubicBezTo>
                  <a:cubicBezTo>
                    <a:pt x="135" y="137"/>
                    <a:pt x="152" y="139"/>
                    <a:pt x="169" y="139"/>
                  </a:cubicBezTo>
                  <a:cubicBezTo>
                    <a:pt x="208" y="139"/>
                    <a:pt x="246" y="128"/>
                    <a:pt x="259" y="84"/>
                  </a:cubicBezTo>
                  <a:cubicBezTo>
                    <a:pt x="282" y="24"/>
                    <a:pt x="205" y="1"/>
                    <a:pt x="1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8"/>
            <p:cNvSpPr/>
            <p:nvPr/>
          </p:nvSpPr>
          <p:spPr>
            <a:xfrm>
              <a:off x="6301050" y="3050800"/>
              <a:ext cx="725" cy="325"/>
            </a:xfrm>
            <a:custGeom>
              <a:avLst/>
              <a:gdLst/>
              <a:ahLst/>
              <a:cxnLst/>
              <a:rect l="l" t="t" r="r" b="b"/>
              <a:pathLst>
                <a:path w="29" h="13" extrusionOk="0">
                  <a:moveTo>
                    <a:pt x="16" y="1"/>
                  </a:moveTo>
                  <a:cubicBezTo>
                    <a:pt x="9" y="1"/>
                    <a:pt x="1" y="5"/>
                    <a:pt x="5" y="10"/>
                  </a:cubicBezTo>
                  <a:cubicBezTo>
                    <a:pt x="7" y="12"/>
                    <a:pt x="10" y="12"/>
                    <a:pt x="13" y="12"/>
                  </a:cubicBezTo>
                  <a:cubicBezTo>
                    <a:pt x="20" y="12"/>
                    <a:pt x="28" y="8"/>
                    <a:pt x="24" y="3"/>
                  </a:cubicBezTo>
                  <a:cubicBezTo>
                    <a:pt x="22" y="2"/>
                    <a:pt x="19" y="1"/>
                    <a:pt x="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8"/>
            <p:cNvSpPr/>
            <p:nvPr/>
          </p:nvSpPr>
          <p:spPr>
            <a:xfrm>
              <a:off x="6287200" y="3058825"/>
              <a:ext cx="7375" cy="3900"/>
            </a:xfrm>
            <a:custGeom>
              <a:avLst/>
              <a:gdLst/>
              <a:ahLst/>
              <a:cxnLst/>
              <a:rect l="l" t="t" r="r" b="b"/>
              <a:pathLst>
                <a:path w="295" h="156" extrusionOk="0">
                  <a:moveTo>
                    <a:pt x="110" y="0"/>
                  </a:moveTo>
                  <a:cubicBezTo>
                    <a:pt x="56" y="0"/>
                    <a:pt x="1" y="19"/>
                    <a:pt x="17" y="73"/>
                  </a:cubicBezTo>
                  <a:lnTo>
                    <a:pt x="29" y="105"/>
                  </a:lnTo>
                  <a:cubicBezTo>
                    <a:pt x="42" y="144"/>
                    <a:pt x="96" y="156"/>
                    <a:pt x="145" y="156"/>
                  </a:cubicBezTo>
                  <a:cubicBezTo>
                    <a:pt x="168" y="156"/>
                    <a:pt x="190" y="153"/>
                    <a:pt x="206" y="149"/>
                  </a:cubicBezTo>
                  <a:cubicBezTo>
                    <a:pt x="250" y="137"/>
                    <a:pt x="294" y="73"/>
                    <a:pt x="231" y="36"/>
                  </a:cubicBezTo>
                  <a:lnTo>
                    <a:pt x="193" y="17"/>
                  </a:lnTo>
                  <a:cubicBezTo>
                    <a:pt x="176" y="7"/>
                    <a:pt x="143" y="0"/>
                    <a:pt x="1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8"/>
            <p:cNvSpPr/>
            <p:nvPr/>
          </p:nvSpPr>
          <p:spPr>
            <a:xfrm>
              <a:off x="6313225" y="3056425"/>
              <a:ext cx="6875" cy="4075"/>
            </a:xfrm>
            <a:custGeom>
              <a:avLst/>
              <a:gdLst/>
              <a:ahLst/>
              <a:cxnLst/>
              <a:rect l="l" t="t" r="r" b="b"/>
              <a:pathLst>
                <a:path w="275" h="163" extrusionOk="0">
                  <a:moveTo>
                    <a:pt x="127" y="1"/>
                  </a:moveTo>
                  <a:cubicBezTo>
                    <a:pt x="97" y="1"/>
                    <a:pt x="67" y="9"/>
                    <a:pt x="41" y="24"/>
                  </a:cubicBezTo>
                  <a:cubicBezTo>
                    <a:pt x="16" y="37"/>
                    <a:pt x="4" y="56"/>
                    <a:pt x="4" y="81"/>
                  </a:cubicBezTo>
                  <a:cubicBezTo>
                    <a:pt x="4" y="89"/>
                    <a:pt x="6" y="98"/>
                    <a:pt x="10" y="106"/>
                  </a:cubicBezTo>
                  <a:lnTo>
                    <a:pt x="10" y="106"/>
                  </a:lnTo>
                  <a:cubicBezTo>
                    <a:pt x="10" y="108"/>
                    <a:pt x="10" y="110"/>
                    <a:pt x="10" y="113"/>
                  </a:cubicBezTo>
                  <a:cubicBezTo>
                    <a:pt x="1" y="149"/>
                    <a:pt x="57" y="162"/>
                    <a:pt x="99" y="162"/>
                  </a:cubicBezTo>
                  <a:cubicBezTo>
                    <a:pt x="115" y="162"/>
                    <a:pt x="129" y="160"/>
                    <a:pt x="136" y="157"/>
                  </a:cubicBezTo>
                  <a:cubicBezTo>
                    <a:pt x="168" y="157"/>
                    <a:pt x="193" y="151"/>
                    <a:pt x="212" y="138"/>
                  </a:cubicBezTo>
                  <a:cubicBezTo>
                    <a:pt x="275" y="125"/>
                    <a:pt x="275" y="43"/>
                    <a:pt x="218" y="24"/>
                  </a:cubicBezTo>
                  <a:cubicBezTo>
                    <a:pt x="190" y="9"/>
                    <a:pt x="158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8"/>
            <p:cNvSpPr/>
            <p:nvPr/>
          </p:nvSpPr>
          <p:spPr>
            <a:xfrm>
              <a:off x="6323575" y="3031450"/>
              <a:ext cx="4050" cy="1700"/>
            </a:xfrm>
            <a:custGeom>
              <a:avLst/>
              <a:gdLst/>
              <a:ahLst/>
              <a:cxnLst/>
              <a:rect l="l" t="t" r="r" b="b"/>
              <a:pathLst>
                <a:path w="162" h="68" extrusionOk="0">
                  <a:moveTo>
                    <a:pt x="86" y="0"/>
                  </a:moveTo>
                  <a:cubicBezTo>
                    <a:pt x="45" y="0"/>
                    <a:pt x="1" y="22"/>
                    <a:pt x="31" y="52"/>
                  </a:cubicBezTo>
                  <a:cubicBezTo>
                    <a:pt x="42" y="63"/>
                    <a:pt x="61" y="68"/>
                    <a:pt x="81" y="68"/>
                  </a:cubicBezTo>
                  <a:cubicBezTo>
                    <a:pt x="121" y="68"/>
                    <a:pt x="161" y="48"/>
                    <a:pt x="132" y="14"/>
                  </a:cubicBezTo>
                  <a:cubicBezTo>
                    <a:pt x="122" y="5"/>
                    <a:pt x="105" y="0"/>
                    <a:pt x="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8"/>
            <p:cNvSpPr/>
            <p:nvPr/>
          </p:nvSpPr>
          <p:spPr>
            <a:xfrm>
              <a:off x="6304950" y="3046850"/>
              <a:ext cx="8525" cy="4825"/>
            </a:xfrm>
            <a:custGeom>
              <a:avLst/>
              <a:gdLst/>
              <a:ahLst/>
              <a:cxnLst/>
              <a:rect l="l" t="t" r="r" b="b"/>
              <a:pathLst>
                <a:path w="341" h="193" extrusionOk="0">
                  <a:moveTo>
                    <a:pt x="219" y="0"/>
                  </a:moveTo>
                  <a:cubicBezTo>
                    <a:pt x="194" y="0"/>
                    <a:pt x="170" y="4"/>
                    <a:pt x="152" y="10"/>
                  </a:cubicBezTo>
                  <a:cubicBezTo>
                    <a:pt x="127" y="16"/>
                    <a:pt x="101" y="23"/>
                    <a:pt x="76" y="35"/>
                  </a:cubicBezTo>
                  <a:cubicBezTo>
                    <a:pt x="0" y="73"/>
                    <a:pt x="38" y="155"/>
                    <a:pt x="108" y="180"/>
                  </a:cubicBezTo>
                  <a:cubicBezTo>
                    <a:pt x="131" y="187"/>
                    <a:pt x="164" y="193"/>
                    <a:pt x="197" y="193"/>
                  </a:cubicBezTo>
                  <a:cubicBezTo>
                    <a:pt x="254" y="193"/>
                    <a:pt x="312" y="178"/>
                    <a:pt x="328" y="130"/>
                  </a:cubicBezTo>
                  <a:cubicBezTo>
                    <a:pt x="335" y="111"/>
                    <a:pt x="341" y="92"/>
                    <a:pt x="341" y="79"/>
                  </a:cubicBezTo>
                  <a:cubicBezTo>
                    <a:pt x="332" y="19"/>
                    <a:pt x="274" y="0"/>
                    <a:pt x="2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4" name="Google Shape;1024;p8"/>
          <p:cNvGrpSpPr/>
          <p:nvPr/>
        </p:nvGrpSpPr>
        <p:grpSpPr>
          <a:xfrm rot="-2202197">
            <a:off x="-1088213" y="1334"/>
            <a:ext cx="3925528" cy="1240803"/>
            <a:chOff x="3936375" y="2384125"/>
            <a:chExt cx="1324325" cy="418600"/>
          </a:xfrm>
        </p:grpSpPr>
        <p:sp>
          <p:nvSpPr>
            <p:cNvPr id="1025" name="Google Shape;1025;p8"/>
            <p:cNvSpPr/>
            <p:nvPr/>
          </p:nvSpPr>
          <p:spPr>
            <a:xfrm>
              <a:off x="3936375" y="2384125"/>
              <a:ext cx="1324325" cy="353950"/>
            </a:xfrm>
            <a:custGeom>
              <a:avLst/>
              <a:gdLst/>
              <a:ahLst/>
              <a:cxnLst/>
              <a:rect l="l" t="t" r="r" b="b"/>
              <a:pathLst>
                <a:path w="52973" h="14158" extrusionOk="0">
                  <a:moveTo>
                    <a:pt x="13449" y="1"/>
                  </a:moveTo>
                  <a:cubicBezTo>
                    <a:pt x="11360" y="1"/>
                    <a:pt x="9308" y="780"/>
                    <a:pt x="7442" y="2338"/>
                  </a:cubicBezTo>
                  <a:cubicBezTo>
                    <a:pt x="6799" y="2868"/>
                    <a:pt x="6187" y="3574"/>
                    <a:pt x="5538" y="4312"/>
                  </a:cubicBezTo>
                  <a:cubicBezTo>
                    <a:pt x="4048" y="6013"/>
                    <a:pt x="2516" y="7762"/>
                    <a:pt x="499" y="7762"/>
                  </a:cubicBezTo>
                  <a:cubicBezTo>
                    <a:pt x="346" y="7762"/>
                    <a:pt x="190" y="7752"/>
                    <a:pt x="32" y="7731"/>
                  </a:cubicBezTo>
                  <a:lnTo>
                    <a:pt x="0" y="7939"/>
                  </a:lnTo>
                  <a:cubicBezTo>
                    <a:pt x="164" y="7960"/>
                    <a:pt x="325" y="7971"/>
                    <a:pt x="484" y="7971"/>
                  </a:cubicBezTo>
                  <a:cubicBezTo>
                    <a:pt x="2615" y="7971"/>
                    <a:pt x="4245" y="6112"/>
                    <a:pt x="5695" y="4451"/>
                  </a:cubicBezTo>
                  <a:cubicBezTo>
                    <a:pt x="6339" y="3720"/>
                    <a:pt x="6950" y="3026"/>
                    <a:pt x="7575" y="2502"/>
                  </a:cubicBezTo>
                  <a:cubicBezTo>
                    <a:pt x="9398" y="981"/>
                    <a:pt x="11405" y="218"/>
                    <a:pt x="13448" y="218"/>
                  </a:cubicBezTo>
                  <a:cubicBezTo>
                    <a:pt x="15385" y="218"/>
                    <a:pt x="17355" y="903"/>
                    <a:pt x="19230" y="2275"/>
                  </a:cubicBezTo>
                  <a:cubicBezTo>
                    <a:pt x="21046" y="3606"/>
                    <a:pt x="22535" y="5347"/>
                    <a:pt x="23973" y="7024"/>
                  </a:cubicBezTo>
                  <a:cubicBezTo>
                    <a:pt x="25449" y="8752"/>
                    <a:pt x="26975" y="10544"/>
                    <a:pt x="28861" y="11887"/>
                  </a:cubicBezTo>
                  <a:cubicBezTo>
                    <a:pt x="30721" y="13218"/>
                    <a:pt x="32323" y="14063"/>
                    <a:pt x="34505" y="14151"/>
                  </a:cubicBezTo>
                  <a:cubicBezTo>
                    <a:pt x="34632" y="14158"/>
                    <a:pt x="34751" y="14158"/>
                    <a:pt x="34871" y="14158"/>
                  </a:cubicBezTo>
                  <a:cubicBezTo>
                    <a:pt x="38346" y="14158"/>
                    <a:pt x="39955" y="12095"/>
                    <a:pt x="41525" y="10096"/>
                  </a:cubicBezTo>
                  <a:cubicBezTo>
                    <a:pt x="42541" y="8797"/>
                    <a:pt x="43588" y="7460"/>
                    <a:pt x="45145" y="6728"/>
                  </a:cubicBezTo>
                  <a:cubicBezTo>
                    <a:pt x="45816" y="6413"/>
                    <a:pt x="46391" y="6289"/>
                    <a:pt x="46924" y="6289"/>
                  </a:cubicBezTo>
                  <a:cubicBezTo>
                    <a:pt x="47779" y="6289"/>
                    <a:pt x="48525" y="6609"/>
                    <a:pt x="49384" y="6974"/>
                  </a:cubicBezTo>
                  <a:cubicBezTo>
                    <a:pt x="50349" y="7390"/>
                    <a:pt x="51440" y="7857"/>
                    <a:pt x="52960" y="7958"/>
                  </a:cubicBezTo>
                  <a:lnTo>
                    <a:pt x="52972" y="7743"/>
                  </a:lnTo>
                  <a:cubicBezTo>
                    <a:pt x="51490" y="7649"/>
                    <a:pt x="50412" y="7188"/>
                    <a:pt x="49466" y="6778"/>
                  </a:cubicBezTo>
                  <a:cubicBezTo>
                    <a:pt x="48609" y="6416"/>
                    <a:pt x="47826" y="6083"/>
                    <a:pt x="46921" y="6083"/>
                  </a:cubicBezTo>
                  <a:cubicBezTo>
                    <a:pt x="46361" y="6083"/>
                    <a:pt x="45753" y="6211"/>
                    <a:pt x="45051" y="6539"/>
                  </a:cubicBezTo>
                  <a:cubicBezTo>
                    <a:pt x="43449" y="7283"/>
                    <a:pt x="42383" y="8652"/>
                    <a:pt x="41355" y="9963"/>
                  </a:cubicBezTo>
                  <a:cubicBezTo>
                    <a:pt x="39753" y="12010"/>
                    <a:pt x="38246" y="13944"/>
                    <a:pt x="34884" y="13944"/>
                  </a:cubicBezTo>
                  <a:cubicBezTo>
                    <a:pt x="34765" y="13944"/>
                    <a:pt x="34643" y="13942"/>
                    <a:pt x="34518" y="13937"/>
                  </a:cubicBezTo>
                  <a:cubicBezTo>
                    <a:pt x="32386" y="13848"/>
                    <a:pt x="30822" y="13022"/>
                    <a:pt x="28987" y="11717"/>
                  </a:cubicBezTo>
                  <a:cubicBezTo>
                    <a:pt x="27120" y="10386"/>
                    <a:pt x="25600" y="8607"/>
                    <a:pt x="24131" y="6886"/>
                  </a:cubicBezTo>
                  <a:cubicBezTo>
                    <a:pt x="22686" y="5195"/>
                    <a:pt x="21191" y="3448"/>
                    <a:pt x="19356" y="2099"/>
                  </a:cubicBezTo>
                  <a:cubicBezTo>
                    <a:pt x="17439" y="700"/>
                    <a:pt x="15428" y="1"/>
                    <a:pt x="134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8"/>
            <p:cNvSpPr/>
            <p:nvPr/>
          </p:nvSpPr>
          <p:spPr>
            <a:xfrm>
              <a:off x="3936375" y="2448850"/>
              <a:ext cx="1324150" cy="353875"/>
            </a:xfrm>
            <a:custGeom>
              <a:avLst/>
              <a:gdLst/>
              <a:ahLst/>
              <a:cxnLst/>
              <a:rect l="l" t="t" r="r" b="b"/>
              <a:pathLst>
                <a:path w="52966" h="14155" extrusionOk="0">
                  <a:moveTo>
                    <a:pt x="13449" y="1"/>
                  </a:moveTo>
                  <a:cubicBezTo>
                    <a:pt x="11360" y="1"/>
                    <a:pt x="9308" y="780"/>
                    <a:pt x="7442" y="2335"/>
                  </a:cubicBezTo>
                  <a:cubicBezTo>
                    <a:pt x="6805" y="2871"/>
                    <a:pt x="6187" y="3571"/>
                    <a:pt x="5538" y="4316"/>
                  </a:cubicBezTo>
                  <a:cubicBezTo>
                    <a:pt x="4056" y="6008"/>
                    <a:pt x="2526" y="7760"/>
                    <a:pt x="508" y="7760"/>
                  </a:cubicBezTo>
                  <a:cubicBezTo>
                    <a:pt x="352" y="7760"/>
                    <a:pt x="193" y="7749"/>
                    <a:pt x="32" y="7728"/>
                  </a:cubicBezTo>
                  <a:lnTo>
                    <a:pt x="0" y="7942"/>
                  </a:lnTo>
                  <a:cubicBezTo>
                    <a:pt x="164" y="7963"/>
                    <a:pt x="325" y="7974"/>
                    <a:pt x="483" y="7974"/>
                  </a:cubicBezTo>
                  <a:cubicBezTo>
                    <a:pt x="2614" y="7974"/>
                    <a:pt x="4245" y="6110"/>
                    <a:pt x="5695" y="4454"/>
                  </a:cubicBezTo>
                  <a:cubicBezTo>
                    <a:pt x="6345" y="3716"/>
                    <a:pt x="6950" y="3023"/>
                    <a:pt x="7575" y="2499"/>
                  </a:cubicBezTo>
                  <a:cubicBezTo>
                    <a:pt x="9401" y="977"/>
                    <a:pt x="11408" y="215"/>
                    <a:pt x="13451" y="215"/>
                  </a:cubicBezTo>
                  <a:cubicBezTo>
                    <a:pt x="15387" y="215"/>
                    <a:pt x="17355" y="900"/>
                    <a:pt x="19230" y="2272"/>
                  </a:cubicBezTo>
                  <a:cubicBezTo>
                    <a:pt x="21046" y="3603"/>
                    <a:pt x="22535" y="5344"/>
                    <a:pt x="23973" y="7028"/>
                  </a:cubicBezTo>
                  <a:cubicBezTo>
                    <a:pt x="25449" y="8756"/>
                    <a:pt x="26975" y="10540"/>
                    <a:pt x="28861" y="11890"/>
                  </a:cubicBezTo>
                  <a:cubicBezTo>
                    <a:pt x="30721" y="13221"/>
                    <a:pt x="32323" y="14060"/>
                    <a:pt x="34505" y="14148"/>
                  </a:cubicBezTo>
                  <a:cubicBezTo>
                    <a:pt x="34600" y="14154"/>
                    <a:pt x="34688" y="14154"/>
                    <a:pt x="34777" y="14154"/>
                  </a:cubicBezTo>
                  <a:cubicBezTo>
                    <a:pt x="38321" y="14154"/>
                    <a:pt x="40939" y="11360"/>
                    <a:pt x="43064" y="9102"/>
                  </a:cubicBezTo>
                  <a:cubicBezTo>
                    <a:pt x="44515" y="7551"/>
                    <a:pt x="45776" y="6208"/>
                    <a:pt x="47006" y="6025"/>
                  </a:cubicBezTo>
                  <a:cubicBezTo>
                    <a:pt x="47080" y="6013"/>
                    <a:pt x="47153" y="6008"/>
                    <a:pt x="47225" y="6008"/>
                  </a:cubicBezTo>
                  <a:cubicBezTo>
                    <a:pt x="47739" y="6008"/>
                    <a:pt x="48225" y="6287"/>
                    <a:pt x="48822" y="6630"/>
                  </a:cubicBezTo>
                  <a:cubicBezTo>
                    <a:pt x="49768" y="7166"/>
                    <a:pt x="50948" y="7841"/>
                    <a:pt x="52953" y="7942"/>
                  </a:cubicBezTo>
                  <a:lnTo>
                    <a:pt x="52966" y="7734"/>
                  </a:lnTo>
                  <a:cubicBezTo>
                    <a:pt x="51011" y="7633"/>
                    <a:pt x="49857" y="6971"/>
                    <a:pt x="48930" y="6447"/>
                  </a:cubicBezTo>
                  <a:cubicBezTo>
                    <a:pt x="48304" y="6091"/>
                    <a:pt x="47793" y="5796"/>
                    <a:pt x="47231" y="5796"/>
                  </a:cubicBezTo>
                  <a:cubicBezTo>
                    <a:pt x="47147" y="5796"/>
                    <a:pt x="47061" y="5803"/>
                    <a:pt x="46974" y="5817"/>
                  </a:cubicBezTo>
                  <a:cubicBezTo>
                    <a:pt x="45669" y="6012"/>
                    <a:pt x="44389" y="7374"/>
                    <a:pt x="42906" y="8957"/>
                  </a:cubicBezTo>
                  <a:cubicBezTo>
                    <a:pt x="40715" y="11290"/>
                    <a:pt x="38236" y="13940"/>
                    <a:pt x="34802" y="13940"/>
                  </a:cubicBezTo>
                  <a:cubicBezTo>
                    <a:pt x="34708" y="13940"/>
                    <a:pt x="34614" y="13938"/>
                    <a:pt x="34518" y="13934"/>
                  </a:cubicBezTo>
                  <a:cubicBezTo>
                    <a:pt x="32386" y="13852"/>
                    <a:pt x="30822" y="13025"/>
                    <a:pt x="28987" y="11714"/>
                  </a:cubicBezTo>
                  <a:cubicBezTo>
                    <a:pt x="27120" y="10383"/>
                    <a:pt x="25600" y="8604"/>
                    <a:pt x="24131" y="6889"/>
                  </a:cubicBezTo>
                  <a:cubicBezTo>
                    <a:pt x="22686" y="5198"/>
                    <a:pt x="21191" y="3445"/>
                    <a:pt x="19356" y="2102"/>
                  </a:cubicBezTo>
                  <a:cubicBezTo>
                    <a:pt x="17439" y="700"/>
                    <a:pt x="15428" y="1"/>
                    <a:pt x="134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7" name="Google Shape;1027;p8"/>
          <p:cNvSpPr/>
          <p:nvPr/>
        </p:nvSpPr>
        <p:spPr>
          <a:xfrm>
            <a:off x="1190851" y="4076948"/>
            <a:ext cx="522243" cy="452055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8" name="Google Shape;1028;p8"/>
          <p:cNvGrpSpPr/>
          <p:nvPr/>
        </p:nvGrpSpPr>
        <p:grpSpPr>
          <a:xfrm>
            <a:off x="7718973" y="14474"/>
            <a:ext cx="308248" cy="1214531"/>
            <a:chOff x="1535150" y="2784850"/>
            <a:chExt cx="114650" cy="451700"/>
          </a:xfrm>
        </p:grpSpPr>
        <p:sp>
          <p:nvSpPr>
            <p:cNvPr id="1029" name="Google Shape;1029;p8"/>
            <p:cNvSpPr/>
            <p:nvPr/>
          </p:nvSpPr>
          <p:spPr>
            <a:xfrm>
              <a:off x="1535150" y="2784850"/>
              <a:ext cx="114650" cy="451700"/>
            </a:xfrm>
            <a:custGeom>
              <a:avLst/>
              <a:gdLst/>
              <a:ahLst/>
              <a:cxnLst/>
              <a:rect l="l" t="t" r="r" b="b"/>
              <a:pathLst>
                <a:path w="4586" h="18068" extrusionOk="0">
                  <a:moveTo>
                    <a:pt x="2227" y="1"/>
                  </a:moveTo>
                  <a:cubicBezTo>
                    <a:pt x="1286" y="1"/>
                    <a:pt x="294" y="840"/>
                    <a:pt x="215" y="3193"/>
                  </a:cubicBezTo>
                  <a:cubicBezTo>
                    <a:pt x="170" y="4562"/>
                    <a:pt x="183" y="5930"/>
                    <a:pt x="158" y="7305"/>
                  </a:cubicBezTo>
                  <a:cubicBezTo>
                    <a:pt x="133" y="9084"/>
                    <a:pt x="13" y="10843"/>
                    <a:pt x="6" y="12622"/>
                  </a:cubicBezTo>
                  <a:cubicBezTo>
                    <a:pt x="0" y="16388"/>
                    <a:pt x="128" y="18068"/>
                    <a:pt x="1104" y="18068"/>
                  </a:cubicBezTo>
                  <a:cubicBezTo>
                    <a:pt x="1147" y="18068"/>
                    <a:pt x="1191" y="18065"/>
                    <a:pt x="1236" y="18058"/>
                  </a:cubicBezTo>
                  <a:cubicBezTo>
                    <a:pt x="3198" y="17794"/>
                    <a:pt x="3526" y="16412"/>
                    <a:pt x="3627" y="14918"/>
                  </a:cubicBezTo>
                  <a:cubicBezTo>
                    <a:pt x="3791" y="12401"/>
                    <a:pt x="3879" y="9714"/>
                    <a:pt x="3974" y="7261"/>
                  </a:cubicBezTo>
                  <a:cubicBezTo>
                    <a:pt x="4049" y="5287"/>
                    <a:pt x="4585" y="2997"/>
                    <a:pt x="3841" y="1099"/>
                  </a:cubicBezTo>
                  <a:cubicBezTo>
                    <a:pt x="3587" y="457"/>
                    <a:pt x="2920" y="1"/>
                    <a:pt x="22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8"/>
            <p:cNvSpPr/>
            <p:nvPr/>
          </p:nvSpPr>
          <p:spPr>
            <a:xfrm>
              <a:off x="1603575" y="2822400"/>
              <a:ext cx="10275" cy="9500"/>
            </a:xfrm>
            <a:custGeom>
              <a:avLst/>
              <a:gdLst/>
              <a:ahLst/>
              <a:cxnLst/>
              <a:rect l="l" t="t" r="r" b="b"/>
              <a:pathLst>
                <a:path w="411" h="380" extrusionOk="0">
                  <a:moveTo>
                    <a:pt x="297" y="1"/>
                  </a:moveTo>
                  <a:cubicBezTo>
                    <a:pt x="183" y="13"/>
                    <a:pt x="82" y="83"/>
                    <a:pt x="38" y="190"/>
                  </a:cubicBezTo>
                  <a:cubicBezTo>
                    <a:pt x="0" y="266"/>
                    <a:pt x="7" y="379"/>
                    <a:pt x="120" y="379"/>
                  </a:cubicBezTo>
                  <a:cubicBezTo>
                    <a:pt x="234" y="367"/>
                    <a:pt x="328" y="297"/>
                    <a:pt x="379" y="190"/>
                  </a:cubicBezTo>
                  <a:cubicBezTo>
                    <a:pt x="410" y="121"/>
                    <a:pt x="410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8"/>
            <p:cNvSpPr/>
            <p:nvPr/>
          </p:nvSpPr>
          <p:spPr>
            <a:xfrm>
              <a:off x="1610825" y="2836800"/>
              <a:ext cx="8375" cy="7550"/>
            </a:xfrm>
            <a:custGeom>
              <a:avLst/>
              <a:gdLst/>
              <a:ahLst/>
              <a:cxnLst/>
              <a:rect l="l" t="t" r="r" b="b"/>
              <a:pathLst>
                <a:path w="335" h="302" extrusionOk="0">
                  <a:moveTo>
                    <a:pt x="212" y="0"/>
                  </a:moveTo>
                  <a:cubicBezTo>
                    <a:pt x="191" y="0"/>
                    <a:pt x="171" y="2"/>
                    <a:pt x="152" y="5"/>
                  </a:cubicBezTo>
                  <a:cubicBezTo>
                    <a:pt x="101" y="18"/>
                    <a:pt x="1" y="100"/>
                    <a:pt x="26" y="169"/>
                  </a:cubicBezTo>
                  <a:cubicBezTo>
                    <a:pt x="11" y="237"/>
                    <a:pt x="30" y="301"/>
                    <a:pt x="95" y="301"/>
                  </a:cubicBezTo>
                  <a:cubicBezTo>
                    <a:pt x="114" y="301"/>
                    <a:pt x="137" y="295"/>
                    <a:pt x="164" y="282"/>
                  </a:cubicBezTo>
                  <a:cubicBezTo>
                    <a:pt x="221" y="257"/>
                    <a:pt x="272" y="207"/>
                    <a:pt x="297" y="150"/>
                  </a:cubicBezTo>
                  <a:cubicBezTo>
                    <a:pt x="316" y="112"/>
                    <a:pt x="335" y="18"/>
                    <a:pt x="272" y="5"/>
                  </a:cubicBezTo>
                  <a:cubicBezTo>
                    <a:pt x="253" y="2"/>
                    <a:pt x="232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8"/>
            <p:cNvSpPr/>
            <p:nvPr/>
          </p:nvSpPr>
          <p:spPr>
            <a:xfrm>
              <a:off x="1600900" y="2847325"/>
              <a:ext cx="12150" cy="7275"/>
            </a:xfrm>
            <a:custGeom>
              <a:avLst/>
              <a:gdLst/>
              <a:ahLst/>
              <a:cxnLst/>
              <a:rect l="l" t="t" r="r" b="b"/>
              <a:pathLst>
                <a:path w="486" h="291" extrusionOk="0">
                  <a:moveTo>
                    <a:pt x="316" y="0"/>
                  </a:moveTo>
                  <a:cubicBezTo>
                    <a:pt x="183" y="0"/>
                    <a:pt x="0" y="290"/>
                    <a:pt x="177" y="290"/>
                  </a:cubicBezTo>
                  <a:cubicBezTo>
                    <a:pt x="303" y="290"/>
                    <a:pt x="486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8"/>
            <p:cNvSpPr/>
            <p:nvPr/>
          </p:nvSpPr>
          <p:spPr>
            <a:xfrm>
              <a:off x="1591125" y="2833450"/>
              <a:ext cx="7825" cy="6275"/>
            </a:xfrm>
            <a:custGeom>
              <a:avLst/>
              <a:gdLst/>
              <a:ahLst/>
              <a:cxnLst/>
              <a:rect l="l" t="t" r="r" b="b"/>
              <a:pathLst>
                <a:path w="313" h="251" extrusionOk="0">
                  <a:moveTo>
                    <a:pt x="236" y="0"/>
                  </a:moveTo>
                  <a:cubicBezTo>
                    <a:pt x="227" y="0"/>
                    <a:pt x="218" y="2"/>
                    <a:pt x="208" y="7"/>
                  </a:cubicBezTo>
                  <a:cubicBezTo>
                    <a:pt x="114" y="25"/>
                    <a:pt x="0" y="164"/>
                    <a:pt x="107" y="240"/>
                  </a:cubicBezTo>
                  <a:cubicBezTo>
                    <a:pt x="118" y="248"/>
                    <a:pt x="130" y="251"/>
                    <a:pt x="141" y="251"/>
                  </a:cubicBezTo>
                  <a:cubicBezTo>
                    <a:pt x="177" y="251"/>
                    <a:pt x="214" y="220"/>
                    <a:pt x="233" y="196"/>
                  </a:cubicBezTo>
                  <a:lnTo>
                    <a:pt x="246" y="177"/>
                  </a:lnTo>
                  <a:cubicBezTo>
                    <a:pt x="265" y="152"/>
                    <a:pt x="284" y="126"/>
                    <a:pt x="297" y="95"/>
                  </a:cubicBezTo>
                  <a:cubicBezTo>
                    <a:pt x="312" y="48"/>
                    <a:pt x="280" y="0"/>
                    <a:pt x="2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8"/>
            <p:cNvSpPr/>
            <p:nvPr/>
          </p:nvSpPr>
          <p:spPr>
            <a:xfrm>
              <a:off x="1586725" y="2802425"/>
              <a:ext cx="5650" cy="4675"/>
            </a:xfrm>
            <a:custGeom>
              <a:avLst/>
              <a:gdLst/>
              <a:ahLst/>
              <a:cxnLst/>
              <a:rect l="l" t="t" r="r" b="b"/>
              <a:pathLst>
                <a:path w="226" h="187" extrusionOk="0">
                  <a:moveTo>
                    <a:pt x="168" y="1"/>
                  </a:moveTo>
                  <a:cubicBezTo>
                    <a:pt x="157" y="1"/>
                    <a:pt x="145" y="4"/>
                    <a:pt x="132" y="11"/>
                  </a:cubicBezTo>
                  <a:cubicBezTo>
                    <a:pt x="107" y="24"/>
                    <a:pt x="82" y="43"/>
                    <a:pt x="63" y="62"/>
                  </a:cubicBezTo>
                  <a:cubicBezTo>
                    <a:pt x="0" y="124"/>
                    <a:pt x="26" y="187"/>
                    <a:pt x="78" y="187"/>
                  </a:cubicBezTo>
                  <a:cubicBezTo>
                    <a:pt x="99" y="187"/>
                    <a:pt x="125" y="176"/>
                    <a:pt x="151" y="150"/>
                  </a:cubicBezTo>
                  <a:cubicBezTo>
                    <a:pt x="170" y="131"/>
                    <a:pt x="189" y="106"/>
                    <a:pt x="201" y="81"/>
                  </a:cubicBezTo>
                  <a:cubicBezTo>
                    <a:pt x="226" y="37"/>
                    <a:pt x="205" y="1"/>
                    <a:pt x="1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8"/>
            <p:cNvSpPr/>
            <p:nvPr/>
          </p:nvSpPr>
          <p:spPr>
            <a:xfrm>
              <a:off x="1550925" y="3002675"/>
              <a:ext cx="5525" cy="4500"/>
            </a:xfrm>
            <a:custGeom>
              <a:avLst/>
              <a:gdLst/>
              <a:ahLst/>
              <a:cxnLst/>
              <a:rect l="l" t="t" r="r" b="b"/>
              <a:pathLst>
                <a:path w="221" h="180" extrusionOk="0">
                  <a:moveTo>
                    <a:pt x="121" y="0"/>
                  </a:moveTo>
                  <a:cubicBezTo>
                    <a:pt x="91" y="0"/>
                    <a:pt x="54" y="33"/>
                    <a:pt x="44" y="49"/>
                  </a:cubicBezTo>
                  <a:cubicBezTo>
                    <a:pt x="38" y="55"/>
                    <a:pt x="38" y="62"/>
                    <a:pt x="31" y="74"/>
                  </a:cubicBezTo>
                  <a:cubicBezTo>
                    <a:pt x="1" y="120"/>
                    <a:pt x="7" y="179"/>
                    <a:pt x="55" y="179"/>
                  </a:cubicBezTo>
                  <a:cubicBezTo>
                    <a:pt x="66" y="179"/>
                    <a:pt x="79" y="176"/>
                    <a:pt x="94" y="169"/>
                  </a:cubicBezTo>
                  <a:cubicBezTo>
                    <a:pt x="139" y="150"/>
                    <a:pt x="221" y="55"/>
                    <a:pt x="151" y="11"/>
                  </a:cubicBezTo>
                  <a:lnTo>
                    <a:pt x="139" y="5"/>
                  </a:lnTo>
                  <a:cubicBezTo>
                    <a:pt x="133" y="2"/>
                    <a:pt x="127" y="0"/>
                    <a:pt x="1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8"/>
            <p:cNvSpPr/>
            <p:nvPr/>
          </p:nvSpPr>
          <p:spPr>
            <a:xfrm>
              <a:off x="1550425" y="2984650"/>
              <a:ext cx="7300" cy="4275"/>
            </a:xfrm>
            <a:custGeom>
              <a:avLst/>
              <a:gdLst/>
              <a:ahLst/>
              <a:cxnLst/>
              <a:rect l="l" t="t" r="r" b="b"/>
              <a:pathLst>
                <a:path w="292" h="171" extrusionOk="0">
                  <a:moveTo>
                    <a:pt x="184" y="1"/>
                  </a:moveTo>
                  <a:cubicBezTo>
                    <a:pt x="108" y="1"/>
                    <a:pt x="1" y="171"/>
                    <a:pt x="108" y="171"/>
                  </a:cubicBezTo>
                  <a:cubicBezTo>
                    <a:pt x="184" y="171"/>
                    <a:pt x="291" y="1"/>
                    <a:pt x="1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8"/>
            <p:cNvSpPr/>
            <p:nvPr/>
          </p:nvSpPr>
          <p:spPr>
            <a:xfrm>
              <a:off x="1569525" y="2961650"/>
              <a:ext cx="9275" cy="7525"/>
            </a:xfrm>
            <a:custGeom>
              <a:avLst/>
              <a:gdLst/>
              <a:ahLst/>
              <a:cxnLst/>
              <a:rect l="l" t="t" r="r" b="b"/>
              <a:pathLst>
                <a:path w="371" h="301" extrusionOk="0">
                  <a:moveTo>
                    <a:pt x="259" y="1"/>
                  </a:moveTo>
                  <a:cubicBezTo>
                    <a:pt x="227" y="1"/>
                    <a:pt x="191" y="13"/>
                    <a:pt x="158" y="38"/>
                  </a:cubicBezTo>
                  <a:cubicBezTo>
                    <a:pt x="88" y="88"/>
                    <a:pt x="38" y="164"/>
                    <a:pt x="13" y="246"/>
                  </a:cubicBezTo>
                  <a:cubicBezTo>
                    <a:pt x="0" y="286"/>
                    <a:pt x="22" y="301"/>
                    <a:pt x="50" y="301"/>
                  </a:cubicBezTo>
                  <a:cubicBezTo>
                    <a:pt x="65" y="301"/>
                    <a:pt x="81" y="297"/>
                    <a:pt x="95" y="290"/>
                  </a:cubicBezTo>
                  <a:cubicBezTo>
                    <a:pt x="105" y="295"/>
                    <a:pt x="116" y="297"/>
                    <a:pt x="127" y="297"/>
                  </a:cubicBezTo>
                  <a:cubicBezTo>
                    <a:pt x="206" y="297"/>
                    <a:pt x="301" y="194"/>
                    <a:pt x="328" y="145"/>
                  </a:cubicBezTo>
                  <a:cubicBezTo>
                    <a:pt x="370" y="51"/>
                    <a:pt x="324" y="1"/>
                    <a:pt x="2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8"/>
            <p:cNvSpPr/>
            <p:nvPr/>
          </p:nvSpPr>
          <p:spPr>
            <a:xfrm>
              <a:off x="1588600" y="2976675"/>
              <a:ext cx="7750" cy="7225"/>
            </a:xfrm>
            <a:custGeom>
              <a:avLst/>
              <a:gdLst/>
              <a:ahLst/>
              <a:cxnLst/>
              <a:rect l="l" t="t" r="r" b="b"/>
              <a:pathLst>
                <a:path w="310" h="289" extrusionOk="0">
                  <a:moveTo>
                    <a:pt x="186" y="0"/>
                  </a:moveTo>
                  <a:cubicBezTo>
                    <a:pt x="170" y="0"/>
                    <a:pt x="155" y="2"/>
                    <a:pt x="139" y="4"/>
                  </a:cubicBezTo>
                  <a:cubicBezTo>
                    <a:pt x="82" y="4"/>
                    <a:pt x="0" y="80"/>
                    <a:pt x="19" y="143"/>
                  </a:cubicBezTo>
                  <a:cubicBezTo>
                    <a:pt x="38" y="187"/>
                    <a:pt x="19" y="219"/>
                    <a:pt x="51" y="263"/>
                  </a:cubicBezTo>
                  <a:cubicBezTo>
                    <a:pt x="62" y="281"/>
                    <a:pt x="78" y="288"/>
                    <a:pt x="96" y="288"/>
                  </a:cubicBezTo>
                  <a:cubicBezTo>
                    <a:pt x="161" y="288"/>
                    <a:pt x="257" y="195"/>
                    <a:pt x="271" y="156"/>
                  </a:cubicBezTo>
                  <a:lnTo>
                    <a:pt x="278" y="143"/>
                  </a:lnTo>
                  <a:cubicBezTo>
                    <a:pt x="290" y="99"/>
                    <a:pt x="309" y="36"/>
                    <a:pt x="252" y="11"/>
                  </a:cubicBezTo>
                  <a:cubicBezTo>
                    <a:pt x="230" y="3"/>
                    <a:pt x="208" y="0"/>
                    <a:pt x="1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8"/>
            <p:cNvSpPr/>
            <p:nvPr/>
          </p:nvSpPr>
          <p:spPr>
            <a:xfrm>
              <a:off x="1578975" y="3004975"/>
              <a:ext cx="6175" cy="4925"/>
            </a:xfrm>
            <a:custGeom>
              <a:avLst/>
              <a:gdLst/>
              <a:ahLst/>
              <a:cxnLst/>
              <a:rect l="l" t="t" r="r" b="b"/>
              <a:pathLst>
                <a:path w="247" h="197" extrusionOk="0">
                  <a:moveTo>
                    <a:pt x="136" y="0"/>
                  </a:moveTo>
                  <a:cubicBezTo>
                    <a:pt x="121" y="0"/>
                    <a:pt x="107" y="5"/>
                    <a:pt x="95" y="14"/>
                  </a:cubicBezTo>
                  <a:cubicBezTo>
                    <a:pt x="82" y="20"/>
                    <a:pt x="70" y="33"/>
                    <a:pt x="57" y="39"/>
                  </a:cubicBezTo>
                  <a:cubicBezTo>
                    <a:pt x="51" y="45"/>
                    <a:pt x="45" y="52"/>
                    <a:pt x="38" y="58"/>
                  </a:cubicBezTo>
                  <a:cubicBezTo>
                    <a:pt x="32" y="71"/>
                    <a:pt x="26" y="77"/>
                    <a:pt x="19" y="89"/>
                  </a:cubicBezTo>
                  <a:cubicBezTo>
                    <a:pt x="13" y="96"/>
                    <a:pt x="13" y="102"/>
                    <a:pt x="13" y="108"/>
                  </a:cubicBezTo>
                  <a:cubicBezTo>
                    <a:pt x="7" y="121"/>
                    <a:pt x="0" y="134"/>
                    <a:pt x="0" y="146"/>
                  </a:cubicBezTo>
                  <a:lnTo>
                    <a:pt x="0" y="153"/>
                  </a:lnTo>
                  <a:cubicBezTo>
                    <a:pt x="0" y="178"/>
                    <a:pt x="19" y="197"/>
                    <a:pt x="45" y="197"/>
                  </a:cubicBezTo>
                  <a:lnTo>
                    <a:pt x="57" y="197"/>
                  </a:lnTo>
                  <a:cubicBezTo>
                    <a:pt x="114" y="190"/>
                    <a:pt x="246" y="83"/>
                    <a:pt x="183" y="20"/>
                  </a:cubicBezTo>
                  <a:cubicBezTo>
                    <a:pt x="170" y="7"/>
                    <a:pt x="153" y="0"/>
                    <a:pt x="1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8"/>
            <p:cNvSpPr/>
            <p:nvPr/>
          </p:nvSpPr>
          <p:spPr>
            <a:xfrm>
              <a:off x="1574400" y="2987225"/>
              <a:ext cx="5775" cy="6075"/>
            </a:xfrm>
            <a:custGeom>
              <a:avLst/>
              <a:gdLst/>
              <a:ahLst/>
              <a:cxnLst/>
              <a:rect l="l" t="t" r="r" b="b"/>
              <a:pathLst>
                <a:path w="231" h="243" extrusionOk="0">
                  <a:moveTo>
                    <a:pt x="157" y="0"/>
                  </a:moveTo>
                  <a:cubicBezTo>
                    <a:pt x="149" y="0"/>
                    <a:pt x="141" y="2"/>
                    <a:pt x="133" y="5"/>
                  </a:cubicBezTo>
                  <a:cubicBezTo>
                    <a:pt x="64" y="24"/>
                    <a:pt x="7" y="80"/>
                    <a:pt x="1" y="156"/>
                  </a:cubicBezTo>
                  <a:cubicBezTo>
                    <a:pt x="1" y="194"/>
                    <a:pt x="1" y="213"/>
                    <a:pt x="26" y="232"/>
                  </a:cubicBezTo>
                  <a:cubicBezTo>
                    <a:pt x="38" y="239"/>
                    <a:pt x="51" y="243"/>
                    <a:pt x="64" y="243"/>
                  </a:cubicBezTo>
                  <a:cubicBezTo>
                    <a:pt x="105" y="243"/>
                    <a:pt x="147" y="210"/>
                    <a:pt x="171" y="181"/>
                  </a:cubicBezTo>
                  <a:cubicBezTo>
                    <a:pt x="190" y="150"/>
                    <a:pt x="209" y="112"/>
                    <a:pt x="215" y="80"/>
                  </a:cubicBezTo>
                  <a:cubicBezTo>
                    <a:pt x="231" y="38"/>
                    <a:pt x="198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8"/>
            <p:cNvSpPr/>
            <p:nvPr/>
          </p:nvSpPr>
          <p:spPr>
            <a:xfrm>
              <a:off x="1600250" y="2946500"/>
              <a:ext cx="9500" cy="8625"/>
            </a:xfrm>
            <a:custGeom>
              <a:avLst/>
              <a:gdLst/>
              <a:ahLst/>
              <a:cxnLst/>
              <a:rect l="l" t="t" r="r" b="b"/>
              <a:pathLst>
                <a:path w="380" h="345" extrusionOk="0">
                  <a:moveTo>
                    <a:pt x="244" y="1"/>
                  </a:moveTo>
                  <a:cubicBezTo>
                    <a:pt x="159" y="1"/>
                    <a:pt x="65" y="122"/>
                    <a:pt x="45" y="183"/>
                  </a:cubicBezTo>
                  <a:cubicBezTo>
                    <a:pt x="32" y="215"/>
                    <a:pt x="26" y="253"/>
                    <a:pt x="14" y="290"/>
                  </a:cubicBezTo>
                  <a:cubicBezTo>
                    <a:pt x="1" y="331"/>
                    <a:pt x="16" y="345"/>
                    <a:pt x="40" y="345"/>
                  </a:cubicBezTo>
                  <a:cubicBezTo>
                    <a:pt x="76" y="345"/>
                    <a:pt x="133" y="313"/>
                    <a:pt x="152" y="290"/>
                  </a:cubicBezTo>
                  <a:cubicBezTo>
                    <a:pt x="159" y="278"/>
                    <a:pt x="171" y="271"/>
                    <a:pt x="184" y="265"/>
                  </a:cubicBezTo>
                  <a:cubicBezTo>
                    <a:pt x="253" y="240"/>
                    <a:pt x="379" y="101"/>
                    <a:pt x="304" y="25"/>
                  </a:cubicBezTo>
                  <a:cubicBezTo>
                    <a:pt x="285" y="8"/>
                    <a:pt x="265" y="1"/>
                    <a:pt x="2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8"/>
            <p:cNvSpPr/>
            <p:nvPr/>
          </p:nvSpPr>
          <p:spPr>
            <a:xfrm>
              <a:off x="1565675" y="2932600"/>
              <a:ext cx="4825" cy="4900"/>
            </a:xfrm>
            <a:custGeom>
              <a:avLst/>
              <a:gdLst/>
              <a:ahLst/>
              <a:cxnLst/>
              <a:rect l="l" t="t" r="r" b="b"/>
              <a:pathLst>
                <a:path w="193" h="196" extrusionOk="0">
                  <a:moveTo>
                    <a:pt x="143" y="1"/>
                  </a:moveTo>
                  <a:cubicBezTo>
                    <a:pt x="87" y="1"/>
                    <a:pt x="1" y="65"/>
                    <a:pt x="9" y="127"/>
                  </a:cubicBezTo>
                  <a:cubicBezTo>
                    <a:pt x="9" y="134"/>
                    <a:pt x="9" y="146"/>
                    <a:pt x="9" y="153"/>
                  </a:cubicBezTo>
                  <a:cubicBezTo>
                    <a:pt x="15" y="184"/>
                    <a:pt x="32" y="196"/>
                    <a:pt x="53" y="196"/>
                  </a:cubicBezTo>
                  <a:cubicBezTo>
                    <a:pt x="80" y="196"/>
                    <a:pt x="114" y="177"/>
                    <a:pt x="141" y="153"/>
                  </a:cubicBezTo>
                  <a:cubicBezTo>
                    <a:pt x="141" y="154"/>
                    <a:pt x="141" y="155"/>
                    <a:pt x="142" y="155"/>
                  </a:cubicBezTo>
                  <a:cubicBezTo>
                    <a:pt x="143" y="155"/>
                    <a:pt x="146" y="148"/>
                    <a:pt x="160" y="134"/>
                  </a:cubicBezTo>
                  <a:cubicBezTo>
                    <a:pt x="160" y="134"/>
                    <a:pt x="160" y="127"/>
                    <a:pt x="160" y="127"/>
                  </a:cubicBezTo>
                  <a:cubicBezTo>
                    <a:pt x="167" y="115"/>
                    <a:pt x="173" y="102"/>
                    <a:pt x="173" y="90"/>
                  </a:cubicBezTo>
                  <a:lnTo>
                    <a:pt x="179" y="96"/>
                  </a:lnTo>
                  <a:cubicBezTo>
                    <a:pt x="186" y="83"/>
                    <a:pt x="186" y="77"/>
                    <a:pt x="186" y="64"/>
                  </a:cubicBezTo>
                  <a:cubicBezTo>
                    <a:pt x="192" y="19"/>
                    <a:pt x="172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8"/>
            <p:cNvSpPr/>
            <p:nvPr/>
          </p:nvSpPr>
          <p:spPr>
            <a:xfrm>
              <a:off x="1576300" y="3116100"/>
              <a:ext cx="6775" cy="6225"/>
            </a:xfrm>
            <a:custGeom>
              <a:avLst/>
              <a:gdLst/>
              <a:ahLst/>
              <a:cxnLst/>
              <a:rect l="l" t="t" r="r" b="b"/>
              <a:pathLst>
                <a:path w="271" h="249" extrusionOk="0">
                  <a:moveTo>
                    <a:pt x="193" y="1"/>
                  </a:moveTo>
                  <a:cubicBezTo>
                    <a:pt x="186" y="1"/>
                    <a:pt x="178" y="1"/>
                    <a:pt x="171" y="3"/>
                  </a:cubicBezTo>
                  <a:cubicBezTo>
                    <a:pt x="95" y="28"/>
                    <a:pt x="38" y="85"/>
                    <a:pt x="19" y="154"/>
                  </a:cubicBezTo>
                  <a:cubicBezTo>
                    <a:pt x="1" y="218"/>
                    <a:pt x="39" y="249"/>
                    <a:pt x="86" y="249"/>
                  </a:cubicBezTo>
                  <a:cubicBezTo>
                    <a:pt x="103" y="249"/>
                    <a:pt x="122" y="245"/>
                    <a:pt x="139" y="236"/>
                  </a:cubicBezTo>
                  <a:cubicBezTo>
                    <a:pt x="196" y="211"/>
                    <a:pt x="240" y="167"/>
                    <a:pt x="259" y="103"/>
                  </a:cubicBezTo>
                  <a:cubicBezTo>
                    <a:pt x="270" y="47"/>
                    <a:pt x="251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8"/>
            <p:cNvSpPr/>
            <p:nvPr/>
          </p:nvSpPr>
          <p:spPr>
            <a:xfrm>
              <a:off x="1569850" y="3098575"/>
              <a:ext cx="6000" cy="3950"/>
            </a:xfrm>
            <a:custGeom>
              <a:avLst/>
              <a:gdLst/>
              <a:ahLst/>
              <a:cxnLst/>
              <a:rect l="l" t="t" r="r" b="b"/>
              <a:pathLst>
                <a:path w="240" h="158" extrusionOk="0">
                  <a:moveTo>
                    <a:pt x="194" y="1"/>
                  </a:moveTo>
                  <a:cubicBezTo>
                    <a:pt x="190" y="1"/>
                    <a:pt x="186" y="2"/>
                    <a:pt x="183" y="3"/>
                  </a:cubicBezTo>
                  <a:lnTo>
                    <a:pt x="164" y="3"/>
                  </a:lnTo>
                  <a:cubicBezTo>
                    <a:pt x="157" y="2"/>
                    <a:pt x="151" y="1"/>
                    <a:pt x="145" y="1"/>
                  </a:cubicBezTo>
                  <a:cubicBezTo>
                    <a:pt x="55" y="1"/>
                    <a:pt x="1" y="157"/>
                    <a:pt x="77" y="157"/>
                  </a:cubicBezTo>
                  <a:cubicBezTo>
                    <a:pt x="82" y="157"/>
                    <a:pt x="88" y="156"/>
                    <a:pt x="94" y="155"/>
                  </a:cubicBezTo>
                  <a:cubicBezTo>
                    <a:pt x="138" y="149"/>
                    <a:pt x="189" y="117"/>
                    <a:pt x="214" y="73"/>
                  </a:cubicBezTo>
                  <a:cubicBezTo>
                    <a:pt x="220" y="67"/>
                    <a:pt x="239" y="41"/>
                    <a:pt x="227" y="22"/>
                  </a:cubicBezTo>
                  <a:lnTo>
                    <a:pt x="220" y="16"/>
                  </a:lnTo>
                  <a:cubicBezTo>
                    <a:pt x="216" y="7"/>
                    <a:pt x="204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8"/>
            <p:cNvSpPr/>
            <p:nvPr/>
          </p:nvSpPr>
          <p:spPr>
            <a:xfrm>
              <a:off x="1598325" y="3074900"/>
              <a:ext cx="8175" cy="6750"/>
            </a:xfrm>
            <a:custGeom>
              <a:avLst/>
              <a:gdLst/>
              <a:ahLst/>
              <a:cxnLst/>
              <a:rect l="l" t="t" r="r" b="b"/>
              <a:pathLst>
                <a:path w="327" h="270" extrusionOk="0">
                  <a:moveTo>
                    <a:pt x="246" y="1"/>
                  </a:moveTo>
                  <a:cubicBezTo>
                    <a:pt x="212" y="1"/>
                    <a:pt x="171" y="14"/>
                    <a:pt x="141" y="30"/>
                  </a:cubicBezTo>
                  <a:cubicBezTo>
                    <a:pt x="78" y="74"/>
                    <a:pt x="34" y="137"/>
                    <a:pt x="15" y="213"/>
                  </a:cubicBezTo>
                  <a:cubicBezTo>
                    <a:pt x="0" y="247"/>
                    <a:pt x="12" y="269"/>
                    <a:pt x="38" y="269"/>
                  </a:cubicBezTo>
                  <a:cubicBezTo>
                    <a:pt x="46" y="269"/>
                    <a:pt x="55" y="267"/>
                    <a:pt x="65" y="263"/>
                  </a:cubicBezTo>
                  <a:cubicBezTo>
                    <a:pt x="72" y="257"/>
                    <a:pt x="78" y="257"/>
                    <a:pt x="84" y="250"/>
                  </a:cubicBezTo>
                  <a:lnTo>
                    <a:pt x="84" y="257"/>
                  </a:lnTo>
                  <a:cubicBezTo>
                    <a:pt x="97" y="264"/>
                    <a:pt x="110" y="267"/>
                    <a:pt x="124" y="267"/>
                  </a:cubicBezTo>
                  <a:cubicBezTo>
                    <a:pt x="205" y="267"/>
                    <a:pt x="294" y="152"/>
                    <a:pt x="305" y="93"/>
                  </a:cubicBezTo>
                  <a:cubicBezTo>
                    <a:pt x="327" y="24"/>
                    <a:pt x="292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8"/>
            <p:cNvSpPr/>
            <p:nvPr/>
          </p:nvSpPr>
          <p:spPr>
            <a:xfrm>
              <a:off x="1608150" y="3099675"/>
              <a:ext cx="4900" cy="6950"/>
            </a:xfrm>
            <a:custGeom>
              <a:avLst/>
              <a:gdLst/>
              <a:ahLst/>
              <a:cxnLst/>
              <a:rect l="l" t="t" r="r" b="b"/>
              <a:pathLst>
                <a:path w="196" h="278" extrusionOk="0">
                  <a:moveTo>
                    <a:pt x="127" y="0"/>
                  </a:moveTo>
                  <a:cubicBezTo>
                    <a:pt x="90" y="0"/>
                    <a:pt x="41" y="57"/>
                    <a:pt x="32" y="86"/>
                  </a:cubicBezTo>
                  <a:cubicBezTo>
                    <a:pt x="7" y="136"/>
                    <a:pt x="0" y="193"/>
                    <a:pt x="7" y="243"/>
                  </a:cubicBezTo>
                  <a:cubicBezTo>
                    <a:pt x="13" y="268"/>
                    <a:pt x="27" y="278"/>
                    <a:pt x="45" y="278"/>
                  </a:cubicBezTo>
                  <a:cubicBezTo>
                    <a:pt x="95" y="278"/>
                    <a:pt x="174" y="199"/>
                    <a:pt x="183" y="161"/>
                  </a:cubicBezTo>
                  <a:cubicBezTo>
                    <a:pt x="196" y="117"/>
                    <a:pt x="183" y="67"/>
                    <a:pt x="158" y="23"/>
                  </a:cubicBezTo>
                  <a:cubicBezTo>
                    <a:pt x="150" y="7"/>
                    <a:pt x="13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8"/>
            <p:cNvSpPr/>
            <p:nvPr/>
          </p:nvSpPr>
          <p:spPr>
            <a:xfrm>
              <a:off x="1599125" y="3132900"/>
              <a:ext cx="8250" cy="6000"/>
            </a:xfrm>
            <a:custGeom>
              <a:avLst/>
              <a:gdLst/>
              <a:ahLst/>
              <a:cxnLst/>
              <a:rect l="l" t="t" r="r" b="b"/>
              <a:pathLst>
                <a:path w="330" h="240" extrusionOk="0">
                  <a:moveTo>
                    <a:pt x="169" y="1"/>
                  </a:moveTo>
                  <a:cubicBezTo>
                    <a:pt x="133" y="1"/>
                    <a:pt x="100" y="36"/>
                    <a:pt x="84" y="62"/>
                  </a:cubicBezTo>
                  <a:lnTo>
                    <a:pt x="52" y="94"/>
                  </a:lnTo>
                  <a:cubicBezTo>
                    <a:pt x="0" y="156"/>
                    <a:pt x="21" y="239"/>
                    <a:pt x="89" y="239"/>
                  </a:cubicBezTo>
                  <a:cubicBezTo>
                    <a:pt x="104" y="239"/>
                    <a:pt x="121" y="235"/>
                    <a:pt x="141" y="226"/>
                  </a:cubicBezTo>
                  <a:cubicBezTo>
                    <a:pt x="185" y="207"/>
                    <a:pt x="330" y="50"/>
                    <a:pt x="216" y="12"/>
                  </a:cubicBezTo>
                  <a:lnTo>
                    <a:pt x="191" y="5"/>
                  </a:lnTo>
                  <a:cubicBezTo>
                    <a:pt x="184" y="2"/>
                    <a:pt x="176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8"/>
            <p:cNvSpPr/>
            <p:nvPr/>
          </p:nvSpPr>
          <p:spPr>
            <a:xfrm>
              <a:off x="1594425" y="3096475"/>
              <a:ext cx="4975" cy="4100"/>
            </a:xfrm>
            <a:custGeom>
              <a:avLst/>
              <a:gdLst/>
              <a:ahLst/>
              <a:cxnLst/>
              <a:rect l="l" t="t" r="r" b="b"/>
              <a:pathLst>
                <a:path w="199" h="164" extrusionOk="0">
                  <a:moveTo>
                    <a:pt x="139" y="0"/>
                  </a:moveTo>
                  <a:cubicBezTo>
                    <a:pt x="96" y="0"/>
                    <a:pt x="40" y="19"/>
                    <a:pt x="19" y="43"/>
                  </a:cubicBezTo>
                  <a:cubicBezTo>
                    <a:pt x="7" y="69"/>
                    <a:pt x="1" y="94"/>
                    <a:pt x="1" y="125"/>
                  </a:cubicBezTo>
                  <a:cubicBezTo>
                    <a:pt x="3" y="153"/>
                    <a:pt x="18" y="164"/>
                    <a:pt x="38" y="164"/>
                  </a:cubicBezTo>
                  <a:cubicBezTo>
                    <a:pt x="66" y="164"/>
                    <a:pt x="104" y="141"/>
                    <a:pt x="127" y="119"/>
                  </a:cubicBezTo>
                  <a:cubicBezTo>
                    <a:pt x="158" y="106"/>
                    <a:pt x="177" y="75"/>
                    <a:pt x="190" y="43"/>
                  </a:cubicBezTo>
                  <a:cubicBezTo>
                    <a:pt x="198" y="12"/>
                    <a:pt x="173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8"/>
            <p:cNvSpPr/>
            <p:nvPr/>
          </p:nvSpPr>
          <p:spPr>
            <a:xfrm>
              <a:off x="1584750" y="3172225"/>
              <a:ext cx="8750" cy="5875"/>
            </a:xfrm>
            <a:custGeom>
              <a:avLst/>
              <a:gdLst/>
              <a:ahLst/>
              <a:cxnLst/>
              <a:rect l="l" t="t" r="r" b="b"/>
              <a:pathLst>
                <a:path w="350" h="235" extrusionOk="0">
                  <a:moveTo>
                    <a:pt x="211" y="1"/>
                  </a:moveTo>
                  <a:cubicBezTo>
                    <a:pt x="123" y="1"/>
                    <a:pt x="1" y="116"/>
                    <a:pt x="60" y="198"/>
                  </a:cubicBezTo>
                  <a:lnTo>
                    <a:pt x="66" y="211"/>
                  </a:lnTo>
                  <a:cubicBezTo>
                    <a:pt x="79" y="228"/>
                    <a:pt x="95" y="235"/>
                    <a:pt x="112" y="235"/>
                  </a:cubicBezTo>
                  <a:cubicBezTo>
                    <a:pt x="208" y="235"/>
                    <a:pt x="349" y="24"/>
                    <a:pt x="243" y="3"/>
                  </a:cubicBezTo>
                  <a:lnTo>
                    <a:pt x="230" y="3"/>
                  </a:lnTo>
                  <a:cubicBezTo>
                    <a:pt x="224" y="2"/>
                    <a:pt x="218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8"/>
            <p:cNvSpPr/>
            <p:nvPr/>
          </p:nvSpPr>
          <p:spPr>
            <a:xfrm>
              <a:off x="1569825" y="3212325"/>
              <a:ext cx="12650" cy="7450"/>
            </a:xfrm>
            <a:custGeom>
              <a:avLst/>
              <a:gdLst/>
              <a:ahLst/>
              <a:cxnLst/>
              <a:rect l="l" t="t" r="r" b="b"/>
              <a:pathLst>
                <a:path w="506" h="298" extrusionOk="0">
                  <a:moveTo>
                    <a:pt x="322" y="1"/>
                  </a:moveTo>
                  <a:cubicBezTo>
                    <a:pt x="190" y="1"/>
                    <a:pt x="1" y="297"/>
                    <a:pt x="184" y="297"/>
                  </a:cubicBezTo>
                  <a:cubicBezTo>
                    <a:pt x="316" y="297"/>
                    <a:pt x="505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8"/>
            <p:cNvSpPr/>
            <p:nvPr/>
          </p:nvSpPr>
          <p:spPr>
            <a:xfrm>
              <a:off x="1555950" y="3199675"/>
              <a:ext cx="6650" cy="7025"/>
            </a:xfrm>
            <a:custGeom>
              <a:avLst/>
              <a:gdLst/>
              <a:ahLst/>
              <a:cxnLst/>
              <a:rect l="l" t="t" r="r" b="b"/>
              <a:pathLst>
                <a:path w="266" h="281" extrusionOk="0">
                  <a:moveTo>
                    <a:pt x="212" y="1"/>
                  </a:moveTo>
                  <a:cubicBezTo>
                    <a:pt x="160" y="1"/>
                    <a:pt x="88" y="58"/>
                    <a:pt x="70" y="84"/>
                  </a:cubicBezTo>
                  <a:cubicBezTo>
                    <a:pt x="64" y="97"/>
                    <a:pt x="64" y="103"/>
                    <a:pt x="57" y="109"/>
                  </a:cubicBezTo>
                  <a:cubicBezTo>
                    <a:pt x="20" y="160"/>
                    <a:pt x="1" y="223"/>
                    <a:pt x="57" y="261"/>
                  </a:cubicBezTo>
                  <a:cubicBezTo>
                    <a:pt x="83" y="273"/>
                    <a:pt x="108" y="280"/>
                    <a:pt x="127" y="280"/>
                  </a:cubicBezTo>
                  <a:cubicBezTo>
                    <a:pt x="131" y="281"/>
                    <a:pt x="136" y="281"/>
                    <a:pt x="140" y="281"/>
                  </a:cubicBezTo>
                  <a:cubicBezTo>
                    <a:pt x="198" y="281"/>
                    <a:pt x="253" y="206"/>
                    <a:pt x="259" y="154"/>
                  </a:cubicBezTo>
                  <a:cubicBezTo>
                    <a:pt x="266" y="116"/>
                    <a:pt x="266" y="78"/>
                    <a:pt x="259" y="40"/>
                  </a:cubicBezTo>
                  <a:cubicBezTo>
                    <a:pt x="252" y="11"/>
                    <a:pt x="234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8"/>
            <p:cNvSpPr/>
            <p:nvPr/>
          </p:nvSpPr>
          <p:spPr>
            <a:xfrm>
              <a:off x="1581975" y="3196875"/>
              <a:ext cx="6950" cy="5575"/>
            </a:xfrm>
            <a:custGeom>
              <a:avLst/>
              <a:gdLst/>
              <a:ahLst/>
              <a:cxnLst/>
              <a:rect l="l" t="t" r="r" b="b"/>
              <a:pathLst>
                <a:path w="278" h="223" extrusionOk="0">
                  <a:moveTo>
                    <a:pt x="150" y="0"/>
                  </a:moveTo>
                  <a:cubicBezTo>
                    <a:pt x="126" y="0"/>
                    <a:pt x="103" y="7"/>
                    <a:pt x="82" y="20"/>
                  </a:cubicBezTo>
                  <a:cubicBezTo>
                    <a:pt x="32" y="45"/>
                    <a:pt x="0" y="95"/>
                    <a:pt x="7" y="158"/>
                  </a:cubicBezTo>
                  <a:cubicBezTo>
                    <a:pt x="0" y="158"/>
                    <a:pt x="0" y="165"/>
                    <a:pt x="7" y="165"/>
                  </a:cubicBezTo>
                  <a:cubicBezTo>
                    <a:pt x="0" y="209"/>
                    <a:pt x="26" y="223"/>
                    <a:pt x="57" y="223"/>
                  </a:cubicBezTo>
                  <a:cubicBezTo>
                    <a:pt x="89" y="223"/>
                    <a:pt x="126" y="209"/>
                    <a:pt x="145" y="196"/>
                  </a:cubicBezTo>
                  <a:cubicBezTo>
                    <a:pt x="183" y="165"/>
                    <a:pt x="278" y="39"/>
                    <a:pt x="190" y="7"/>
                  </a:cubicBezTo>
                  <a:cubicBezTo>
                    <a:pt x="176" y="3"/>
                    <a:pt x="163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8"/>
            <p:cNvSpPr/>
            <p:nvPr/>
          </p:nvSpPr>
          <p:spPr>
            <a:xfrm>
              <a:off x="1568575" y="3196875"/>
              <a:ext cx="8050" cy="4750"/>
            </a:xfrm>
            <a:custGeom>
              <a:avLst/>
              <a:gdLst/>
              <a:ahLst/>
              <a:cxnLst/>
              <a:rect l="l" t="t" r="r" b="b"/>
              <a:pathLst>
                <a:path w="322" h="190" extrusionOk="0">
                  <a:moveTo>
                    <a:pt x="208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8"/>
            <p:cNvSpPr/>
            <p:nvPr/>
          </p:nvSpPr>
          <p:spPr>
            <a:xfrm>
              <a:off x="1556500" y="3171500"/>
              <a:ext cx="6100" cy="5650"/>
            </a:xfrm>
            <a:custGeom>
              <a:avLst/>
              <a:gdLst/>
              <a:ahLst/>
              <a:cxnLst/>
              <a:rect l="l" t="t" r="r" b="b"/>
              <a:pathLst>
                <a:path w="244" h="226" extrusionOk="0">
                  <a:moveTo>
                    <a:pt x="185" y="1"/>
                  </a:moveTo>
                  <a:cubicBezTo>
                    <a:pt x="167" y="1"/>
                    <a:pt x="148" y="7"/>
                    <a:pt x="136" y="13"/>
                  </a:cubicBezTo>
                  <a:cubicBezTo>
                    <a:pt x="73" y="38"/>
                    <a:pt x="29" y="89"/>
                    <a:pt x="17" y="152"/>
                  </a:cubicBezTo>
                  <a:cubicBezTo>
                    <a:pt x="1" y="189"/>
                    <a:pt x="33" y="226"/>
                    <a:pt x="70" y="226"/>
                  </a:cubicBezTo>
                  <a:cubicBezTo>
                    <a:pt x="78" y="226"/>
                    <a:pt x="85" y="224"/>
                    <a:pt x="92" y="221"/>
                  </a:cubicBezTo>
                  <a:cubicBezTo>
                    <a:pt x="136" y="208"/>
                    <a:pt x="174" y="177"/>
                    <a:pt x="199" y="133"/>
                  </a:cubicBezTo>
                  <a:cubicBezTo>
                    <a:pt x="204" y="128"/>
                    <a:pt x="208" y="124"/>
                    <a:pt x="206" y="124"/>
                  </a:cubicBezTo>
                  <a:cubicBezTo>
                    <a:pt x="205" y="124"/>
                    <a:pt x="203" y="125"/>
                    <a:pt x="199" y="126"/>
                  </a:cubicBezTo>
                  <a:cubicBezTo>
                    <a:pt x="218" y="107"/>
                    <a:pt x="244" y="82"/>
                    <a:pt x="237" y="57"/>
                  </a:cubicBezTo>
                  <a:lnTo>
                    <a:pt x="231" y="32"/>
                  </a:lnTo>
                  <a:cubicBezTo>
                    <a:pt x="224" y="8"/>
                    <a:pt x="205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8"/>
            <p:cNvSpPr/>
            <p:nvPr/>
          </p:nvSpPr>
          <p:spPr>
            <a:xfrm>
              <a:off x="1607525" y="3117575"/>
              <a:ext cx="11200" cy="10425"/>
            </a:xfrm>
            <a:custGeom>
              <a:avLst/>
              <a:gdLst/>
              <a:ahLst/>
              <a:cxnLst/>
              <a:rect l="l" t="t" r="r" b="b"/>
              <a:pathLst>
                <a:path w="448" h="417" extrusionOk="0">
                  <a:moveTo>
                    <a:pt x="328" y="0"/>
                  </a:moveTo>
                  <a:cubicBezTo>
                    <a:pt x="202" y="13"/>
                    <a:pt x="95" y="89"/>
                    <a:pt x="44" y="208"/>
                  </a:cubicBezTo>
                  <a:cubicBezTo>
                    <a:pt x="0" y="284"/>
                    <a:pt x="6" y="417"/>
                    <a:pt x="126" y="417"/>
                  </a:cubicBezTo>
                  <a:cubicBezTo>
                    <a:pt x="252" y="404"/>
                    <a:pt x="360" y="328"/>
                    <a:pt x="410" y="208"/>
                  </a:cubicBezTo>
                  <a:cubicBezTo>
                    <a:pt x="448" y="126"/>
                    <a:pt x="448" y="0"/>
                    <a:pt x="3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8"/>
            <p:cNvSpPr/>
            <p:nvPr/>
          </p:nvSpPr>
          <p:spPr>
            <a:xfrm>
              <a:off x="1561325" y="3005000"/>
              <a:ext cx="12000" cy="11200"/>
            </a:xfrm>
            <a:custGeom>
              <a:avLst/>
              <a:gdLst/>
              <a:ahLst/>
              <a:cxnLst/>
              <a:rect l="l" t="t" r="r" b="b"/>
              <a:pathLst>
                <a:path w="480" h="448" extrusionOk="0">
                  <a:moveTo>
                    <a:pt x="347" y="0"/>
                  </a:moveTo>
                  <a:cubicBezTo>
                    <a:pt x="215" y="13"/>
                    <a:pt x="95" y="95"/>
                    <a:pt x="44" y="221"/>
                  </a:cubicBezTo>
                  <a:cubicBezTo>
                    <a:pt x="0" y="309"/>
                    <a:pt x="0" y="448"/>
                    <a:pt x="133" y="448"/>
                  </a:cubicBezTo>
                  <a:cubicBezTo>
                    <a:pt x="265" y="435"/>
                    <a:pt x="379" y="347"/>
                    <a:pt x="435" y="227"/>
                  </a:cubicBezTo>
                  <a:cubicBezTo>
                    <a:pt x="479" y="139"/>
                    <a:pt x="479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8"/>
            <p:cNvSpPr/>
            <p:nvPr/>
          </p:nvSpPr>
          <p:spPr>
            <a:xfrm>
              <a:off x="1549500" y="2961325"/>
              <a:ext cx="7275" cy="6800"/>
            </a:xfrm>
            <a:custGeom>
              <a:avLst/>
              <a:gdLst/>
              <a:ahLst/>
              <a:cxnLst/>
              <a:rect l="l" t="t" r="r" b="b"/>
              <a:pathLst>
                <a:path w="291" h="272" extrusionOk="0">
                  <a:moveTo>
                    <a:pt x="215" y="0"/>
                  </a:moveTo>
                  <a:cubicBezTo>
                    <a:pt x="133" y="6"/>
                    <a:pt x="63" y="57"/>
                    <a:pt x="25" y="133"/>
                  </a:cubicBezTo>
                  <a:cubicBezTo>
                    <a:pt x="0" y="189"/>
                    <a:pt x="6" y="271"/>
                    <a:pt x="82" y="271"/>
                  </a:cubicBezTo>
                  <a:cubicBezTo>
                    <a:pt x="164" y="265"/>
                    <a:pt x="233" y="215"/>
                    <a:pt x="265" y="139"/>
                  </a:cubicBezTo>
                  <a:cubicBezTo>
                    <a:pt x="290" y="82"/>
                    <a:pt x="290" y="0"/>
                    <a:pt x="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8"/>
            <p:cNvSpPr/>
            <p:nvPr/>
          </p:nvSpPr>
          <p:spPr>
            <a:xfrm>
              <a:off x="1581825" y="2817350"/>
              <a:ext cx="7100" cy="5875"/>
            </a:xfrm>
            <a:custGeom>
              <a:avLst/>
              <a:gdLst/>
              <a:ahLst/>
              <a:cxnLst/>
              <a:rect l="l" t="t" r="r" b="b"/>
              <a:pathLst>
                <a:path w="284" h="235" extrusionOk="0">
                  <a:moveTo>
                    <a:pt x="213" y="0"/>
                  </a:moveTo>
                  <a:cubicBezTo>
                    <a:pt x="175" y="0"/>
                    <a:pt x="133" y="37"/>
                    <a:pt x="107" y="58"/>
                  </a:cubicBezTo>
                  <a:lnTo>
                    <a:pt x="101" y="64"/>
                  </a:lnTo>
                  <a:cubicBezTo>
                    <a:pt x="63" y="102"/>
                    <a:pt x="0" y="234"/>
                    <a:pt x="107" y="234"/>
                  </a:cubicBezTo>
                  <a:cubicBezTo>
                    <a:pt x="177" y="228"/>
                    <a:pt x="240" y="177"/>
                    <a:pt x="271" y="108"/>
                  </a:cubicBezTo>
                  <a:cubicBezTo>
                    <a:pt x="284" y="89"/>
                    <a:pt x="284" y="58"/>
                    <a:pt x="271" y="32"/>
                  </a:cubicBezTo>
                  <a:cubicBezTo>
                    <a:pt x="259" y="20"/>
                    <a:pt x="252" y="14"/>
                    <a:pt x="240" y="7"/>
                  </a:cubicBezTo>
                  <a:cubicBezTo>
                    <a:pt x="231" y="2"/>
                    <a:pt x="222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9" name="Google Shape;1059;p8"/>
          <p:cNvGrpSpPr/>
          <p:nvPr/>
        </p:nvGrpSpPr>
        <p:grpSpPr>
          <a:xfrm flipH="1">
            <a:off x="294297" y="928227"/>
            <a:ext cx="638944" cy="587469"/>
            <a:chOff x="6574875" y="3243250"/>
            <a:chExt cx="181050" cy="166450"/>
          </a:xfrm>
        </p:grpSpPr>
        <p:sp>
          <p:nvSpPr>
            <p:cNvPr id="1060" name="Google Shape;1060;p8"/>
            <p:cNvSpPr/>
            <p:nvPr/>
          </p:nvSpPr>
          <p:spPr>
            <a:xfrm>
              <a:off x="6574875" y="3355200"/>
              <a:ext cx="65150" cy="54500"/>
            </a:xfrm>
            <a:custGeom>
              <a:avLst/>
              <a:gdLst/>
              <a:ahLst/>
              <a:cxnLst/>
              <a:rect l="l" t="t" r="r" b="b"/>
              <a:pathLst>
                <a:path w="2606" h="2180" extrusionOk="0">
                  <a:moveTo>
                    <a:pt x="1663" y="0"/>
                  </a:moveTo>
                  <a:cubicBezTo>
                    <a:pt x="1142" y="0"/>
                    <a:pt x="157" y="121"/>
                    <a:pt x="51" y="605"/>
                  </a:cubicBezTo>
                  <a:cubicBezTo>
                    <a:pt x="1" y="851"/>
                    <a:pt x="184" y="1072"/>
                    <a:pt x="335" y="1249"/>
                  </a:cubicBezTo>
                  <a:cubicBezTo>
                    <a:pt x="556" y="1507"/>
                    <a:pt x="796" y="1759"/>
                    <a:pt x="1048" y="1999"/>
                  </a:cubicBezTo>
                  <a:cubicBezTo>
                    <a:pt x="1186" y="2127"/>
                    <a:pt x="1312" y="2180"/>
                    <a:pt x="1427" y="2180"/>
                  </a:cubicBezTo>
                  <a:cubicBezTo>
                    <a:pt x="1791" y="2180"/>
                    <a:pt x="2033" y="1640"/>
                    <a:pt x="2158" y="1280"/>
                  </a:cubicBezTo>
                  <a:cubicBezTo>
                    <a:pt x="2316" y="795"/>
                    <a:pt x="2606" y="57"/>
                    <a:pt x="1843" y="6"/>
                  </a:cubicBezTo>
                  <a:cubicBezTo>
                    <a:pt x="1793" y="2"/>
                    <a:pt x="1732" y="0"/>
                    <a:pt x="16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8"/>
            <p:cNvSpPr/>
            <p:nvPr/>
          </p:nvSpPr>
          <p:spPr>
            <a:xfrm>
              <a:off x="6632900" y="3299225"/>
              <a:ext cx="65000" cy="54500"/>
            </a:xfrm>
            <a:custGeom>
              <a:avLst/>
              <a:gdLst/>
              <a:ahLst/>
              <a:cxnLst/>
              <a:rect l="l" t="t" r="r" b="b"/>
              <a:pathLst>
                <a:path w="2600" h="2180" extrusionOk="0">
                  <a:moveTo>
                    <a:pt x="1662" y="0"/>
                  </a:moveTo>
                  <a:cubicBezTo>
                    <a:pt x="1141" y="0"/>
                    <a:pt x="152" y="121"/>
                    <a:pt x="51" y="605"/>
                  </a:cubicBezTo>
                  <a:cubicBezTo>
                    <a:pt x="1" y="851"/>
                    <a:pt x="184" y="1072"/>
                    <a:pt x="335" y="1249"/>
                  </a:cubicBezTo>
                  <a:cubicBezTo>
                    <a:pt x="556" y="1507"/>
                    <a:pt x="796" y="1760"/>
                    <a:pt x="1042" y="1999"/>
                  </a:cubicBezTo>
                  <a:cubicBezTo>
                    <a:pt x="1181" y="2127"/>
                    <a:pt x="1309" y="2180"/>
                    <a:pt x="1424" y="2180"/>
                  </a:cubicBezTo>
                  <a:cubicBezTo>
                    <a:pt x="1791" y="2180"/>
                    <a:pt x="2033" y="1640"/>
                    <a:pt x="2158" y="1280"/>
                  </a:cubicBezTo>
                  <a:cubicBezTo>
                    <a:pt x="2316" y="795"/>
                    <a:pt x="2599" y="57"/>
                    <a:pt x="1843" y="6"/>
                  </a:cubicBezTo>
                  <a:cubicBezTo>
                    <a:pt x="1793" y="2"/>
                    <a:pt x="1732" y="0"/>
                    <a:pt x="1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8"/>
            <p:cNvSpPr/>
            <p:nvPr/>
          </p:nvSpPr>
          <p:spPr>
            <a:xfrm>
              <a:off x="6690775" y="3243250"/>
              <a:ext cx="65150" cy="54500"/>
            </a:xfrm>
            <a:custGeom>
              <a:avLst/>
              <a:gdLst/>
              <a:ahLst/>
              <a:cxnLst/>
              <a:rect l="l" t="t" r="r" b="b"/>
              <a:pathLst>
                <a:path w="2606" h="2180" extrusionOk="0">
                  <a:moveTo>
                    <a:pt x="1662" y="0"/>
                  </a:moveTo>
                  <a:cubicBezTo>
                    <a:pt x="1142" y="0"/>
                    <a:pt x="158" y="121"/>
                    <a:pt x="57" y="605"/>
                  </a:cubicBezTo>
                  <a:cubicBezTo>
                    <a:pt x="1" y="851"/>
                    <a:pt x="183" y="1072"/>
                    <a:pt x="335" y="1249"/>
                  </a:cubicBezTo>
                  <a:cubicBezTo>
                    <a:pt x="562" y="1507"/>
                    <a:pt x="795" y="1760"/>
                    <a:pt x="1048" y="1999"/>
                  </a:cubicBezTo>
                  <a:cubicBezTo>
                    <a:pt x="1186" y="2127"/>
                    <a:pt x="1312" y="2180"/>
                    <a:pt x="1427" y="2180"/>
                  </a:cubicBezTo>
                  <a:cubicBezTo>
                    <a:pt x="1793" y="2180"/>
                    <a:pt x="2037" y="1640"/>
                    <a:pt x="2158" y="1280"/>
                  </a:cubicBezTo>
                  <a:cubicBezTo>
                    <a:pt x="2315" y="795"/>
                    <a:pt x="2605" y="57"/>
                    <a:pt x="1842" y="6"/>
                  </a:cubicBezTo>
                  <a:cubicBezTo>
                    <a:pt x="1793" y="3"/>
                    <a:pt x="1732" y="0"/>
                    <a:pt x="1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8"/>
            <p:cNvSpPr/>
            <p:nvPr/>
          </p:nvSpPr>
          <p:spPr>
            <a:xfrm>
              <a:off x="6730675" y="3253950"/>
              <a:ext cx="8375" cy="4300"/>
            </a:xfrm>
            <a:custGeom>
              <a:avLst/>
              <a:gdLst/>
              <a:ahLst/>
              <a:cxnLst/>
              <a:rect l="l" t="t" r="r" b="b"/>
              <a:pathLst>
                <a:path w="335" h="172" extrusionOk="0">
                  <a:moveTo>
                    <a:pt x="169" y="1"/>
                  </a:moveTo>
                  <a:cubicBezTo>
                    <a:pt x="146" y="1"/>
                    <a:pt x="123" y="5"/>
                    <a:pt x="101" y="13"/>
                  </a:cubicBezTo>
                  <a:cubicBezTo>
                    <a:pt x="51" y="26"/>
                    <a:pt x="0" y="76"/>
                    <a:pt x="51" y="127"/>
                  </a:cubicBezTo>
                  <a:cubicBezTo>
                    <a:pt x="84" y="156"/>
                    <a:pt x="128" y="171"/>
                    <a:pt x="172" y="171"/>
                  </a:cubicBezTo>
                  <a:cubicBezTo>
                    <a:pt x="195" y="171"/>
                    <a:pt x="218" y="167"/>
                    <a:pt x="240" y="158"/>
                  </a:cubicBezTo>
                  <a:cubicBezTo>
                    <a:pt x="284" y="140"/>
                    <a:pt x="334" y="95"/>
                    <a:pt x="290" y="45"/>
                  </a:cubicBezTo>
                  <a:cubicBezTo>
                    <a:pt x="257" y="16"/>
                    <a:pt x="213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8"/>
            <p:cNvSpPr/>
            <p:nvPr/>
          </p:nvSpPr>
          <p:spPr>
            <a:xfrm>
              <a:off x="6722000" y="3262100"/>
              <a:ext cx="8825" cy="4075"/>
            </a:xfrm>
            <a:custGeom>
              <a:avLst/>
              <a:gdLst/>
              <a:ahLst/>
              <a:cxnLst/>
              <a:rect l="l" t="t" r="r" b="b"/>
              <a:pathLst>
                <a:path w="353" h="163" extrusionOk="0">
                  <a:moveTo>
                    <a:pt x="210" y="1"/>
                  </a:moveTo>
                  <a:cubicBezTo>
                    <a:pt x="200" y="1"/>
                    <a:pt x="191" y="1"/>
                    <a:pt x="183" y="3"/>
                  </a:cubicBezTo>
                  <a:lnTo>
                    <a:pt x="145" y="3"/>
                  </a:lnTo>
                  <a:cubicBezTo>
                    <a:pt x="44" y="9"/>
                    <a:pt x="0" y="116"/>
                    <a:pt x="108" y="154"/>
                  </a:cubicBezTo>
                  <a:cubicBezTo>
                    <a:pt x="120" y="159"/>
                    <a:pt x="144" y="163"/>
                    <a:pt x="173" y="163"/>
                  </a:cubicBezTo>
                  <a:cubicBezTo>
                    <a:pt x="249" y="163"/>
                    <a:pt x="352" y="139"/>
                    <a:pt x="316" y="66"/>
                  </a:cubicBezTo>
                  <a:lnTo>
                    <a:pt x="303" y="41"/>
                  </a:lnTo>
                  <a:cubicBezTo>
                    <a:pt x="283" y="11"/>
                    <a:pt x="244" y="1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8"/>
            <p:cNvSpPr/>
            <p:nvPr/>
          </p:nvSpPr>
          <p:spPr>
            <a:xfrm>
              <a:off x="6720575" y="3254825"/>
              <a:ext cx="6800" cy="4125"/>
            </a:xfrm>
            <a:custGeom>
              <a:avLst/>
              <a:gdLst/>
              <a:ahLst/>
              <a:cxnLst/>
              <a:rect l="l" t="t" r="r" b="b"/>
              <a:pathLst>
                <a:path w="272" h="165" extrusionOk="0">
                  <a:moveTo>
                    <a:pt x="132" y="0"/>
                  </a:moveTo>
                  <a:cubicBezTo>
                    <a:pt x="83" y="0"/>
                    <a:pt x="35" y="18"/>
                    <a:pt x="19" y="54"/>
                  </a:cubicBezTo>
                  <a:cubicBezTo>
                    <a:pt x="19" y="54"/>
                    <a:pt x="19" y="60"/>
                    <a:pt x="19" y="67"/>
                  </a:cubicBezTo>
                  <a:cubicBezTo>
                    <a:pt x="1" y="111"/>
                    <a:pt x="38" y="136"/>
                    <a:pt x="70" y="149"/>
                  </a:cubicBezTo>
                  <a:cubicBezTo>
                    <a:pt x="64" y="146"/>
                    <a:pt x="60" y="145"/>
                    <a:pt x="59" y="145"/>
                  </a:cubicBezTo>
                  <a:lnTo>
                    <a:pt x="59" y="145"/>
                  </a:lnTo>
                  <a:cubicBezTo>
                    <a:pt x="55" y="145"/>
                    <a:pt x="85" y="161"/>
                    <a:pt x="95" y="161"/>
                  </a:cubicBezTo>
                  <a:cubicBezTo>
                    <a:pt x="104" y="163"/>
                    <a:pt x="112" y="164"/>
                    <a:pt x="120" y="164"/>
                  </a:cubicBezTo>
                  <a:cubicBezTo>
                    <a:pt x="137" y="164"/>
                    <a:pt x="154" y="161"/>
                    <a:pt x="171" y="161"/>
                  </a:cubicBezTo>
                  <a:cubicBezTo>
                    <a:pt x="209" y="155"/>
                    <a:pt x="272" y="123"/>
                    <a:pt x="253" y="67"/>
                  </a:cubicBezTo>
                  <a:lnTo>
                    <a:pt x="253" y="60"/>
                  </a:lnTo>
                  <a:cubicBezTo>
                    <a:pt x="240" y="21"/>
                    <a:pt x="186" y="0"/>
                    <a:pt x="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8"/>
            <p:cNvSpPr/>
            <p:nvPr/>
          </p:nvSpPr>
          <p:spPr>
            <a:xfrm>
              <a:off x="6666025" y="3323300"/>
              <a:ext cx="11300" cy="4675"/>
            </a:xfrm>
            <a:custGeom>
              <a:avLst/>
              <a:gdLst/>
              <a:ahLst/>
              <a:cxnLst/>
              <a:rect l="l" t="t" r="r" b="b"/>
              <a:pathLst>
                <a:path w="452" h="187" extrusionOk="0">
                  <a:moveTo>
                    <a:pt x="206" y="1"/>
                  </a:moveTo>
                  <a:cubicBezTo>
                    <a:pt x="172" y="1"/>
                    <a:pt x="138" y="9"/>
                    <a:pt x="108" y="27"/>
                  </a:cubicBezTo>
                  <a:cubicBezTo>
                    <a:pt x="0" y="90"/>
                    <a:pt x="95" y="166"/>
                    <a:pt x="171" y="185"/>
                  </a:cubicBezTo>
                  <a:lnTo>
                    <a:pt x="183" y="185"/>
                  </a:lnTo>
                  <a:cubicBezTo>
                    <a:pt x="189" y="186"/>
                    <a:pt x="195" y="186"/>
                    <a:pt x="203" y="186"/>
                  </a:cubicBezTo>
                  <a:cubicBezTo>
                    <a:pt x="279" y="186"/>
                    <a:pt x="451" y="133"/>
                    <a:pt x="360" y="59"/>
                  </a:cubicBezTo>
                  <a:lnTo>
                    <a:pt x="347" y="52"/>
                  </a:lnTo>
                  <a:cubicBezTo>
                    <a:pt x="306" y="19"/>
                    <a:pt x="256" y="1"/>
                    <a:pt x="2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8"/>
            <p:cNvSpPr/>
            <p:nvPr/>
          </p:nvSpPr>
          <p:spPr>
            <a:xfrm>
              <a:off x="6663975" y="3334325"/>
              <a:ext cx="8525" cy="4325"/>
            </a:xfrm>
            <a:custGeom>
              <a:avLst/>
              <a:gdLst/>
              <a:ahLst/>
              <a:cxnLst/>
              <a:rect l="l" t="t" r="r" b="b"/>
              <a:pathLst>
                <a:path w="341" h="173" extrusionOk="0">
                  <a:moveTo>
                    <a:pt x="161" y="0"/>
                  </a:moveTo>
                  <a:cubicBezTo>
                    <a:pt x="140" y="0"/>
                    <a:pt x="120" y="3"/>
                    <a:pt x="101" y="9"/>
                  </a:cubicBezTo>
                  <a:cubicBezTo>
                    <a:pt x="51" y="28"/>
                    <a:pt x="0" y="78"/>
                    <a:pt x="51" y="128"/>
                  </a:cubicBezTo>
                  <a:cubicBezTo>
                    <a:pt x="84" y="157"/>
                    <a:pt x="128" y="173"/>
                    <a:pt x="172" y="173"/>
                  </a:cubicBezTo>
                  <a:cubicBezTo>
                    <a:pt x="195" y="173"/>
                    <a:pt x="218" y="169"/>
                    <a:pt x="240" y="160"/>
                  </a:cubicBezTo>
                  <a:cubicBezTo>
                    <a:pt x="290" y="147"/>
                    <a:pt x="341" y="97"/>
                    <a:pt x="297" y="46"/>
                  </a:cubicBezTo>
                  <a:cubicBezTo>
                    <a:pt x="257" y="16"/>
                    <a:pt x="208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8"/>
            <p:cNvSpPr/>
            <p:nvPr/>
          </p:nvSpPr>
          <p:spPr>
            <a:xfrm>
              <a:off x="6656400" y="3330150"/>
              <a:ext cx="9025" cy="4675"/>
            </a:xfrm>
            <a:custGeom>
              <a:avLst/>
              <a:gdLst/>
              <a:ahLst/>
              <a:cxnLst/>
              <a:rect l="l" t="t" r="r" b="b"/>
              <a:pathLst>
                <a:path w="361" h="187" extrusionOk="0">
                  <a:moveTo>
                    <a:pt x="173" y="0"/>
                  </a:moveTo>
                  <a:cubicBezTo>
                    <a:pt x="151" y="0"/>
                    <a:pt x="129" y="4"/>
                    <a:pt x="108" y="12"/>
                  </a:cubicBezTo>
                  <a:cubicBezTo>
                    <a:pt x="57" y="31"/>
                    <a:pt x="1" y="87"/>
                    <a:pt x="51" y="138"/>
                  </a:cubicBezTo>
                  <a:cubicBezTo>
                    <a:pt x="90" y="168"/>
                    <a:pt x="139" y="187"/>
                    <a:pt x="188" y="187"/>
                  </a:cubicBezTo>
                  <a:cubicBezTo>
                    <a:pt x="210" y="187"/>
                    <a:pt x="232" y="183"/>
                    <a:pt x="253" y="176"/>
                  </a:cubicBezTo>
                  <a:cubicBezTo>
                    <a:pt x="303" y="157"/>
                    <a:pt x="360" y="100"/>
                    <a:pt x="310" y="49"/>
                  </a:cubicBezTo>
                  <a:cubicBezTo>
                    <a:pt x="270" y="19"/>
                    <a:pt x="222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8"/>
            <p:cNvSpPr/>
            <p:nvPr/>
          </p:nvSpPr>
          <p:spPr>
            <a:xfrm>
              <a:off x="6671225" y="3312150"/>
              <a:ext cx="9950" cy="5425"/>
            </a:xfrm>
            <a:custGeom>
              <a:avLst/>
              <a:gdLst/>
              <a:ahLst/>
              <a:cxnLst/>
              <a:rect l="l" t="t" r="r" b="b"/>
              <a:pathLst>
                <a:path w="398" h="217" extrusionOk="0">
                  <a:moveTo>
                    <a:pt x="221" y="0"/>
                  </a:moveTo>
                  <a:cubicBezTo>
                    <a:pt x="164" y="0"/>
                    <a:pt x="0" y="38"/>
                    <a:pt x="57" y="126"/>
                  </a:cubicBezTo>
                  <a:lnTo>
                    <a:pt x="57" y="139"/>
                  </a:lnTo>
                  <a:cubicBezTo>
                    <a:pt x="79" y="189"/>
                    <a:pt x="161" y="217"/>
                    <a:pt x="239" y="217"/>
                  </a:cubicBezTo>
                  <a:cubicBezTo>
                    <a:pt x="319" y="217"/>
                    <a:pt x="395" y="187"/>
                    <a:pt x="398" y="120"/>
                  </a:cubicBezTo>
                  <a:lnTo>
                    <a:pt x="398" y="107"/>
                  </a:lnTo>
                  <a:cubicBezTo>
                    <a:pt x="398" y="25"/>
                    <a:pt x="284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8"/>
            <p:cNvSpPr/>
            <p:nvPr/>
          </p:nvSpPr>
          <p:spPr>
            <a:xfrm>
              <a:off x="6613525" y="3363325"/>
              <a:ext cx="6925" cy="3450"/>
            </a:xfrm>
            <a:custGeom>
              <a:avLst/>
              <a:gdLst/>
              <a:ahLst/>
              <a:cxnLst/>
              <a:rect l="l" t="t" r="r" b="b"/>
              <a:pathLst>
                <a:path w="277" h="138" extrusionOk="0">
                  <a:moveTo>
                    <a:pt x="170" y="1"/>
                  </a:moveTo>
                  <a:cubicBezTo>
                    <a:pt x="161" y="1"/>
                    <a:pt x="152" y="1"/>
                    <a:pt x="145" y="3"/>
                  </a:cubicBezTo>
                  <a:lnTo>
                    <a:pt x="120" y="9"/>
                  </a:lnTo>
                  <a:cubicBezTo>
                    <a:pt x="44" y="22"/>
                    <a:pt x="0" y="97"/>
                    <a:pt x="95" y="129"/>
                  </a:cubicBezTo>
                  <a:cubicBezTo>
                    <a:pt x="109" y="134"/>
                    <a:pt x="132" y="138"/>
                    <a:pt x="155" y="138"/>
                  </a:cubicBezTo>
                  <a:cubicBezTo>
                    <a:pt x="212" y="138"/>
                    <a:pt x="277" y="118"/>
                    <a:pt x="259" y="60"/>
                  </a:cubicBezTo>
                  <a:cubicBezTo>
                    <a:pt x="259" y="53"/>
                    <a:pt x="259" y="47"/>
                    <a:pt x="252" y="41"/>
                  </a:cubicBezTo>
                  <a:cubicBezTo>
                    <a:pt x="247" y="11"/>
                    <a:pt x="204" y="1"/>
                    <a:pt x="1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8"/>
            <p:cNvSpPr/>
            <p:nvPr/>
          </p:nvSpPr>
          <p:spPr>
            <a:xfrm>
              <a:off x="6605475" y="3373725"/>
              <a:ext cx="9950" cy="5050"/>
            </a:xfrm>
            <a:custGeom>
              <a:avLst/>
              <a:gdLst/>
              <a:ahLst/>
              <a:cxnLst/>
              <a:rect l="l" t="t" r="r" b="b"/>
              <a:pathLst>
                <a:path w="398" h="202" extrusionOk="0">
                  <a:moveTo>
                    <a:pt x="199" y="0"/>
                  </a:moveTo>
                  <a:cubicBezTo>
                    <a:pt x="172" y="0"/>
                    <a:pt x="146" y="5"/>
                    <a:pt x="120" y="16"/>
                  </a:cubicBezTo>
                  <a:cubicBezTo>
                    <a:pt x="64" y="35"/>
                    <a:pt x="0" y="91"/>
                    <a:pt x="57" y="148"/>
                  </a:cubicBezTo>
                  <a:cubicBezTo>
                    <a:pt x="99" y="182"/>
                    <a:pt x="153" y="201"/>
                    <a:pt x="206" y="201"/>
                  </a:cubicBezTo>
                  <a:cubicBezTo>
                    <a:pt x="232" y="201"/>
                    <a:pt x="259" y="196"/>
                    <a:pt x="284" y="186"/>
                  </a:cubicBezTo>
                  <a:cubicBezTo>
                    <a:pt x="341" y="167"/>
                    <a:pt x="398" y="110"/>
                    <a:pt x="347" y="54"/>
                  </a:cubicBezTo>
                  <a:cubicBezTo>
                    <a:pt x="305" y="20"/>
                    <a:pt x="252" y="0"/>
                    <a:pt x="1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8"/>
            <p:cNvSpPr/>
            <p:nvPr/>
          </p:nvSpPr>
          <p:spPr>
            <a:xfrm>
              <a:off x="6614175" y="3373050"/>
              <a:ext cx="7850" cy="3175"/>
            </a:xfrm>
            <a:custGeom>
              <a:avLst/>
              <a:gdLst/>
              <a:ahLst/>
              <a:cxnLst/>
              <a:rect l="l" t="t" r="r" b="b"/>
              <a:pathLst>
                <a:path w="314" h="127" extrusionOk="0">
                  <a:moveTo>
                    <a:pt x="162" y="0"/>
                  </a:moveTo>
                  <a:cubicBezTo>
                    <a:pt x="83" y="0"/>
                    <a:pt x="1" y="40"/>
                    <a:pt x="56" y="99"/>
                  </a:cubicBezTo>
                  <a:cubicBezTo>
                    <a:pt x="77" y="118"/>
                    <a:pt x="114" y="126"/>
                    <a:pt x="152" y="126"/>
                  </a:cubicBezTo>
                  <a:cubicBezTo>
                    <a:pt x="231" y="126"/>
                    <a:pt x="313" y="90"/>
                    <a:pt x="258" y="30"/>
                  </a:cubicBezTo>
                  <a:cubicBezTo>
                    <a:pt x="237" y="10"/>
                    <a:pt x="200" y="0"/>
                    <a:pt x="1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8"/>
            <p:cNvSpPr/>
            <p:nvPr/>
          </p:nvSpPr>
          <p:spPr>
            <a:xfrm>
              <a:off x="6599900" y="3364900"/>
              <a:ext cx="7975" cy="4075"/>
            </a:xfrm>
            <a:custGeom>
              <a:avLst/>
              <a:gdLst/>
              <a:ahLst/>
              <a:cxnLst/>
              <a:rect l="l" t="t" r="r" b="b"/>
              <a:pathLst>
                <a:path w="319" h="163" extrusionOk="0">
                  <a:moveTo>
                    <a:pt x="155" y="1"/>
                  </a:moveTo>
                  <a:cubicBezTo>
                    <a:pt x="86" y="1"/>
                    <a:pt x="0" y="24"/>
                    <a:pt x="28" y="97"/>
                  </a:cubicBezTo>
                  <a:cubicBezTo>
                    <a:pt x="34" y="116"/>
                    <a:pt x="47" y="135"/>
                    <a:pt x="72" y="148"/>
                  </a:cubicBezTo>
                  <a:cubicBezTo>
                    <a:pt x="91" y="157"/>
                    <a:pt x="113" y="162"/>
                    <a:pt x="136" y="162"/>
                  </a:cubicBezTo>
                  <a:cubicBezTo>
                    <a:pt x="159" y="162"/>
                    <a:pt x="182" y="157"/>
                    <a:pt x="205" y="148"/>
                  </a:cubicBezTo>
                  <a:cubicBezTo>
                    <a:pt x="280" y="129"/>
                    <a:pt x="318" y="47"/>
                    <a:pt x="217" y="9"/>
                  </a:cubicBezTo>
                  <a:cubicBezTo>
                    <a:pt x="203" y="4"/>
                    <a:pt x="180" y="1"/>
                    <a:pt x="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8"/>
            <p:cNvSpPr/>
            <p:nvPr/>
          </p:nvSpPr>
          <p:spPr>
            <a:xfrm>
              <a:off x="6592225" y="3377200"/>
              <a:ext cx="9650" cy="5275"/>
            </a:xfrm>
            <a:custGeom>
              <a:avLst/>
              <a:gdLst/>
              <a:ahLst/>
              <a:cxnLst/>
              <a:rect l="l" t="t" r="r" b="b"/>
              <a:pathLst>
                <a:path w="386" h="211" extrusionOk="0">
                  <a:moveTo>
                    <a:pt x="205" y="1"/>
                  </a:moveTo>
                  <a:cubicBezTo>
                    <a:pt x="147" y="1"/>
                    <a:pt x="71" y="16"/>
                    <a:pt x="45" y="72"/>
                  </a:cubicBezTo>
                  <a:cubicBezTo>
                    <a:pt x="1" y="167"/>
                    <a:pt x="146" y="205"/>
                    <a:pt x="209" y="211"/>
                  </a:cubicBezTo>
                  <a:cubicBezTo>
                    <a:pt x="272" y="211"/>
                    <a:pt x="379" y="186"/>
                    <a:pt x="385" y="110"/>
                  </a:cubicBezTo>
                  <a:cubicBezTo>
                    <a:pt x="385" y="41"/>
                    <a:pt x="297" y="3"/>
                    <a:pt x="240" y="3"/>
                  </a:cubicBezTo>
                  <a:cubicBezTo>
                    <a:pt x="230" y="2"/>
                    <a:pt x="218" y="1"/>
                    <a:pt x="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5" name="Google Shape;1075;p8"/>
          <p:cNvGrpSpPr/>
          <p:nvPr/>
        </p:nvGrpSpPr>
        <p:grpSpPr>
          <a:xfrm rot="5400000">
            <a:off x="4432061" y="2801180"/>
            <a:ext cx="341403" cy="2522651"/>
            <a:chOff x="1961800" y="3022425"/>
            <a:chExt cx="60750" cy="316725"/>
          </a:xfrm>
        </p:grpSpPr>
        <p:sp>
          <p:nvSpPr>
            <p:cNvPr id="1076" name="Google Shape;1076;p8"/>
            <p:cNvSpPr/>
            <p:nvPr/>
          </p:nvSpPr>
          <p:spPr>
            <a:xfrm>
              <a:off x="1961800" y="3022425"/>
              <a:ext cx="60750" cy="316725"/>
            </a:xfrm>
            <a:custGeom>
              <a:avLst/>
              <a:gdLst/>
              <a:ahLst/>
              <a:cxnLst/>
              <a:rect l="l" t="t" r="r" b="b"/>
              <a:pathLst>
                <a:path w="2430" h="12669" extrusionOk="0">
                  <a:moveTo>
                    <a:pt x="1391" y="0"/>
                  </a:moveTo>
                  <a:cubicBezTo>
                    <a:pt x="694" y="0"/>
                    <a:pt x="316" y="2966"/>
                    <a:pt x="316" y="4147"/>
                  </a:cubicBezTo>
                  <a:cubicBezTo>
                    <a:pt x="316" y="4885"/>
                    <a:pt x="310" y="5623"/>
                    <a:pt x="297" y="6354"/>
                  </a:cubicBezTo>
                  <a:cubicBezTo>
                    <a:pt x="278" y="7092"/>
                    <a:pt x="278" y="7849"/>
                    <a:pt x="285" y="8593"/>
                  </a:cubicBezTo>
                  <a:cubicBezTo>
                    <a:pt x="285" y="8776"/>
                    <a:pt x="297" y="8965"/>
                    <a:pt x="316" y="9148"/>
                  </a:cubicBezTo>
                  <a:cubicBezTo>
                    <a:pt x="392" y="10025"/>
                    <a:pt x="1" y="11740"/>
                    <a:pt x="789" y="12409"/>
                  </a:cubicBezTo>
                  <a:cubicBezTo>
                    <a:pt x="1000" y="12589"/>
                    <a:pt x="1179" y="12669"/>
                    <a:pt x="1330" y="12669"/>
                  </a:cubicBezTo>
                  <a:cubicBezTo>
                    <a:pt x="2293" y="12669"/>
                    <a:pt x="2170" y="9477"/>
                    <a:pt x="2170" y="8606"/>
                  </a:cubicBezTo>
                  <a:cubicBezTo>
                    <a:pt x="2233" y="7811"/>
                    <a:pt x="2208" y="7010"/>
                    <a:pt x="2196" y="6209"/>
                  </a:cubicBezTo>
                  <a:cubicBezTo>
                    <a:pt x="2177" y="5080"/>
                    <a:pt x="2429" y="1321"/>
                    <a:pt x="1824" y="356"/>
                  </a:cubicBezTo>
                  <a:cubicBezTo>
                    <a:pt x="1668" y="108"/>
                    <a:pt x="1524" y="0"/>
                    <a:pt x="13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8"/>
            <p:cNvSpPr/>
            <p:nvPr/>
          </p:nvSpPr>
          <p:spPr>
            <a:xfrm>
              <a:off x="1993175" y="3070425"/>
              <a:ext cx="9025" cy="7700"/>
            </a:xfrm>
            <a:custGeom>
              <a:avLst/>
              <a:gdLst/>
              <a:ahLst/>
              <a:cxnLst/>
              <a:rect l="l" t="t" r="r" b="b"/>
              <a:pathLst>
                <a:path w="361" h="308" extrusionOk="0">
                  <a:moveTo>
                    <a:pt x="179" y="0"/>
                  </a:moveTo>
                  <a:cubicBezTo>
                    <a:pt x="152" y="0"/>
                    <a:pt x="123" y="21"/>
                    <a:pt x="108" y="45"/>
                  </a:cubicBezTo>
                  <a:cubicBezTo>
                    <a:pt x="89" y="76"/>
                    <a:pt x="70" y="101"/>
                    <a:pt x="51" y="133"/>
                  </a:cubicBezTo>
                  <a:cubicBezTo>
                    <a:pt x="0" y="210"/>
                    <a:pt x="11" y="308"/>
                    <a:pt x="89" y="308"/>
                  </a:cubicBezTo>
                  <a:cubicBezTo>
                    <a:pt x="106" y="308"/>
                    <a:pt x="128" y="302"/>
                    <a:pt x="152" y="291"/>
                  </a:cubicBezTo>
                  <a:cubicBezTo>
                    <a:pt x="228" y="253"/>
                    <a:pt x="360" y="101"/>
                    <a:pt x="247" y="32"/>
                  </a:cubicBezTo>
                  <a:lnTo>
                    <a:pt x="203" y="7"/>
                  </a:lnTo>
                  <a:cubicBezTo>
                    <a:pt x="195" y="2"/>
                    <a:pt x="187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8"/>
            <p:cNvSpPr/>
            <p:nvPr/>
          </p:nvSpPr>
          <p:spPr>
            <a:xfrm>
              <a:off x="2001225" y="3055100"/>
              <a:ext cx="7475" cy="5150"/>
            </a:xfrm>
            <a:custGeom>
              <a:avLst/>
              <a:gdLst/>
              <a:ahLst/>
              <a:cxnLst/>
              <a:rect l="l" t="t" r="r" b="b"/>
              <a:pathLst>
                <a:path w="299" h="206" extrusionOk="0">
                  <a:moveTo>
                    <a:pt x="187" y="1"/>
                  </a:moveTo>
                  <a:cubicBezTo>
                    <a:pt x="182" y="1"/>
                    <a:pt x="177" y="1"/>
                    <a:pt x="171" y="2"/>
                  </a:cubicBezTo>
                  <a:cubicBezTo>
                    <a:pt x="101" y="8"/>
                    <a:pt x="45" y="46"/>
                    <a:pt x="19" y="109"/>
                  </a:cubicBezTo>
                  <a:cubicBezTo>
                    <a:pt x="7" y="128"/>
                    <a:pt x="1" y="166"/>
                    <a:pt x="19" y="185"/>
                  </a:cubicBezTo>
                  <a:lnTo>
                    <a:pt x="26" y="191"/>
                  </a:lnTo>
                  <a:cubicBezTo>
                    <a:pt x="35" y="200"/>
                    <a:pt x="48" y="205"/>
                    <a:pt x="61" y="205"/>
                  </a:cubicBezTo>
                  <a:cubicBezTo>
                    <a:pt x="75" y="205"/>
                    <a:pt x="89" y="200"/>
                    <a:pt x="101" y="191"/>
                  </a:cubicBezTo>
                  <a:cubicBezTo>
                    <a:pt x="103" y="191"/>
                    <a:pt x="104" y="191"/>
                    <a:pt x="106" y="191"/>
                  </a:cubicBezTo>
                  <a:cubicBezTo>
                    <a:pt x="201" y="191"/>
                    <a:pt x="299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8"/>
            <p:cNvSpPr/>
            <p:nvPr/>
          </p:nvSpPr>
          <p:spPr>
            <a:xfrm>
              <a:off x="1986250" y="3061850"/>
              <a:ext cx="8075" cy="6425"/>
            </a:xfrm>
            <a:custGeom>
              <a:avLst/>
              <a:gdLst/>
              <a:ahLst/>
              <a:cxnLst/>
              <a:rect l="l" t="t" r="r" b="b"/>
              <a:pathLst>
                <a:path w="323" h="257" extrusionOk="0">
                  <a:moveTo>
                    <a:pt x="204" y="0"/>
                  </a:moveTo>
                  <a:cubicBezTo>
                    <a:pt x="161" y="0"/>
                    <a:pt x="104" y="60"/>
                    <a:pt x="89" y="85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3" y="123"/>
                    <a:pt x="0" y="255"/>
                    <a:pt x="108" y="255"/>
                  </a:cubicBezTo>
                  <a:cubicBezTo>
                    <a:pt x="112" y="256"/>
                    <a:pt x="117" y="256"/>
                    <a:pt x="121" y="256"/>
                  </a:cubicBezTo>
                  <a:cubicBezTo>
                    <a:pt x="161" y="256"/>
                    <a:pt x="199" y="232"/>
                    <a:pt x="221" y="198"/>
                  </a:cubicBezTo>
                  <a:cubicBezTo>
                    <a:pt x="272" y="154"/>
                    <a:pt x="322" y="34"/>
                    <a:pt x="221" y="22"/>
                  </a:cubicBezTo>
                  <a:lnTo>
                    <a:pt x="234" y="16"/>
                  </a:lnTo>
                  <a:cubicBezTo>
                    <a:pt x="226" y="5"/>
                    <a:pt x="215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8"/>
            <p:cNvSpPr/>
            <p:nvPr/>
          </p:nvSpPr>
          <p:spPr>
            <a:xfrm>
              <a:off x="1985925" y="33001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1" y="1"/>
                  </a:moveTo>
                  <a:cubicBezTo>
                    <a:pt x="171" y="1"/>
                    <a:pt x="1" y="266"/>
                    <a:pt x="165" y="266"/>
                  </a:cubicBezTo>
                  <a:cubicBezTo>
                    <a:pt x="285" y="266"/>
                    <a:pt x="455" y="1"/>
                    <a:pt x="2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8"/>
            <p:cNvSpPr/>
            <p:nvPr/>
          </p:nvSpPr>
          <p:spPr>
            <a:xfrm>
              <a:off x="1996975" y="3280750"/>
              <a:ext cx="5225" cy="3025"/>
            </a:xfrm>
            <a:custGeom>
              <a:avLst/>
              <a:gdLst/>
              <a:ahLst/>
              <a:cxnLst/>
              <a:rect l="l" t="t" r="r" b="b"/>
              <a:pathLst>
                <a:path w="209" h="121" extrusionOk="0">
                  <a:moveTo>
                    <a:pt x="133" y="1"/>
                  </a:moveTo>
                  <a:cubicBezTo>
                    <a:pt x="82" y="1"/>
                    <a:pt x="0" y="121"/>
                    <a:pt x="76" y="121"/>
                  </a:cubicBezTo>
                  <a:cubicBezTo>
                    <a:pt x="126" y="121"/>
                    <a:pt x="208" y="1"/>
                    <a:pt x="1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8"/>
            <p:cNvSpPr/>
            <p:nvPr/>
          </p:nvSpPr>
          <p:spPr>
            <a:xfrm>
              <a:off x="1988300" y="3186150"/>
              <a:ext cx="6950" cy="4425"/>
            </a:xfrm>
            <a:custGeom>
              <a:avLst/>
              <a:gdLst/>
              <a:ahLst/>
              <a:cxnLst/>
              <a:rect l="l" t="t" r="r" b="b"/>
              <a:pathLst>
                <a:path w="278" h="177" extrusionOk="0">
                  <a:moveTo>
                    <a:pt x="174" y="0"/>
                  </a:moveTo>
                  <a:cubicBezTo>
                    <a:pt x="143" y="0"/>
                    <a:pt x="107" y="23"/>
                    <a:pt x="89" y="45"/>
                  </a:cubicBezTo>
                  <a:lnTo>
                    <a:pt x="82" y="45"/>
                  </a:lnTo>
                  <a:cubicBezTo>
                    <a:pt x="63" y="51"/>
                    <a:pt x="0" y="108"/>
                    <a:pt x="38" y="133"/>
                  </a:cubicBezTo>
                  <a:lnTo>
                    <a:pt x="57" y="165"/>
                  </a:lnTo>
                  <a:cubicBezTo>
                    <a:pt x="66" y="173"/>
                    <a:pt x="78" y="177"/>
                    <a:pt x="91" y="177"/>
                  </a:cubicBezTo>
                  <a:cubicBezTo>
                    <a:pt x="108" y="177"/>
                    <a:pt x="125" y="172"/>
                    <a:pt x="139" y="165"/>
                  </a:cubicBezTo>
                  <a:cubicBezTo>
                    <a:pt x="183" y="140"/>
                    <a:pt x="278" y="76"/>
                    <a:pt x="209" y="13"/>
                  </a:cubicBezTo>
                  <a:cubicBezTo>
                    <a:pt x="199" y="4"/>
                    <a:pt x="187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8"/>
            <p:cNvSpPr/>
            <p:nvPr/>
          </p:nvSpPr>
          <p:spPr>
            <a:xfrm>
              <a:off x="1994500" y="3172575"/>
              <a:ext cx="9125" cy="5275"/>
            </a:xfrm>
            <a:custGeom>
              <a:avLst/>
              <a:gdLst/>
              <a:ahLst/>
              <a:cxnLst/>
              <a:rect l="l" t="t" r="r" b="b"/>
              <a:pathLst>
                <a:path w="365" h="211" extrusionOk="0">
                  <a:moveTo>
                    <a:pt x="198" y="1"/>
                  </a:moveTo>
                  <a:cubicBezTo>
                    <a:pt x="97" y="1"/>
                    <a:pt x="0" y="210"/>
                    <a:pt x="97" y="210"/>
                  </a:cubicBezTo>
                  <a:cubicBezTo>
                    <a:pt x="100" y="210"/>
                    <a:pt x="103" y="210"/>
                    <a:pt x="106" y="210"/>
                  </a:cubicBezTo>
                  <a:cubicBezTo>
                    <a:pt x="131" y="210"/>
                    <a:pt x="156" y="203"/>
                    <a:pt x="181" y="197"/>
                  </a:cubicBezTo>
                  <a:cubicBezTo>
                    <a:pt x="225" y="178"/>
                    <a:pt x="364" y="46"/>
                    <a:pt x="270" y="14"/>
                  </a:cubicBezTo>
                  <a:cubicBezTo>
                    <a:pt x="251" y="8"/>
                    <a:pt x="225" y="1"/>
                    <a:pt x="206" y="1"/>
                  </a:cubicBezTo>
                  <a:cubicBezTo>
                    <a:pt x="204" y="1"/>
                    <a:pt x="201" y="1"/>
                    <a:pt x="1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8"/>
            <p:cNvSpPr/>
            <p:nvPr/>
          </p:nvSpPr>
          <p:spPr>
            <a:xfrm>
              <a:off x="1987825" y="3137425"/>
              <a:ext cx="12325" cy="7300"/>
            </a:xfrm>
            <a:custGeom>
              <a:avLst/>
              <a:gdLst/>
              <a:ahLst/>
              <a:cxnLst/>
              <a:rect l="l" t="t" r="r" b="b"/>
              <a:pathLst>
                <a:path w="493" h="292" extrusionOk="0">
                  <a:moveTo>
                    <a:pt x="316" y="1"/>
                  </a:moveTo>
                  <a:cubicBezTo>
                    <a:pt x="183" y="1"/>
                    <a:pt x="0" y="291"/>
                    <a:pt x="177" y="291"/>
                  </a:cubicBezTo>
                  <a:cubicBezTo>
                    <a:pt x="310" y="291"/>
                    <a:pt x="492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8"/>
            <p:cNvSpPr/>
            <p:nvPr/>
          </p:nvSpPr>
          <p:spPr>
            <a:xfrm>
              <a:off x="1984975" y="3122900"/>
              <a:ext cx="5925" cy="6300"/>
            </a:xfrm>
            <a:custGeom>
              <a:avLst/>
              <a:gdLst/>
              <a:ahLst/>
              <a:cxnLst/>
              <a:rect l="l" t="t" r="r" b="b"/>
              <a:pathLst>
                <a:path w="237" h="252" extrusionOk="0">
                  <a:moveTo>
                    <a:pt x="155" y="1"/>
                  </a:moveTo>
                  <a:cubicBezTo>
                    <a:pt x="114" y="1"/>
                    <a:pt x="48" y="68"/>
                    <a:pt x="39" y="96"/>
                  </a:cubicBezTo>
                  <a:cubicBezTo>
                    <a:pt x="51" y="84"/>
                    <a:pt x="57" y="78"/>
                    <a:pt x="58" y="78"/>
                  </a:cubicBezTo>
                  <a:lnTo>
                    <a:pt x="58" y="78"/>
                  </a:lnTo>
                  <a:cubicBezTo>
                    <a:pt x="58" y="78"/>
                    <a:pt x="52" y="86"/>
                    <a:pt x="39" y="103"/>
                  </a:cubicBezTo>
                  <a:cubicBezTo>
                    <a:pt x="26" y="128"/>
                    <a:pt x="14" y="153"/>
                    <a:pt x="14" y="178"/>
                  </a:cubicBezTo>
                  <a:cubicBezTo>
                    <a:pt x="1" y="230"/>
                    <a:pt x="24" y="252"/>
                    <a:pt x="59" y="252"/>
                  </a:cubicBezTo>
                  <a:cubicBezTo>
                    <a:pt x="126" y="252"/>
                    <a:pt x="236" y="173"/>
                    <a:pt x="215" y="77"/>
                  </a:cubicBezTo>
                  <a:lnTo>
                    <a:pt x="209" y="58"/>
                  </a:lnTo>
                  <a:cubicBezTo>
                    <a:pt x="203" y="46"/>
                    <a:pt x="196" y="40"/>
                    <a:pt x="184" y="33"/>
                  </a:cubicBezTo>
                  <a:lnTo>
                    <a:pt x="184" y="27"/>
                  </a:lnTo>
                  <a:cubicBezTo>
                    <a:pt x="179" y="8"/>
                    <a:pt x="168" y="1"/>
                    <a:pt x="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8"/>
            <p:cNvSpPr/>
            <p:nvPr/>
          </p:nvSpPr>
          <p:spPr>
            <a:xfrm>
              <a:off x="1998225" y="310685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96" y="0"/>
                  </a:moveTo>
                  <a:cubicBezTo>
                    <a:pt x="165" y="0"/>
                    <a:pt x="133" y="7"/>
                    <a:pt x="108" y="26"/>
                  </a:cubicBezTo>
                  <a:cubicBezTo>
                    <a:pt x="76" y="32"/>
                    <a:pt x="1" y="120"/>
                    <a:pt x="45" y="145"/>
                  </a:cubicBezTo>
                  <a:cubicBezTo>
                    <a:pt x="57" y="158"/>
                    <a:pt x="70" y="164"/>
                    <a:pt x="76" y="177"/>
                  </a:cubicBezTo>
                  <a:cubicBezTo>
                    <a:pt x="83" y="200"/>
                    <a:pt x="96" y="209"/>
                    <a:pt x="112" y="209"/>
                  </a:cubicBezTo>
                  <a:cubicBezTo>
                    <a:pt x="163" y="209"/>
                    <a:pt x="247" y="119"/>
                    <a:pt x="247" y="76"/>
                  </a:cubicBezTo>
                  <a:cubicBezTo>
                    <a:pt x="247" y="57"/>
                    <a:pt x="247" y="45"/>
                    <a:pt x="240" y="32"/>
                  </a:cubicBezTo>
                  <a:cubicBezTo>
                    <a:pt x="234" y="13"/>
                    <a:pt x="21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8"/>
            <p:cNvSpPr/>
            <p:nvPr/>
          </p:nvSpPr>
          <p:spPr>
            <a:xfrm>
              <a:off x="1993650" y="3124625"/>
              <a:ext cx="10500" cy="5925"/>
            </a:xfrm>
            <a:custGeom>
              <a:avLst/>
              <a:gdLst/>
              <a:ahLst/>
              <a:cxnLst/>
              <a:rect l="l" t="t" r="r" b="b"/>
              <a:pathLst>
                <a:path w="420" h="237" extrusionOk="0">
                  <a:moveTo>
                    <a:pt x="281" y="0"/>
                  </a:moveTo>
                  <a:cubicBezTo>
                    <a:pt x="274" y="0"/>
                    <a:pt x="267" y="1"/>
                    <a:pt x="259" y="2"/>
                  </a:cubicBezTo>
                  <a:cubicBezTo>
                    <a:pt x="240" y="2"/>
                    <a:pt x="228" y="8"/>
                    <a:pt x="215" y="15"/>
                  </a:cubicBezTo>
                  <a:cubicBezTo>
                    <a:pt x="159" y="27"/>
                    <a:pt x="1" y="179"/>
                    <a:pt x="114" y="217"/>
                  </a:cubicBezTo>
                  <a:cubicBezTo>
                    <a:pt x="133" y="223"/>
                    <a:pt x="152" y="229"/>
                    <a:pt x="177" y="235"/>
                  </a:cubicBezTo>
                  <a:cubicBezTo>
                    <a:pt x="182" y="236"/>
                    <a:pt x="186" y="236"/>
                    <a:pt x="190" y="236"/>
                  </a:cubicBezTo>
                  <a:cubicBezTo>
                    <a:pt x="306" y="236"/>
                    <a:pt x="420" y="0"/>
                    <a:pt x="2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8" name="Google Shape;1088;p8"/>
          <p:cNvSpPr txBox="1">
            <a:spLocks noGrp="1"/>
          </p:cNvSpPr>
          <p:nvPr>
            <p:ph type="title"/>
          </p:nvPr>
        </p:nvSpPr>
        <p:spPr>
          <a:xfrm>
            <a:off x="1122575" y="1005575"/>
            <a:ext cx="6762300" cy="271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96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1349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7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97" name="Google Shape;797;p7"/>
          <p:cNvSpPr txBox="1">
            <a:spLocks noGrp="1"/>
          </p:cNvSpPr>
          <p:nvPr>
            <p:ph type="body" idx="1"/>
          </p:nvPr>
        </p:nvSpPr>
        <p:spPr>
          <a:xfrm>
            <a:off x="720000" y="1141950"/>
            <a:ext cx="7650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Lato"/>
              <a:buAutoNum type="arabicPeriod"/>
              <a:defRPr sz="1300"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lphaLcPeriod"/>
              <a:defRPr sz="1200"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romanLcPeriod"/>
              <a:defRPr sz="1200"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rabicPeriod"/>
              <a:defRPr sz="1200"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lphaLcPeriod"/>
              <a:defRPr sz="1200"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romanLcPeriod"/>
              <a:defRPr sz="1200"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rabicPeriod"/>
              <a:defRPr sz="1200"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lphaLcPeriod"/>
              <a:defRPr sz="1200"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rgbClr val="1D2542"/>
              </a:buClr>
              <a:buSzPts val="1100"/>
              <a:buFont typeface="Muli Regular"/>
              <a:buAutoNum type="romanLcPeriod"/>
              <a:defRPr sz="1200"/>
            </a:lvl9pPr>
          </a:lstStyle>
          <a:p>
            <a:endParaRPr/>
          </a:p>
        </p:txBody>
      </p:sp>
      <p:grpSp>
        <p:nvGrpSpPr>
          <p:cNvPr id="798" name="Google Shape;798;p7"/>
          <p:cNvGrpSpPr/>
          <p:nvPr/>
        </p:nvGrpSpPr>
        <p:grpSpPr>
          <a:xfrm>
            <a:off x="8511329" y="94466"/>
            <a:ext cx="976182" cy="756984"/>
            <a:chOff x="1982250" y="2295975"/>
            <a:chExt cx="334825" cy="259650"/>
          </a:xfrm>
        </p:grpSpPr>
        <p:sp>
          <p:nvSpPr>
            <p:cNvPr id="799" name="Google Shape;799;p7"/>
            <p:cNvSpPr/>
            <p:nvPr/>
          </p:nvSpPr>
          <p:spPr>
            <a:xfrm>
              <a:off x="1982250" y="2295975"/>
              <a:ext cx="334825" cy="259650"/>
            </a:xfrm>
            <a:custGeom>
              <a:avLst/>
              <a:gdLst/>
              <a:ahLst/>
              <a:cxnLst/>
              <a:rect l="l" t="t" r="r" b="b"/>
              <a:pathLst>
                <a:path w="13393" h="10386" extrusionOk="0">
                  <a:moveTo>
                    <a:pt x="7902" y="0"/>
                  </a:moveTo>
                  <a:cubicBezTo>
                    <a:pt x="3449" y="0"/>
                    <a:pt x="0" y="4648"/>
                    <a:pt x="2601" y="8721"/>
                  </a:cubicBezTo>
                  <a:cubicBezTo>
                    <a:pt x="3365" y="9917"/>
                    <a:pt x="4775" y="10385"/>
                    <a:pt x="6270" y="10385"/>
                  </a:cubicBezTo>
                  <a:cubicBezTo>
                    <a:pt x="8000" y="10385"/>
                    <a:pt x="9844" y="9760"/>
                    <a:pt x="10933" y="8911"/>
                  </a:cubicBezTo>
                  <a:cubicBezTo>
                    <a:pt x="13153" y="7182"/>
                    <a:pt x="13392" y="1222"/>
                    <a:pt x="9577" y="220"/>
                  </a:cubicBezTo>
                  <a:cubicBezTo>
                    <a:pt x="9010" y="70"/>
                    <a:pt x="8448" y="0"/>
                    <a:pt x="7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7"/>
            <p:cNvSpPr/>
            <p:nvPr/>
          </p:nvSpPr>
          <p:spPr>
            <a:xfrm>
              <a:off x="2216125" y="2397450"/>
              <a:ext cx="12500" cy="10625"/>
            </a:xfrm>
            <a:custGeom>
              <a:avLst/>
              <a:gdLst/>
              <a:ahLst/>
              <a:cxnLst/>
              <a:rect l="l" t="t" r="r" b="b"/>
              <a:pathLst>
                <a:path w="500" h="425" extrusionOk="0">
                  <a:moveTo>
                    <a:pt x="341" y="0"/>
                  </a:moveTo>
                  <a:cubicBezTo>
                    <a:pt x="243" y="0"/>
                    <a:pt x="145" y="78"/>
                    <a:pt x="89" y="159"/>
                  </a:cubicBezTo>
                  <a:cubicBezTo>
                    <a:pt x="39" y="235"/>
                    <a:pt x="1" y="348"/>
                    <a:pt x="102" y="405"/>
                  </a:cubicBezTo>
                  <a:cubicBezTo>
                    <a:pt x="121" y="418"/>
                    <a:pt x="152" y="424"/>
                    <a:pt x="178" y="424"/>
                  </a:cubicBezTo>
                  <a:cubicBezTo>
                    <a:pt x="304" y="411"/>
                    <a:pt x="405" y="317"/>
                    <a:pt x="424" y="191"/>
                  </a:cubicBezTo>
                  <a:cubicBezTo>
                    <a:pt x="474" y="121"/>
                    <a:pt x="499" y="46"/>
                    <a:pt x="411" y="14"/>
                  </a:cubicBezTo>
                  <a:cubicBezTo>
                    <a:pt x="388" y="4"/>
                    <a:pt x="365" y="0"/>
                    <a:pt x="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7"/>
            <p:cNvSpPr/>
            <p:nvPr/>
          </p:nvSpPr>
          <p:spPr>
            <a:xfrm>
              <a:off x="2233075" y="2395575"/>
              <a:ext cx="19350" cy="12500"/>
            </a:xfrm>
            <a:custGeom>
              <a:avLst/>
              <a:gdLst/>
              <a:ahLst/>
              <a:cxnLst/>
              <a:rect l="l" t="t" r="r" b="b"/>
              <a:pathLst>
                <a:path w="774" h="500" extrusionOk="0">
                  <a:moveTo>
                    <a:pt x="615" y="1"/>
                  </a:moveTo>
                  <a:cubicBezTo>
                    <a:pt x="441" y="1"/>
                    <a:pt x="234" y="117"/>
                    <a:pt x="118" y="234"/>
                  </a:cubicBezTo>
                  <a:cubicBezTo>
                    <a:pt x="1" y="346"/>
                    <a:pt x="23" y="500"/>
                    <a:pt x="135" y="500"/>
                  </a:cubicBezTo>
                  <a:cubicBezTo>
                    <a:pt x="168" y="500"/>
                    <a:pt x="209" y="486"/>
                    <a:pt x="256" y="455"/>
                  </a:cubicBezTo>
                  <a:lnTo>
                    <a:pt x="256" y="455"/>
                  </a:lnTo>
                  <a:cubicBezTo>
                    <a:pt x="219" y="480"/>
                    <a:pt x="364" y="493"/>
                    <a:pt x="389" y="493"/>
                  </a:cubicBezTo>
                  <a:cubicBezTo>
                    <a:pt x="540" y="474"/>
                    <a:pt x="666" y="379"/>
                    <a:pt x="729" y="247"/>
                  </a:cubicBezTo>
                  <a:cubicBezTo>
                    <a:pt x="774" y="146"/>
                    <a:pt x="767" y="1"/>
                    <a:pt x="629" y="1"/>
                  </a:cubicBezTo>
                  <a:cubicBezTo>
                    <a:pt x="624" y="1"/>
                    <a:pt x="620" y="1"/>
                    <a:pt x="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7"/>
            <p:cNvSpPr/>
            <p:nvPr/>
          </p:nvSpPr>
          <p:spPr>
            <a:xfrm>
              <a:off x="2243100" y="2417525"/>
              <a:ext cx="11375" cy="10950"/>
            </a:xfrm>
            <a:custGeom>
              <a:avLst/>
              <a:gdLst/>
              <a:ahLst/>
              <a:cxnLst/>
              <a:rect l="l" t="t" r="r" b="b"/>
              <a:pathLst>
                <a:path w="455" h="438" extrusionOk="0">
                  <a:moveTo>
                    <a:pt x="322" y="1"/>
                  </a:moveTo>
                  <a:cubicBezTo>
                    <a:pt x="181" y="1"/>
                    <a:pt x="71" y="174"/>
                    <a:pt x="32" y="290"/>
                  </a:cubicBezTo>
                  <a:cubicBezTo>
                    <a:pt x="0" y="390"/>
                    <a:pt x="66" y="437"/>
                    <a:pt x="141" y="437"/>
                  </a:cubicBezTo>
                  <a:cubicBezTo>
                    <a:pt x="171" y="437"/>
                    <a:pt x="201" y="430"/>
                    <a:pt x="228" y="416"/>
                  </a:cubicBezTo>
                  <a:cubicBezTo>
                    <a:pt x="322" y="372"/>
                    <a:pt x="455" y="233"/>
                    <a:pt x="417" y="107"/>
                  </a:cubicBezTo>
                  <a:cubicBezTo>
                    <a:pt x="417" y="107"/>
                    <a:pt x="410" y="107"/>
                    <a:pt x="410" y="100"/>
                  </a:cubicBezTo>
                  <a:cubicBezTo>
                    <a:pt x="429" y="63"/>
                    <a:pt x="436" y="25"/>
                    <a:pt x="385" y="12"/>
                  </a:cubicBezTo>
                  <a:cubicBezTo>
                    <a:pt x="364" y="4"/>
                    <a:pt x="343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7"/>
            <p:cNvSpPr/>
            <p:nvPr/>
          </p:nvSpPr>
          <p:spPr>
            <a:xfrm>
              <a:off x="2222600" y="2420625"/>
              <a:ext cx="11525" cy="7525"/>
            </a:xfrm>
            <a:custGeom>
              <a:avLst/>
              <a:gdLst/>
              <a:ahLst/>
              <a:cxnLst/>
              <a:rect l="l" t="t" r="r" b="b"/>
              <a:pathLst>
                <a:path w="461" h="301" extrusionOk="0">
                  <a:moveTo>
                    <a:pt x="309" y="0"/>
                  </a:moveTo>
                  <a:cubicBezTo>
                    <a:pt x="291" y="0"/>
                    <a:pt x="271" y="5"/>
                    <a:pt x="253" y="14"/>
                  </a:cubicBezTo>
                  <a:lnTo>
                    <a:pt x="228" y="27"/>
                  </a:lnTo>
                  <a:cubicBezTo>
                    <a:pt x="152" y="58"/>
                    <a:pt x="1" y="229"/>
                    <a:pt x="127" y="292"/>
                  </a:cubicBezTo>
                  <a:cubicBezTo>
                    <a:pt x="140" y="298"/>
                    <a:pt x="154" y="300"/>
                    <a:pt x="168" y="300"/>
                  </a:cubicBezTo>
                  <a:cubicBezTo>
                    <a:pt x="212" y="300"/>
                    <a:pt x="257" y="275"/>
                    <a:pt x="291" y="260"/>
                  </a:cubicBezTo>
                  <a:cubicBezTo>
                    <a:pt x="341" y="241"/>
                    <a:pt x="461" y="121"/>
                    <a:pt x="392" y="65"/>
                  </a:cubicBezTo>
                  <a:cubicBezTo>
                    <a:pt x="382" y="57"/>
                    <a:pt x="376" y="53"/>
                    <a:pt x="372" y="51"/>
                  </a:cubicBezTo>
                  <a:lnTo>
                    <a:pt x="372" y="51"/>
                  </a:lnTo>
                  <a:cubicBezTo>
                    <a:pt x="369" y="15"/>
                    <a:pt x="341" y="0"/>
                    <a:pt x="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7"/>
            <p:cNvSpPr/>
            <p:nvPr/>
          </p:nvSpPr>
          <p:spPr>
            <a:xfrm>
              <a:off x="2236925" y="2343625"/>
              <a:ext cx="10325" cy="9725"/>
            </a:xfrm>
            <a:custGeom>
              <a:avLst/>
              <a:gdLst/>
              <a:ahLst/>
              <a:cxnLst/>
              <a:rect l="l" t="t" r="r" b="b"/>
              <a:pathLst>
                <a:path w="413" h="389" extrusionOk="0">
                  <a:moveTo>
                    <a:pt x="306" y="1"/>
                  </a:moveTo>
                  <a:cubicBezTo>
                    <a:pt x="188" y="1"/>
                    <a:pt x="0" y="131"/>
                    <a:pt x="46" y="288"/>
                  </a:cubicBezTo>
                  <a:cubicBezTo>
                    <a:pt x="52" y="307"/>
                    <a:pt x="58" y="326"/>
                    <a:pt x="71" y="338"/>
                  </a:cubicBezTo>
                  <a:cubicBezTo>
                    <a:pt x="91" y="374"/>
                    <a:pt x="120" y="389"/>
                    <a:pt x="152" y="389"/>
                  </a:cubicBezTo>
                  <a:cubicBezTo>
                    <a:pt x="233" y="389"/>
                    <a:pt x="332" y="300"/>
                    <a:pt x="355" y="237"/>
                  </a:cubicBezTo>
                  <a:cubicBezTo>
                    <a:pt x="367" y="199"/>
                    <a:pt x="380" y="162"/>
                    <a:pt x="393" y="124"/>
                  </a:cubicBezTo>
                  <a:cubicBezTo>
                    <a:pt x="412" y="37"/>
                    <a:pt x="369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7"/>
            <p:cNvSpPr/>
            <p:nvPr/>
          </p:nvSpPr>
          <p:spPr>
            <a:xfrm>
              <a:off x="2199750" y="2495950"/>
              <a:ext cx="11700" cy="8150"/>
            </a:xfrm>
            <a:custGeom>
              <a:avLst/>
              <a:gdLst/>
              <a:ahLst/>
              <a:cxnLst/>
              <a:rect l="l" t="t" r="r" b="b"/>
              <a:pathLst>
                <a:path w="468" h="326" extrusionOk="0">
                  <a:moveTo>
                    <a:pt x="329" y="1"/>
                  </a:moveTo>
                  <a:cubicBezTo>
                    <a:pt x="315" y="1"/>
                    <a:pt x="299" y="4"/>
                    <a:pt x="284" y="10"/>
                  </a:cubicBezTo>
                  <a:cubicBezTo>
                    <a:pt x="208" y="48"/>
                    <a:pt x="0" y="325"/>
                    <a:pt x="208" y="325"/>
                  </a:cubicBezTo>
                  <a:cubicBezTo>
                    <a:pt x="309" y="306"/>
                    <a:pt x="391" y="243"/>
                    <a:pt x="442" y="155"/>
                  </a:cubicBezTo>
                  <a:cubicBezTo>
                    <a:pt x="468" y="75"/>
                    <a:pt x="406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7"/>
            <p:cNvSpPr/>
            <p:nvPr/>
          </p:nvSpPr>
          <p:spPr>
            <a:xfrm>
              <a:off x="2243875" y="2463375"/>
              <a:ext cx="13450" cy="13550"/>
            </a:xfrm>
            <a:custGeom>
              <a:avLst/>
              <a:gdLst/>
              <a:ahLst/>
              <a:cxnLst/>
              <a:rect l="l" t="t" r="r" b="b"/>
              <a:pathLst>
                <a:path w="538" h="542" extrusionOk="0">
                  <a:moveTo>
                    <a:pt x="396" y="0"/>
                  </a:moveTo>
                  <a:cubicBezTo>
                    <a:pt x="225" y="0"/>
                    <a:pt x="83" y="221"/>
                    <a:pt x="39" y="354"/>
                  </a:cubicBezTo>
                  <a:cubicBezTo>
                    <a:pt x="0" y="465"/>
                    <a:pt x="78" y="541"/>
                    <a:pt x="179" y="541"/>
                  </a:cubicBezTo>
                  <a:cubicBezTo>
                    <a:pt x="193" y="541"/>
                    <a:pt x="207" y="540"/>
                    <a:pt x="222" y="537"/>
                  </a:cubicBezTo>
                  <a:cubicBezTo>
                    <a:pt x="266" y="518"/>
                    <a:pt x="310" y="499"/>
                    <a:pt x="354" y="468"/>
                  </a:cubicBezTo>
                  <a:cubicBezTo>
                    <a:pt x="373" y="455"/>
                    <a:pt x="392" y="436"/>
                    <a:pt x="411" y="417"/>
                  </a:cubicBezTo>
                  <a:cubicBezTo>
                    <a:pt x="442" y="386"/>
                    <a:pt x="474" y="348"/>
                    <a:pt x="493" y="304"/>
                  </a:cubicBezTo>
                  <a:lnTo>
                    <a:pt x="493" y="297"/>
                  </a:lnTo>
                  <a:cubicBezTo>
                    <a:pt x="499" y="291"/>
                    <a:pt x="499" y="278"/>
                    <a:pt x="499" y="272"/>
                  </a:cubicBezTo>
                  <a:cubicBezTo>
                    <a:pt x="512" y="240"/>
                    <a:pt x="524" y="215"/>
                    <a:pt x="524" y="184"/>
                  </a:cubicBezTo>
                  <a:cubicBezTo>
                    <a:pt x="524" y="177"/>
                    <a:pt x="524" y="177"/>
                    <a:pt x="524" y="171"/>
                  </a:cubicBezTo>
                  <a:lnTo>
                    <a:pt x="524" y="140"/>
                  </a:lnTo>
                  <a:cubicBezTo>
                    <a:pt x="537" y="89"/>
                    <a:pt x="518" y="39"/>
                    <a:pt x="468" y="13"/>
                  </a:cubicBezTo>
                  <a:cubicBezTo>
                    <a:pt x="443" y="4"/>
                    <a:pt x="419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7"/>
            <p:cNvSpPr/>
            <p:nvPr/>
          </p:nvSpPr>
          <p:spPr>
            <a:xfrm>
              <a:off x="2054675" y="2425375"/>
              <a:ext cx="11850" cy="11225"/>
            </a:xfrm>
            <a:custGeom>
              <a:avLst/>
              <a:gdLst/>
              <a:ahLst/>
              <a:cxnLst/>
              <a:rect l="l" t="t" r="r" b="b"/>
              <a:pathLst>
                <a:path w="474" h="449" extrusionOk="0">
                  <a:moveTo>
                    <a:pt x="348" y="1"/>
                  </a:moveTo>
                  <a:cubicBezTo>
                    <a:pt x="215" y="13"/>
                    <a:pt x="102" y="102"/>
                    <a:pt x="45" y="222"/>
                  </a:cubicBezTo>
                  <a:cubicBezTo>
                    <a:pt x="1" y="310"/>
                    <a:pt x="7" y="449"/>
                    <a:pt x="133" y="449"/>
                  </a:cubicBezTo>
                  <a:cubicBezTo>
                    <a:pt x="266" y="430"/>
                    <a:pt x="379" y="348"/>
                    <a:pt x="436" y="228"/>
                  </a:cubicBezTo>
                  <a:cubicBezTo>
                    <a:pt x="474" y="140"/>
                    <a:pt x="47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7"/>
            <p:cNvSpPr/>
            <p:nvPr/>
          </p:nvSpPr>
          <p:spPr>
            <a:xfrm>
              <a:off x="2061400" y="2459775"/>
              <a:ext cx="9550" cy="8525"/>
            </a:xfrm>
            <a:custGeom>
              <a:avLst/>
              <a:gdLst/>
              <a:ahLst/>
              <a:cxnLst/>
              <a:rect l="l" t="t" r="r" b="b"/>
              <a:pathLst>
                <a:path w="382" h="341" extrusionOk="0">
                  <a:moveTo>
                    <a:pt x="183" y="1"/>
                  </a:moveTo>
                  <a:cubicBezTo>
                    <a:pt x="127" y="1"/>
                    <a:pt x="56" y="83"/>
                    <a:pt x="47" y="126"/>
                  </a:cubicBezTo>
                  <a:cubicBezTo>
                    <a:pt x="22" y="164"/>
                    <a:pt x="9" y="214"/>
                    <a:pt x="3" y="258"/>
                  </a:cubicBezTo>
                  <a:cubicBezTo>
                    <a:pt x="0" y="319"/>
                    <a:pt x="31" y="340"/>
                    <a:pt x="71" y="340"/>
                  </a:cubicBezTo>
                  <a:cubicBezTo>
                    <a:pt x="131" y="340"/>
                    <a:pt x="212" y="295"/>
                    <a:pt x="242" y="265"/>
                  </a:cubicBezTo>
                  <a:cubicBezTo>
                    <a:pt x="312" y="202"/>
                    <a:pt x="381" y="69"/>
                    <a:pt x="230" y="31"/>
                  </a:cubicBezTo>
                  <a:cubicBezTo>
                    <a:pt x="217" y="10"/>
                    <a:pt x="201" y="1"/>
                    <a:pt x="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7"/>
            <p:cNvSpPr/>
            <p:nvPr/>
          </p:nvSpPr>
          <p:spPr>
            <a:xfrm>
              <a:off x="2100550" y="2434350"/>
              <a:ext cx="13500" cy="10600"/>
            </a:xfrm>
            <a:custGeom>
              <a:avLst/>
              <a:gdLst/>
              <a:ahLst/>
              <a:cxnLst/>
              <a:rect l="l" t="t" r="r" b="b"/>
              <a:pathLst>
                <a:path w="540" h="424" extrusionOk="0">
                  <a:moveTo>
                    <a:pt x="371" y="1"/>
                  </a:moveTo>
                  <a:cubicBezTo>
                    <a:pt x="366" y="1"/>
                    <a:pt x="360" y="1"/>
                    <a:pt x="354" y="1"/>
                  </a:cubicBezTo>
                  <a:cubicBezTo>
                    <a:pt x="209" y="8"/>
                    <a:pt x="1" y="172"/>
                    <a:pt x="20" y="336"/>
                  </a:cubicBezTo>
                  <a:cubicBezTo>
                    <a:pt x="20" y="367"/>
                    <a:pt x="32" y="411"/>
                    <a:pt x="70" y="418"/>
                  </a:cubicBezTo>
                  <a:cubicBezTo>
                    <a:pt x="87" y="422"/>
                    <a:pt x="104" y="424"/>
                    <a:pt x="121" y="424"/>
                  </a:cubicBezTo>
                  <a:cubicBezTo>
                    <a:pt x="154" y="424"/>
                    <a:pt x="186" y="416"/>
                    <a:pt x="215" y="399"/>
                  </a:cubicBezTo>
                  <a:lnTo>
                    <a:pt x="234" y="386"/>
                  </a:lnTo>
                  <a:lnTo>
                    <a:pt x="247" y="392"/>
                  </a:lnTo>
                  <a:cubicBezTo>
                    <a:pt x="257" y="396"/>
                    <a:pt x="267" y="397"/>
                    <a:pt x="278" y="397"/>
                  </a:cubicBezTo>
                  <a:cubicBezTo>
                    <a:pt x="342" y="397"/>
                    <a:pt x="403" y="333"/>
                    <a:pt x="430" y="279"/>
                  </a:cubicBezTo>
                  <a:cubicBezTo>
                    <a:pt x="485" y="187"/>
                    <a:pt x="540" y="1"/>
                    <a:pt x="3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7"/>
            <p:cNvSpPr/>
            <p:nvPr/>
          </p:nvSpPr>
          <p:spPr>
            <a:xfrm>
              <a:off x="2079275" y="2426175"/>
              <a:ext cx="12250" cy="9700"/>
            </a:xfrm>
            <a:custGeom>
              <a:avLst/>
              <a:gdLst/>
              <a:ahLst/>
              <a:cxnLst/>
              <a:rect l="l" t="t" r="r" b="b"/>
              <a:pathLst>
                <a:path w="490" h="388" extrusionOk="0">
                  <a:moveTo>
                    <a:pt x="380" y="1"/>
                  </a:moveTo>
                  <a:cubicBezTo>
                    <a:pt x="367" y="1"/>
                    <a:pt x="352" y="3"/>
                    <a:pt x="335" y="7"/>
                  </a:cubicBezTo>
                  <a:cubicBezTo>
                    <a:pt x="234" y="32"/>
                    <a:pt x="1" y="240"/>
                    <a:pt x="127" y="354"/>
                  </a:cubicBezTo>
                  <a:cubicBezTo>
                    <a:pt x="155" y="379"/>
                    <a:pt x="185" y="388"/>
                    <a:pt x="217" y="388"/>
                  </a:cubicBezTo>
                  <a:cubicBezTo>
                    <a:pt x="257" y="388"/>
                    <a:pt x="299" y="374"/>
                    <a:pt x="341" y="360"/>
                  </a:cubicBezTo>
                  <a:cubicBezTo>
                    <a:pt x="385" y="341"/>
                    <a:pt x="461" y="266"/>
                    <a:pt x="430" y="215"/>
                  </a:cubicBezTo>
                  <a:lnTo>
                    <a:pt x="430" y="215"/>
                  </a:lnTo>
                  <a:cubicBezTo>
                    <a:pt x="476" y="125"/>
                    <a:pt x="489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7"/>
            <p:cNvSpPr/>
            <p:nvPr/>
          </p:nvSpPr>
          <p:spPr>
            <a:xfrm>
              <a:off x="2087325" y="2394300"/>
              <a:ext cx="9400" cy="10225"/>
            </a:xfrm>
            <a:custGeom>
              <a:avLst/>
              <a:gdLst/>
              <a:ahLst/>
              <a:cxnLst/>
              <a:rect l="l" t="t" r="r" b="b"/>
              <a:pathLst>
                <a:path w="376" h="409" extrusionOk="0">
                  <a:moveTo>
                    <a:pt x="309" y="1"/>
                  </a:moveTo>
                  <a:cubicBezTo>
                    <a:pt x="298" y="1"/>
                    <a:pt x="286" y="3"/>
                    <a:pt x="271" y="8"/>
                  </a:cubicBezTo>
                  <a:cubicBezTo>
                    <a:pt x="164" y="39"/>
                    <a:pt x="82" y="115"/>
                    <a:pt x="38" y="216"/>
                  </a:cubicBezTo>
                  <a:cubicBezTo>
                    <a:pt x="6" y="273"/>
                    <a:pt x="0" y="361"/>
                    <a:pt x="70" y="386"/>
                  </a:cubicBezTo>
                  <a:lnTo>
                    <a:pt x="114" y="405"/>
                  </a:lnTo>
                  <a:cubicBezTo>
                    <a:pt x="121" y="408"/>
                    <a:pt x="129" y="409"/>
                    <a:pt x="137" y="409"/>
                  </a:cubicBezTo>
                  <a:cubicBezTo>
                    <a:pt x="187" y="409"/>
                    <a:pt x="239" y="361"/>
                    <a:pt x="271" y="323"/>
                  </a:cubicBezTo>
                  <a:cubicBezTo>
                    <a:pt x="322" y="266"/>
                    <a:pt x="353" y="197"/>
                    <a:pt x="360" y="121"/>
                  </a:cubicBezTo>
                  <a:cubicBezTo>
                    <a:pt x="376" y="68"/>
                    <a:pt x="369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7"/>
            <p:cNvSpPr/>
            <p:nvPr/>
          </p:nvSpPr>
          <p:spPr>
            <a:xfrm>
              <a:off x="2141575" y="2326175"/>
              <a:ext cx="12775" cy="9875"/>
            </a:xfrm>
            <a:custGeom>
              <a:avLst/>
              <a:gdLst/>
              <a:ahLst/>
              <a:cxnLst/>
              <a:rect l="l" t="t" r="r" b="b"/>
              <a:pathLst>
                <a:path w="511" h="395" extrusionOk="0">
                  <a:moveTo>
                    <a:pt x="397" y="0"/>
                  </a:moveTo>
                  <a:cubicBezTo>
                    <a:pt x="256" y="0"/>
                    <a:pt x="0" y="208"/>
                    <a:pt x="132" y="355"/>
                  </a:cubicBezTo>
                  <a:lnTo>
                    <a:pt x="139" y="368"/>
                  </a:lnTo>
                  <a:cubicBezTo>
                    <a:pt x="155" y="387"/>
                    <a:pt x="180" y="394"/>
                    <a:pt x="206" y="394"/>
                  </a:cubicBezTo>
                  <a:cubicBezTo>
                    <a:pt x="241" y="394"/>
                    <a:pt x="278" y="382"/>
                    <a:pt x="303" y="368"/>
                  </a:cubicBezTo>
                  <a:cubicBezTo>
                    <a:pt x="422" y="311"/>
                    <a:pt x="511" y="204"/>
                    <a:pt x="479" y="59"/>
                  </a:cubicBezTo>
                  <a:cubicBezTo>
                    <a:pt x="469" y="18"/>
                    <a:pt x="438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7"/>
            <p:cNvSpPr/>
            <p:nvPr/>
          </p:nvSpPr>
          <p:spPr>
            <a:xfrm>
              <a:off x="2149125" y="2378025"/>
              <a:ext cx="13675" cy="11675"/>
            </a:xfrm>
            <a:custGeom>
              <a:avLst/>
              <a:gdLst/>
              <a:ahLst/>
              <a:cxnLst/>
              <a:rect l="l" t="t" r="r" b="b"/>
              <a:pathLst>
                <a:path w="547" h="467" extrusionOk="0">
                  <a:moveTo>
                    <a:pt x="354" y="0"/>
                  </a:moveTo>
                  <a:cubicBezTo>
                    <a:pt x="330" y="0"/>
                    <a:pt x="301" y="9"/>
                    <a:pt x="272" y="28"/>
                  </a:cubicBezTo>
                  <a:cubicBezTo>
                    <a:pt x="146" y="110"/>
                    <a:pt x="1" y="287"/>
                    <a:pt x="114" y="432"/>
                  </a:cubicBezTo>
                  <a:cubicBezTo>
                    <a:pt x="134" y="456"/>
                    <a:pt x="161" y="467"/>
                    <a:pt x="191" y="467"/>
                  </a:cubicBezTo>
                  <a:cubicBezTo>
                    <a:pt x="335" y="467"/>
                    <a:pt x="547" y="215"/>
                    <a:pt x="410" y="110"/>
                  </a:cubicBezTo>
                  <a:cubicBezTo>
                    <a:pt x="436" y="38"/>
                    <a:pt x="404" y="0"/>
                    <a:pt x="3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7"/>
            <p:cNvSpPr/>
            <p:nvPr/>
          </p:nvSpPr>
          <p:spPr>
            <a:xfrm>
              <a:off x="2176100" y="2337375"/>
              <a:ext cx="9475" cy="9725"/>
            </a:xfrm>
            <a:custGeom>
              <a:avLst/>
              <a:gdLst/>
              <a:ahLst/>
              <a:cxnLst/>
              <a:rect l="l" t="t" r="r" b="b"/>
              <a:pathLst>
                <a:path w="379" h="389" extrusionOk="0">
                  <a:moveTo>
                    <a:pt x="292" y="0"/>
                  </a:moveTo>
                  <a:cubicBezTo>
                    <a:pt x="245" y="0"/>
                    <a:pt x="188" y="30"/>
                    <a:pt x="158" y="52"/>
                  </a:cubicBezTo>
                  <a:cubicBezTo>
                    <a:pt x="114" y="71"/>
                    <a:pt x="76" y="109"/>
                    <a:pt x="57" y="153"/>
                  </a:cubicBezTo>
                  <a:cubicBezTo>
                    <a:pt x="50" y="172"/>
                    <a:pt x="38" y="191"/>
                    <a:pt x="32" y="210"/>
                  </a:cubicBezTo>
                  <a:lnTo>
                    <a:pt x="32" y="229"/>
                  </a:lnTo>
                  <a:cubicBezTo>
                    <a:pt x="0" y="266"/>
                    <a:pt x="13" y="330"/>
                    <a:pt x="57" y="355"/>
                  </a:cubicBezTo>
                  <a:lnTo>
                    <a:pt x="82" y="374"/>
                  </a:lnTo>
                  <a:cubicBezTo>
                    <a:pt x="99" y="384"/>
                    <a:pt x="116" y="388"/>
                    <a:pt x="133" y="388"/>
                  </a:cubicBezTo>
                  <a:cubicBezTo>
                    <a:pt x="234" y="388"/>
                    <a:pt x="339" y="236"/>
                    <a:pt x="366" y="172"/>
                  </a:cubicBezTo>
                  <a:cubicBezTo>
                    <a:pt x="378" y="134"/>
                    <a:pt x="378" y="90"/>
                    <a:pt x="366" y="52"/>
                  </a:cubicBezTo>
                  <a:cubicBezTo>
                    <a:pt x="353" y="14"/>
                    <a:pt x="325" y="0"/>
                    <a:pt x="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7"/>
            <p:cNvSpPr/>
            <p:nvPr/>
          </p:nvSpPr>
          <p:spPr>
            <a:xfrm>
              <a:off x="2139025" y="2483100"/>
              <a:ext cx="14550" cy="8525"/>
            </a:xfrm>
            <a:custGeom>
              <a:avLst/>
              <a:gdLst/>
              <a:ahLst/>
              <a:cxnLst/>
              <a:rect l="l" t="t" r="r" b="b"/>
              <a:pathLst>
                <a:path w="582" h="341" extrusionOk="0">
                  <a:moveTo>
                    <a:pt x="373" y="0"/>
                  </a:moveTo>
                  <a:cubicBezTo>
                    <a:pt x="222" y="0"/>
                    <a:pt x="1" y="341"/>
                    <a:pt x="209" y="341"/>
                  </a:cubicBezTo>
                  <a:cubicBezTo>
                    <a:pt x="360" y="341"/>
                    <a:pt x="581" y="0"/>
                    <a:pt x="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7"/>
            <p:cNvSpPr/>
            <p:nvPr/>
          </p:nvSpPr>
          <p:spPr>
            <a:xfrm>
              <a:off x="2132100" y="2514750"/>
              <a:ext cx="12000" cy="11400"/>
            </a:xfrm>
            <a:custGeom>
              <a:avLst/>
              <a:gdLst/>
              <a:ahLst/>
              <a:cxnLst/>
              <a:rect l="l" t="t" r="r" b="b"/>
              <a:pathLst>
                <a:path w="480" h="456" extrusionOk="0">
                  <a:moveTo>
                    <a:pt x="294" y="0"/>
                  </a:moveTo>
                  <a:cubicBezTo>
                    <a:pt x="228" y="0"/>
                    <a:pt x="155" y="69"/>
                    <a:pt x="120" y="115"/>
                  </a:cubicBezTo>
                  <a:lnTo>
                    <a:pt x="82" y="172"/>
                  </a:lnTo>
                  <a:cubicBezTo>
                    <a:pt x="1" y="289"/>
                    <a:pt x="22" y="456"/>
                    <a:pt x="143" y="456"/>
                  </a:cubicBezTo>
                  <a:cubicBezTo>
                    <a:pt x="172" y="456"/>
                    <a:pt x="206" y="446"/>
                    <a:pt x="246" y="424"/>
                  </a:cubicBezTo>
                  <a:cubicBezTo>
                    <a:pt x="354" y="380"/>
                    <a:pt x="436" y="286"/>
                    <a:pt x="461" y="178"/>
                  </a:cubicBezTo>
                  <a:cubicBezTo>
                    <a:pt x="480" y="84"/>
                    <a:pt x="448" y="21"/>
                    <a:pt x="354" y="8"/>
                  </a:cubicBezTo>
                  <a:lnTo>
                    <a:pt x="309" y="2"/>
                  </a:lnTo>
                  <a:cubicBezTo>
                    <a:pt x="304" y="1"/>
                    <a:pt x="299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7"/>
            <p:cNvSpPr/>
            <p:nvPr/>
          </p:nvSpPr>
          <p:spPr>
            <a:xfrm>
              <a:off x="2150550" y="2522550"/>
              <a:ext cx="17175" cy="13350"/>
            </a:xfrm>
            <a:custGeom>
              <a:avLst/>
              <a:gdLst/>
              <a:ahLst/>
              <a:cxnLst/>
              <a:rect l="l" t="t" r="r" b="b"/>
              <a:pathLst>
                <a:path w="687" h="534" extrusionOk="0">
                  <a:moveTo>
                    <a:pt x="493" y="1"/>
                  </a:moveTo>
                  <a:cubicBezTo>
                    <a:pt x="459" y="1"/>
                    <a:pt x="420" y="10"/>
                    <a:pt x="379" y="30"/>
                  </a:cubicBezTo>
                  <a:cubicBezTo>
                    <a:pt x="316" y="56"/>
                    <a:pt x="259" y="100"/>
                    <a:pt x="215" y="144"/>
                  </a:cubicBezTo>
                  <a:cubicBezTo>
                    <a:pt x="139" y="220"/>
                    <a:pt x="0" y="516"/>
                    <a:pt x="202" y="522"/>
                  </a:cubicBezTo>
                  <a:cubicBezTo>
                    <a:pt x="223" y="530"/>
                    <a:pt x="245" y="533"/>
                    <a:pt x="266" y="533"/>
                  </a:cubicBezTo>
                  <a:cubicBezTo>
                    <a:pt x="412" y="533"/>
                    <a:pt x="563" y="379"/>
                    <a:pt x="612" y="264"/>
                  </a:cubicBezTo>
                  <a:cubicBezTo>
                    <a:pt x="686" y="121"/>
                    <a:pt x="617" y="1"/>
                    <a:pt x="4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8" name="Google Shape;818;p7"/>
          <p:cNvGrpSpPr/>
          <p:nvPr/>
        </p:nvGrpSpPr>
        <p:grpSpPr>
          <a:xfrm>
            <a:off x="8511329" y="388995"/>
            <a:ext cx="484453" cy="1239321"/>
            <a:chOff x="2508475" y="2379100"/>
            <a:chExt cx="147125" cy="376350"/>
          </a:xfrm>
        </p:grpSpPr>
        <p:sp>
          <p:nvSpPr>
            <p:cNvPr id="819" name="Google Shape;819;p7"/>
            <p:cNvSpPr/>
            <p:nvPr/>
          </p:nvSpPr>
          <p:spPr>
            <a:xfrm>
              <a:off x="2508475" y="24387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4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6"/>
                    <a:pt x="309" y="5623"/>
                    <a:pt x="297" y="6355"/>
                  </a:cubicBezTo>
                  <a:cubicBezTo>
                    <a:pt x="284" y="7093"/>
                    <a:pt x="278" y="7850"/>
                    <a:pt x="284" y="8594"/>
                  </a:cubicBezTo>
                  <a:cubicBezTo>
                    <a:pt x="284" y="8783"/>
                    <a:pt x="297" y="8966"/>
                    <a:pt x="315" y="9149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1000" y="12590"/>
                    <a:pt x="1179" y="12670"/>
                    <a:pt x="1332" y="12670"/>
                  </a:cubicBezTo>
                  <a:cubicBezTo>
                    <a:pt x="2297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9" y="357"/>
                  </a:cubicBezTo>
                  <a:cubicBezTo>
                    <a:pt x="1673" y="109"/>
                    <a:pt x="1527" y="1"/>
                    <a:pt x="1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7"/>
            <p:cNvSpPr/>
            <p:nvPr/>
          </p:nvSpPr>
          <p:spPr>
            <a:xfrm>
              <a:off x="2537725" y="2468000"/>
              <a:ext cx="8450" cy="6100"/>
            </a:xfrm>
            <a:custGeom>
              <a:avLst/>
              <a:gdLst/>
              <a:ahLst/>
              <a:cxnLst/>
              <a:rect l="l" t="t" r="r" b="b"/>
              <a:pathLst>
                <a:path w="338" h="244" extrusionOk="0">
                  <a:moveTo>
                    <a:pt x="191" y="0"/>
                  </a:moveTo>
                  <a:cubicBezTo>
                    <a:pt x="127" y="0"/>
                    <a:pt x="59" y="69"/>
                    <a:pt x="35" y="119"/>
                  </a:cubicBezTo>
                  <a:cubicBezTo>
                    <a:pt x="0" y="193"/>
                    <a:pt x="32" y="244"/>
                    <a:pt x="90" y="244"/>
                  </a:cubicBezTo>
                  <a:cubicBezTo>
                    <a:pt x="105" y="244"/>
                    <a:pt x="123" y="240"/>
                    <a:pt x="142" y="232"/>
                  </a:cubicBezTo>
                  <a:lnTo>
                    <a:pt x="186" y="213"/>
                  </a:lnTo>
                  <a:cubicBezTo>
                    <a:pt x="224" y="194"/>
                    <a:pt x="337" y="87"/>
                    <a:pt x="268" y="37"/>
                  </a:cubicBezTo>
                  <a:cubicBezTo>
                    <a:pt x="262" y="30"/>
                    <a:pt x="255" y="24"/>
                    <a:pt x="243" y="18"/>
                  </a:cubicBezTo>
                  <a:cubicBezTo>
                    <a:pt x="227" y="5"/>
                    <a:pt x="209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7"/>
            <p:cNvSpPr/>
            <p:nvPr/>
          </p:nvSpPr>
          <p:spPr>
            <a:xfrm>
              <a:off x="2547875" y="2471400"/>
              <a:ext cx="7500" cy="5125"/>
            </a:xfrm>
            <a:custGeom>
              <a:avLst/>
              <a:gdLst/>
              <a:ahLst/>
              <a:cxnLst/>
              <a:rect l="l" t="t" r="r" b="b"/>
              <a:pathLst>
                <a:path w="300" h="205" extrusionOk="0">
                  <a:moveTo>
                    <a:pt x="187" y="0"/>
                  </a:moveTo>
                  <a:cubicBezTo>
                    <a:pt x="182" y="0"/>
                    <a:pt x="177" y="1"/>
                    <a:pt x="171" y="1"/>
                  </a:cubicBezTo>
                  <a:cubicBezTo>
                    <a:pt x="108" y="8"/>
                    <a:pt x="45" y="46"/>
                    <a:pt x="20" y="109"/>
                  </a:cubicBezTo>
                  <a:cubicBezTo>
                    <a:pt x="13" y="128"/>
                    <a:pt x="1" y="165"/>
                    <a:pt x="20" y="184"/>
                  </a:cubicBezTo>
                  <a:lnTo>
                    <a:pt x="26" y="191"/>
                  </a:lnTo>
                  <a:cubicBezTo>
                    <a:pt x="39" y="200"/>
                    <a:pt x="51" y="205"/>
                    <a:pt x="64" y="205"/>
                  </a:cubicBezTo>
                  <a:cubicBezTo>
                    <a:pt x="77" y="205"/>
                    <a:pt x="89" y="200"/>
                    <a:pt x="102" y="191"/>
                  </a:cubicBezTo>
                  <a:cubicBezTo>
                    <a:pt x="103" y="191"/>
                    <a:pt x="105" y="191"/>
                    <a:pt x="106" y="191"/>
                  </a:cubicBezTo>
                  <a:cubicBezTo>
                    <a:pt x="207" y="191"/>
                    <a:pt x="300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7"/>
            <p:cNvSpPr/>
            <p:nvPr/>
          </p:nvSpPr>
          <p:spPr>
            <a:xfrm>
              <a:off x="2532900" y="2478150"/>
              <a:ext cx="8225" cy="6550"/>
            </a:xfrm>
            <a:custGeom>
              <a:avLst/>
              <a:gdLst/>
              <a:ahLst/>
              <a:cxnLst/>
              <a:rect l="l" t="t" r="r" b="b"/>
              <a:pathLst>
                <a:path w="329" h="262" extrusionOk="0">
                  <a:moveTo>
                    <a:pt x="204" y="0"/>
                  </a:moveTo>
                  <a:cubicBezTo>
                    <a:pt x="162" y="0"/>
                    <a:pt x="105" y="60"/>
                    <a:pt x="95" y="85"/>
                  </a:cubicBezTo>
                  <a:cubicBezTo>
                    <a:pt x="95" y="85"/>
                    <a:pt x="102" y="78"/>
                    <a:pt x="108" y="78"/>
                  </a:cubicBezTo>
                  <a:cubicBezTo>
                    <a:pt x="64" y="123"/>
                    <a:pt x="1" y="255"/>
                    <a:pt x="108" y="261"/>
                  </a:cubicBezTo>
                  <a:cubicBezTo>
                    <a:pt x="152" y="261"/>
                    <a:pt x="196" y="236"/>
                    <a:pt x="221" y="198"/>
                  </a:cubicBezTo>
                  <a:cubicBezTo>
                    <a:pt x="272" y="154"/>
                    <a:pt x="329" y="34"/>
                    <a:pt x="221" y="22"/>
                  </a:cubicBezTo>
                  <a:lnTo>
                    <a:pt x="234" y="15"/>
                  </a:lnTo>
                  <a:cubicBezTo>
                    <a:pt x="226" y="4"/>
                    <a:pt x="216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7"/>
            <p:cNvSpPr/>
            <p:nvPr/>
          </p:nvSpPr>
          <p:spPr>
            <a:xfrm>
              <a:off x="2531950" y="2695725"/>
              <a:ext cx="7450" cy="6750"/>
            </a:xfrm>
            <a:custGeom>
              <a:avLst/>
              <a:gdLst/>
              <a:ahLst/>
              <a:cxnLst/>
              <a:rect l="l" t="t" r="r" b="b"/>
              <a:pathLst>
                <a:path w="298" h="270" extrusionOk="0">
                  <a:moveTo>
                    <a:pt x="205" y="0"/>
                  </a:moveTo>
                  <a:cubicBezTo>
                    <a:pt x="153" y="0"/>
                    <a:pt x="94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1" y="224"/>
                    <a:pt x="70" y="243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80" y="264"/>
                    <a:pt x="93" y="269"/>
                    <a:pt x="108" y="269"/>
                  </a:cubicBezTo>
                  <a:cubicBezTo>
                    <a:pt x="156" y="269"/>
                    <a:pt x="220" y="203"/>
                    <a:pt x="234" y="174"/>
                  </a:cubicBezTo>
                  <a:cubicBezTo>
                    <a:pt x="234" y="167"/>
                    <a:pt x="234" y="161"/>
                    <a:pt x="241" y="161"/>
                  </a:cubicBezTo>
                  <a:cubicBezTo>
                    <a:pt x="266" y="129"/>
                    <a:pt x="297" y="47"/>
                    <a:pt x="253" y="16"/>
                  </a:cubicBezTo>
                  <a:cubicBezTo>
                    <a:pt x="239" y="5"/>
                    <a:pt x="222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7"/>
            <p:cNvSpPr/>
            <p:nvPr/>
          </p:nvSpPr>
          <p:spPr>
            <a:xfrm>
              <a:off x="2532750" y="27164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0" y="0"/>
                  </a:moveTo>
                  <a:cubicBezTo>
                    <a:pt x="171" y="0"/>
                    <a:pt x="0" y="265"/>
                    <a:pt x="158" y="265"/>
                  </a:cubicBezTo>
                  <a:cubicBezTo>
                    <a:pt x="278" y="26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7"/>
            <p:cNvSpPr/>
            <p:nvPr/>
          </p:nvSpPr>
          <p:spPr>
            <a:xfrm>
              <a:off x="2527375" y="2658100"/>
              <a:ext cx="13750" cy="21000"/>
            </a:xfrm>
            <a:custGeom>
              <a:avLst/>
              <a:gdLst/>
              <a:ahLst/>
              <a:cxnLst/>
              <a:rect l="l" t="t" r="r" b="b"/>
              <a:pathLst>
                <a:path w="550" h="840" extrusionOk="0">
                  <a:moveTo>
                    <a:pt x="480" y="1"/>
                  </a:moveTo>
                  <a:cubicBezTo>
                    <a:pt x="411" y="7"/>
                    <a:pt x="348" y="51"/>
                    <a:pt x="316" y="121"/>
                  </a:cubicBezTo>
                  <a:cubicBezTo>
                    <a:pt x="278" y="190"/>
                    <a:pt x="278" y="278"/>
                    <a:pt x="316" y="348"/>
                  </a:cubicBezTo>
                  <a:cubicBezTo>
                    <a:pt x="196" y="386"/>
                    <a:pt x="102" y="474"/>
                    <a:pt x="45" y="587"/>
                  </a:cubicBezTo>
                  <a:cubicBezTo>
                    <a:pt x="1" y="682"/>
                    <a:pt x="1" y="840"/>
                    <a:pt x="146" y="840"/>
                  </a:cubicBezTo>
                  <a:cubicBezTo>
                    <a:pt x="291" y="840"/>
                    <a:pt x="430" y="714"/>
                    <a:pt x="487" y="594"/>
                  </a:cubicBezTo>
                  <a:cubicBezTo>
                    <a:pt x="518" y="531"/>
                    <a:pt x="524" y="455"/>
                    <a:pt x="493" y="392"/>
                  </a:cubicBezTo>
                  <a:cubicBezTo>
                    <a:pt x="499" y="386"/>
                    <a:pt x="505" y="373"/>
                    <a:pt x="499" y="360"/>
                  </a:cubicBezTo>
                  <a:cubicBezTo>
                    <a:pt x="480" y="259"/>
                    <a:pt x="518" y="184"/>
                    <a:pt x="537" y="89"/>
                  </a:cubicBezTo>
                  <a:cubicBezTo>
                    <a:pt x="550" y="45"/>
                    <a:pt x="537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7"/>
            <p:cNvSpPr/>
            <p:nvPr/>
          </p:nvSpPr>
          <p:spPr>
            <a:xfrm>
              <a:off x="2522650" y="2589625"/>
              <a:ext cx="9775" cy="7100"/>
            </a:xfrm>
            <a:custGeom>
              <a:avLst/>
              <a:gdLst/>
              <a:ahLst/>
              <a:cxnLst/>
              <a:rect l="l" t="t" r="r" b="b"/>
              <a:pathLst>
                <a:path w="391" h="284" extrusionOk="0">
                  <a:moveTo>
                    <a:pt x="295" y="1"/>
                  </a:moveTo>
                  <a:cubicBezTo>
                    <a:pt x="276" y="1"/>
                    <a:pt x="255" y="4"/>
                    <a:pt x="234" y="9"/>
                  </a:cubicBezTo>
                  <a:cubicBezTo>
                    <a:pt x="171" y="22"/>
                    <a:pt x="1" y="198"/>
                    <a:pt x="121" y="242"/>
                  </a:cubicBezTo>
                  <a:lnTo>
                    <a:pt x="133" y="242"/>
                  </a:lnTo>
                  <a:cubicBezTo>
                    <a:pt x="143" y="273"/>
                    <a:pt x="169" y="284"/>
                    <a:pt x="196" y="284"/>
                  </a:cubicBezTo>
                  <a:cubicBezTo>
                    <a:pt x="218" y="284"/>
                    <a:pt x="242" y="276"/>
                    <a:pt x="259" y="268"/>
                  </a:cubicBezTo>
                  <a:cubicBezTo>
                    <a:pt x="329" y="236"/>
                    <a:pt x="379" y="173"/>
                    <a:pt x="385" y="97"/>
                  </a:cubicBezTo>
                  <a:cubicBezTo>
                    <a:pt x="390" y="24"/>
                    <a:pt x="348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7"/>
            <p:cNvSpPr/>
            <p:nvPr/>
          </p:nvSpPr>
          <p:spPr>
            <a:xfrm>
              <a:off x="2534950" y="2602450"/>
              <a:ext cx="6975" cy="4425"/>
            </a:xfrm>
            <a:custGeom>
              <a:avLst/>
              <a:gdLst/>
              <a:ahLst/>
              <a:cxnLst/>
              <a:rect l="l" t="t" r="r" b="b"/>
              <a:pathLst>
                <a:path w="279" h="177" extrusionOk="0">
                  <a:moveTo>
                    <a:pt x="175" y="0"/>
                  </a:moveTo>
                  <a:cubicBezTo>
                    <a:pt x="144" y="0"/>
                    <a:pt x="107" y="22"/>
                    <a:pt x="89" y="45"/>
                  </a:cubicBezTo>
                  <a:lnTo>
                    <a:pt x="83" y="45"/>
                  </a:lnTo>
                  <a:cubicBezTo>
                    <a:pt x="64" y="51"/>
                    <a:pt x="1" y="108"/>
                    <a:pt x="39" y="133"/>
                  </a:cubicBezTo>
                  <a:lnTo>
                    <a:pt x="57" y="165"/>
                  </a:lnTo>
                  <a:cubicBezTo>
                    <a:pt x="66" y="173"/>
                    <a:pt x="78" y="176"/>
                    <a:pt x="92" y="176"/>
                  </a:cubicBezTo>
                  <a:cubicBezTo>
                    <a:pt x="108" y="176"/>
                    <a:pt x="126" y="171"/>
                    <a:pt x="139" y="165"/>
                  </a:cubicBezTo>
                  <a:cubicBezTo>
                    <a:pt x="184" y="139"/>
                    <a:pt x="278" y="76"/>
                    <a:pt x="209" y="13"/>
                  </a:cubicBezTo>
                  <a:cubicBezTo>
                    <a:pt x="200" y="4"/>
                    <a:pt x="18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7"/>
            <p:cNvSpPr/>
            <p:nvPr/>
          </p:nvSpPr>
          <p:spPr>
            <a:xfrm>
              <a:off x="2541325" y="2588875"/>
              <a:ext cx="9100" cy="5100"/>
            </a:xfrm>
            <a:custGeom>
              <a:avLst/>
              <a:gdLst/>
              <a:ahLst/>
              <a:cxnLst/>
              <a:rect l="l" t="t" r="r" b="b"/>
              <a:pathLst>
                <a:path w="364" h="204" extrusionOk="0">
                  <a:moveTo>
                    <a:pt x="197" y="1"/>
                  </a:moveTo>
                  <a:cubicBezTo>
                    <a:pt x="96" y="1"/>
                    <a:pt x="0" y="203"/>
                    <a:pt x="96" y="203"/>
                  </a:cubicBezTo>
                  <a:cubicBezTo>
                    <a:pt x="99" y="203"/>
                    <a:pt x="102" y="203"/>
                    <a:pt x="105" y="203"/>
                  </a:cubicBezTo>
                  <a:cubicBezTo>
                    <a:pt x="130" y="203"/>
                    <a:pt x="149" y="203"/>
                    <a:pt x="175" y="190"/>
                  </a:cubicBezTo>
                  <a:cubicBezTo>
                    <a:pt x="225" y="184"/>
                    <a:pt x="364" y="45"/>
                    <a:pt x="263" y="14"/>
                  </a:cubicBezTo>
                  <a:cubicBezTo>
                    <a:pt x="244" y="1"/>
                    <a:pt x="225" y="1"/>
                    <a:pt x="206" y="1"/>
                  </a:cubicBezTo>
                  <a:cubicBezTo>
                    <a:pt x="203" y="1"/>
                    <a:pt x="200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7"/>
            <p:cNvSpPr/>
            <p:nvPr/>
          </p:nvSpPr>
          <p:spPr>
            <a:xfrm>
              <a:off x="2534475" y="2553725"/>
              <a:ext cx="12475" cy="7275"/>
            </a:xfrm>
            <a:custGeom>
              <a:avLst/>
              <a:gdLst/>
              <a:ahLst/>
              <a:cxnLst/>
              <a:rect l="l" t="t" r="r" b="b"/>
              <a:pathLst>
                <a:path w="499" h="291" extrusionOk="0">
                  <a:moveTo>
                    <a:pt x="316" y="1"/>
                  </a:moveTo>
                  <a:cubicBezTo>
                    <a:pt x="184" y="1"/>
                    <a:pt x="1" y="291"/>
                    <a:pt x="177" y="291"/>
                  </a:cubicBezTo>
                  <a:cubicBezTo>
                    <a:pt x="310" y="291"/>
                    <a:pt x="499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7"/>
            <p:cNvSpPr/>
            <p:nvPr/>
          </p:nvSpPr>
          <p:spPr>
            <a:xfrm>
              <a:off x="2544900" y="2523150"/>
              <a:ext cx="6325" cy="5225"/>
            </a:xfrm>
            <a:custGeom>
              <a:avLst/>
              <a:gdLst/>
              <a:ahLst/>
              <a:cxnLst/>
              <a:rect l="l" t="t" r="r" b="b"/>
              <a:pathLst>
                <a:path w="253" h="209" extrusionOk="0">
                  <a:moveTo>
                    <a:pt x="202" y="0"/>
                  </a:moveTo>
                  <a:cubicBezTo>
                    <a:pt x="170" y="0"/>
                    <a:pt x="139" y="6"/>
                    <a:pt x="107" y="25"/>
                  </a:cubicBezTo>
                  <a:cubicBezTo>
                    <a:pt x="82" y="32"/>
                    <a:pt x="0" y="120"/>
                    <a:pt x="50" y="145"/>
                  </a:cubicBezTo>
                  <a:cubicBezTo>
                    <a:pt x="63" y="158"/>
                    <a:pt x="69" y="164"/>
                    <a:pt x="76" y="177"/>
                  </a:cubicBezTo>
                  <a:cubicBezTo>
                    <a:pt x="82" y="200"/>
                    <a:pt x="95" y="209"/>
                    <a:pt x="111" y="209"/>
                  </a:cubicBezTo>
                  <a:cubicBezTo>
                    <a:pt x="163" y="209"/>
                    <a:pt x="248" y="119"/>
                    <a:pt x="252" y="76"/>
                  </a:cubicBezTo>
                  <a:cubicBezTo>
                    <a:pt x="252" y="57"/>
                    <a:pt x="246" y="44"/>
                    <a:pt x="246" y="32"/>
                  </a:cubicBezTo>
                  <a:cubicBezTo>
                    <a:pt x="233" y="13"/>
                    <a:pt x="221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7"/>
            <p:cNvSpPr/>
            <p:nvPr/>
          </p:nvSpPr>
          <p:spPr>
            <a:xfrm>
              <a:off x="2540325" y="2540925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0"/>
                  </a:moveTo>
                  <a:cubicBezTo>
                    <a:pt x="273" y="0"/>
                    <a:pt x="266" y="1"/>
                    <a:pt x="259" y="2"/>
                  </a:cubicBezTo>
                  <a:cubicBezTo>
                    <a:pt x="240" y="2"/>
                    <a:pt x="227" y="8"/>
                    <a:pt x="215" y="14"/>
                  </a:cubicBezTo>
                  <a:cubicBezTo>
                    <a:pt x="158" y="27"/>
                    <a:pt x="0" y="178"/>
                    <a:pt x="114" y="216"/>
                  </a:cubicBezTo>
                  <a:cubicBezTo>
                    <a:pt x="133" y="229"/>
                    <a:pt x="151" y="229"/>
                    <a:pt x="177" y="235"/>
                  </a:cubicBezTo>
                  <a:cubicBezTo>
                    <a:pt x="181" y="236"/>
                    <a:pt x="185" y="236"/>
                    <a:pt x="189" y="236"/>
                  </a:cubicBezTo>
                  <a:cubicBezTo>
                    <a:pt x="306" y="236"/>
                    <a:pt x="419" y="0"/>
                    <a:pt x="2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7"/>
            <p:cNvSpPr/>
            <p:nvPr/>
          </p:nvSpPr>
          <p:spPr>
            <a:xfrm>
              <a:off x="2594725" y="23791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0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5"/>
                    <a:pt x="309" y="5623"/>
                    <a:pt x="296" y="6355"/>
                  </a:cubicBezTo>
                  <a:cubicBezTo>
                    <a:pt x="278" y="7093"/>
                    <a:pt x="278" y="7850"/>
                    <a:pt x="284" y="8594"/>
                  </a:cubicBezTo>
                  <a:cubicBezTo>
                    <a:pt x="284" y="8777"/>
                    <a:pt x="296" y="8966"/>
                    <a:pt x="315" y="9143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999" y="12590"/>
                    <a:pt x="1178" y="12670"/>
                    <a:pt x="1330" y="12670"/>
                  </a:cubicBezTo>
                  <a:cubicBezTo>
                    <a:pt x="2292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3" y="357"/>
                  </a:cubicBezTo>
                  <a:cubicBezTo>
                    <a:pt x="1667" y="109"/>
                    <a:pt x="1523" y="1"/>
                    <a:pt x="13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7"/>
            <p:cNvSpPr/>
            <p:nvPr/>
          </p:nvSpPr>
          <p:spPr>
            <a:xfrm>
              <a:off x="2623925" y="2408375"/>
              <a:ext cx="8350" cy="5975"/>
            </a:xfrm>
            <a:custGeom>
              <a:avLst/>
              <a:gdLst/>
              <a:ahLst/>
              <a:cxnLst/>
              <a:rect l="l" t="t" r="r" b="b"/>
              <a:pathLst>
                <a:path w="334" h="239" extrusionOk="0">
                  <a:moveTo>
                    <a:pt x="191" y="0"/>
                  </a:moveTo>
                  <a:cubicBezTo>
                    <a:pt x="127" y="0"/>
                    <a:pt x="60" y="66"/>
                    <a:pt x="30" y="120"/>
                  </a:cubicBezTo>
                  <a:cubicBezTo>
                    <a:pt x="1" y="189"/>
                    <a:pt x="33" y="239"/>
                    <a:pt x="91" y="239"/>
                  </a:cubicBezTo>
                  <a:cubicBezTo>
                    <a:pt x="107" y="239"/>
                    <a:pt x="125" y="235"/>
                    <a:pt x="144" y="227"/>
                  </a:cubicBezTo>
                  <a:lnTo>
                    <a:pt x="188" y="208"/>
                  </a:lnTo>
                  <a:cubicBezTo>
                    <a:pt x="226" y="189"/>
                    <a:pt x="333" y="82"/>
                    <a:pt x="270" y="38"/>
                  </a:cubicBezTo>
                  <a:lnTo>
                    <a:pt x="245" y="19"/>
                  </a:lnTo>
                  <a:cubicBezTo>
                    <a:pt x="228" y="6"/>
                    <a:pt x="210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7"/>
            <p:cNvSpPr/>
            <p:nvPr/>
          </p:nvSpPr>
          <p:spPr>
            <a:xfrm>
              <a:off x="2626075" y="2427050"/>
              <a:ext cx="9025" cy="7625"/>
            </a:xfrm>
            <a:custGeom>
              <a:avLst/>
              <a:gdLst/>
              <a:ahLst/>
              <a:cxnLst/>
              <a:rect l="l" t="t" r="r" b="b"/>
              <a:pathLst>
                <a:path w="361" h="305" extrusionOk="0">
                  <a:moveTo>
                    <a:pt x="177" y="0"/>
                  </a:moveTo>
                  <a:cubicBezTo>
                    <a:pt x="151" y="0"/>
                    <a:pt x="122" y="24"/>
                    <a:pt x="108" y="47"/>
                  </a:cubicBezTo>
                  <a:cubicBezTo>
                    <a:pt x="89" y="73"/>
                    <a:pt x="70" y="104"/>
                    <a:pt x="52" y="129"/>
                  </a:cubicBezTo>
                  <a:cubicBezTo>
                    <a:pt x="0" y="206"/>
                    <a:pt x="12" y="304"/>
                    <a:pt x="89" y="304"/>
                  </a:cubicBezTo>
                  <a:cubicBezTo>
                    <a:pt x="106" y="304"/>
                    <a:pt x="128" y="299"/>
                    <a:pt x="152" y="287"/>
                  </a:cubicBezTo>
                  <a:cubicBezTo>
                    <a:pt x="228" y="249"/>
                    <a:pt x="361" y="98"/>
                    <a:pt x="247" y="35"/>
                  </a:cubicBezTo>
                  <a:lnTo>
                    <a:pt x="203" y="10"/>
                  </a:lnTo>
                  <a:cubicBezTo>
                    <a:pt x="195" y="3"/>
                    <a:pt x="186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7"/>
            <p:cNvSpPr/>
            <p:nvPr/>
          </p:nvSpPr>
          <p:spPr>
            <a:xfrm>
              <a:off x="2634125" y="2411650"/>
              <a:ext cx="7550" cy="5175"/>
            </a:xfrm>
            <a:custGeom>
              <a:avLst/>
              <a:gdLst/>
              <a:ahLst/>
              <a:cxnLst/>
              <a:rect l="l" t="t" r="r" b="b"/>
              <a:pathLst>
                <a:path w="302" h="207" extrusionOk="0">
                  <a:moveTo>
                    <a:pt x="182" y="1"/>
                  </a:moveTo>
                  <a:cubicBezTo>
                    <a:pt x="179" y="1"/>
                    <a:pt x="175" y="1"/>
                    <a:pt x="171" y="1"/>
                  </a:cubicBezTo>
                  <a:cubicBezTo>
                    <a:pt x="102" y="7"/>
                    <a:pt x="45" y="52"/>
                    <a:pt x="20" y="108"/>
                  </a:cubicBezTo>
                  <a:cubicBezTo>
                    <a:pt x="13" y="134"/>
                    <a:pt x="1" y="165"/>
                    <a:pt x="20" y="190"/>
                  </a:cubicBezTo>
                  <a:lnTo>
                    <a:pt x="26" y="197"/>
                  </a:lnTo>
                  <a:cubicBezTo>
                    <a:pt x="35" y="203"/>
                    <a:pt x="48" y="206"/>
                    <a:pt x="61" y="206"/>
                  </a:cubicBezTo>
                  <a:cubicBezTo>
                    <a:pt x="73" y="206"/>
                    <a:pt x="86" y="203"/>
                    <a:pt x="95" y="197"/>
                  </a:cubicBezTo>
                  <a:cubicBezTo>
                    <a:pt x="97" y="197"/>
                    <a:pt x="98" y="197"/>
                    <a:pt x="100" y="197"/>
                  </a:cubicBezTo>
                  <a:cubicBezTo>
                    <a:pt x="203" y="197"/>
                    <a:pt x="3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7"/>
            <p:cNvSpPr/>
            <p:nvPr/>
          </p:nvSpPr>
          <p:spPr>
            <a:xfrm>
              <a:off x="2619150" y="2418525"/>
              <a:ext cx="8075" cy="6400"/>
            </a:xfrm>
            <a:custGeom>
              <a:avLst/>
              <a:gdLst/>
              <a:ahLst/>
              <a:cxnLst/>
              <a:rect l="l" t="t" r="r" b="b"/>
              <a:pathLst>
                <a:path w="323" h="256" extrusionOk="0">
                  <a:moveTo>
                    <a:pt x="202" y="0"/>
                  </a:moveTo>
                  <a:cubicBezTo>
                    <a:pt x="160" y="0"/>
                    <a:pt x="105" y="56"/>
                    <a:pt x="95" y="86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4" y="117"/>
                    <a:pt x="1" y="250"/>
                    <a:pt x="102" y="256"/>
                  </a:cubicBezTo>
                  <a:cubicBezTo>
                    <a:pt x="152" y="256"/>
                    <a:pt x="196" y="237"/>
                    <a:pt x="221" y="199"/>
                  </a:cubicBezTo>
                  <a:cubicBezTo>
                    <a:pt x="272" y="149"/>
                    <a:pt x="322" y="35"/>
                    <a:pt x="221" y="23"/>
                  </a:cubicBezTo>
                  <a:lnTo>
                    <a:pt x="234" y="16"/>
                  </a:lnTo>
                  <a:cubicBezTo>
                    <a:pt x="225" y="5"/>
                    <a:pt x="214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7"/>
            <p:cNvSpPr/>
            <p:nvPr/>
          </p:nvSpPr>
          <p:spPr>
            <a:xfrm>
              <a:off x="2618050" y="2636125"/>
              <a:ext cx="7600" cy="6675"/>
            </a:xfrm>
            <a:custGeom>
              <a:avLst/>
              <a:gdLst/>
              <a:ahLst/>
              <a:cxnLst/>
              <a:rect l="l" t="t" r="r" b="b"/>
              <a:pathLst>
                <a:path w="304" h="267" extrusionOk="0">
                  <a:moveTo>
                    <a:pt x="207" y="0"/>
                  </a:moveTo>
                  <a:cubicBezTo>
                    <a:pt x="153" y="0"/>
                    <a:pt x="93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0" y="218"/>
                    <a:pt x="70" y="243"/>
                  </a:cubicBezTo>
                  <a:cubicBezTo>
                    <a:pt x="70" y="243"/>
                    <a:pt x="70" y="243"/>
                    <a:pt x="70" y="249"/>
                  </a:cubicBezTo>
                  <a:cubicBezTo>
                    <a:pt x="79" y="261"/>
                    <a:pt x="91" y="266"/>
                    <a:pt x="105" y="266"/>
                  </a:cubicBezTo>
                  <a:cubicBezTo>
                    <a:pt x="155" y="266"/>
                    <a:pt x="224" y="197"/>
                    <a:pt x="234" y="167"/>
                  </a:cubicBezTo>
                  <a:lnTo>
                    <a:pt x="240" y="155"/>
                  </a:lnTo>
                  <a:cubicBezTo>
                    <a:pt x="265" y="123"/>
                    <a:pt x="303" y="41"/>
                    <a:pt x="259" y="16"/>
                  </a:cubicBezTo>
                  <a:cubicBezTo>
                    <a:pt x="243" y="5"/>
                    <a:pt x="226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7"/>
            <p:cNvSpPr/>
            <p:nvPr/>
          </p:nvSpPr>
          <p:spPr>
            <a:xfrm>
              <a:off x="2618825" y="2656700"/>
              <a:ext cx="11400" cy="6650"/>
            </a:xfrm>
            <a:custGeom>
              <a:avLst/>
              <a:gdLst/>
              <a:ahLst/>
              <a:cxnLst/>
              <a:rect l="l" t="t" r="r" b="b"/>
              <a:pathLst>
                <a:path w="456" h="266" extrusionOk="0">
                  <a:moveTo>
                    <a:pt x="297" y="0"/>
                  </a:moveTo>
                  <a:cubicBezTo>
                    <a:pt x="171" y="0"/>
                    <a:pt x="1" y="265"/>
                    <a:pt x="165" y="265"/>
                  </a:cubicBezTo>
                  <a:cubicBezTo>
                    <a:pt x="285" y="265"/>
                    <a:pt x="455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7"/>
            <p:cNvSpPr/>
            <p:nvPr/>
          </p:nvSpPr>
          <p:spPr>
            <a:xfrm>
              <a:off x="2630025" y="2637450"/>
              <a:ext cx="5075" cy="2875"/>
            </a:xfrm>
            <a:custGeom>
              <a:avLst/>
              <a:gdLst/>
              <a:ahLst/>
              <a:cxnLst/>
              <a:rect l="l" t="t" r="r" b="b"/>
              <a:pathLst>
                <a:path w="203" h="115" extrusionOk="0">
                  <a:moveTo>
                    <a:pt x="127" y="1"/>
                  </a:moveTo>
                  <a:cubicBezTo>
                    <a:pt x="76" y="1"/>
                    <a:pt x="1" y="114"/>
                    <a:pt x="70" y="114"/>
                  </a:cubicBezTo>
                  <a:cubicBezTo>
                    <a:pt x="127" y="114"/>
                    <a:pt x="203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7"/>
            <p:cNvSpPr/>
            <p:nvPr/>
          </p:nvSpPr>
          <p:spPr>
            <a:xfrm>
              <a:off x="2621200" y="2542675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175" y="1"/>
                  </a:moveTo>
                  <a:cubicBezTo>
                    <a:pt x="143" y="1"/>
                    <a:pt x="107" y="23"/>
                    <a:pt x="89" y="45"/>
                  </a:cubicBezTo>
                  <a:lnTo>
                    <a:pt x="83" y="45"/>
                  </a:lnTo>
                  <a:cubicBezTo>
                    <a:pt x="64" y="52"/>
                    <a:pt x="1" y="115"/>
                    <a:pt x="38" y="134"/>
                  </a:cubicBezTo>
                  <a:lnTo>
                    <a:pt x="57" y="165"/>
                  </a:lnTo>
                  <a:cubicBezTo>
                    <a:pt x="65" y="176"/>
                    <a:pt x="78" y="180"/>
                    <a:pt x="91" y="180"/>
                  </a:cubicBezTo>
                  <a:cubicBezTo>
                    <a:pt x="109" y="180"/>
                    <a:pt x="128" y="172"/>
                    <a:pt x="139" y="165"/>
                  </a:cubicBezTo>
                  <a:cubicBezTo>
                    <a:pt x="183" y="146"/>
                    <a:pt x="278" y="83"/>
                    <a:pt x="209" y="14"/>
                  </a:cubicBezTo>
                  <a:cubicBezTo>
                    <a:pt x="199" y="5"/>
                    <a:pt x="188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7"/>
            <p:cNvSpPr/>
            <p:nvPr/>
          </p:nvSpPr>
          <p:spPr>
            <a:xfrm>
              <a:off x="2627550" y="2529125"/>
              <a:ext cx="9125" cy="5250"/>
            </a:xfrm>
            <a:custGeom>
              <a:avLst/>
              <a:gdLst/>
              <a:ahLst/>
              <a:cxnLst/>
              <a:rect l="l" t="t" r="r" b="b"/>
              <a:pathLst>
                <a:path w="365" h="210" extrusionOk="0">
                  <a:moveTo>
                    <a:pt x="198" y="0"/>
                  </a:moveTo>
                  <a:cubicBezTo>
                    <a:pt x="91" y="0"/>
                    <a:pt x="1" y="209"/>
                    <a:pt x="98" y="209"/>
                  </a:cubicBezTo>
                  <a:cubicBezTo>
                    <a:pt x="100" y="209"/>
                    <a:pt x="103" y="209"/>
                    <a:pt x="106" y="209"/>
                  </a:cubicBezTo>
                  <a:cubicBezTo>
                    <a:pt x="125" y="209"/>
                    <a:pt x="150" y="203"/>
                    <a:pt x="175" y="196"/>
                  </a:cubicBezTo>
                  <a:cubicBezTo>
                    <a:pt x="226" y="184"/>
                    <a:pt x="365" y="51"/>
                    <a:pt x="264" y="13"/>
                  </a:cubicBezTo>
                  <a:cubicBezTo>
                    <a:pt x="245" y="7"/>
                    <a:pt x="226" y="1"/>
                    <a:pt x="207" y="1"/>
                  </a:cubicBezTo>
                  <a:cubicBezTo>
                    <a:pt x="204" y="0"/>
                    <a:pt x="201" y="0"/>
                    <a:pt x="1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7"/>
            <p:cNvSpPr/>
            <p:nvPr/>
          </p:nvSpPr>
          <p:spPr>
            <a:xfrm>
              <a:off x="2620725" y="2493975"/>
              <a:ext cx="12325" cy="7425"/>
            </a:xfrm>
            <a:custGeom>
              <a:avLst/>
              <a:gdLst/>
              <a:ahLst/>
              <a:cxnLst/>
              <a:rect l="l" t="t" r="r" b="b"/>
              <a:pathLst>
                <a:path w="493" h="297" extrusionOk="0">
                  <a:moveTo>
                    <a:pt x="316" y="0"/>
                  </a:moveTo>
                  <a:cubicBezTo>
                    <a:pt x="184" y="0"/>
                    <a:pt x="1" y="297"/>
                    <a:pt x="177" y="297"/>
                  </a:cubicBezTo>
                  <a:cubicBezTo>
                    <a:pt x="310" y="297"/>
                    <a:pt x="493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7"/>
            <p:cNvSpPr/>
            <p:nvPr/>
          </p:nvSpPr>
          <p:spPr>
            <a:xfrm>
              <a:off x="2631125" y="246350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79" y="0"/>
                  </a:moveTo>
                  <a:cubicBezTo>
                    <a:pt x="154" y="0"/>
                    <a:pt x="129" y="11"/>
                    <a:pt x="108" y="21"/>
                  </a:cubicBezTo>
                  <a:cubicBezTo>
                    <a:pt x="83" y="34"/>
                    <a:pt x="1" y="116"/>
                    <a:pt x="45" y="147"/>
                  </a:cubicBezTo>
                  <a:cubicBezTo>
                    <a:pt x="64" y="153"/>
                    <a:pt x="70" y="160"/>
                    <a:pt x="77" y="179"/>
                  </a:cubicBezTo>
                  <a:cubicBezTo>
                    <a:pt x="83" y="201"/>
                    <a:pt x="95" y="210"/>
                    <a:pt x="111" y="210"/>
                  </a:cubicBezTo>
                  <a:cubicBezTo>
                    <a:pt x="162" y="210"/>
                    <a:pt x="247" y="115"/>
                    <a:pt x="247" y="72"/>
                  </a:cubicBezTo>
                  <a:cubicBezTo>
                    <a:pt x="247" y="59"/>
                    <a:pt x="247" y="40"/>
                    <a:pt x="241" y="27"/>
                  </a:cubicBezTo>
                  <a:cubicBezTo>
                    <a:pt x="234" y="8"/>
                    <a:pt x="215" y="2"/>
                    <a:pt x="196" y="2"/>
                  </a:cubicBezTo>
                  <a:cubicBezTo>
                    <a:pt x="191" y="1"/>
                    <a:pt x="185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7"/>
            <p:cNvSpPr/>
            <p:nvPr/>
          </p:nvSpPr>
          <p:spPr>
            <a:xfrm>
              <a:off x="2626575" y="2481150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1"/>
                  </a:moveTo>
                  <a:cubicBezTo>
                    <a:pt x="273" y="1"/>
                    <a:pt x="266" y="1"/>
                    <a:pt x="259" y="3"/>
                  </a:cubicBezTo>
                  <a:cubicBezTo>
                    <a:pt x="240" y="9"/>
                    <a:pt x="227" y="9"/>
                    <a:pt x="208" y="15"/>
                  </a:cubicBezTo>
                  <a:cubicBezTo>
                    <a:pt x="158" y="28"/>
                    <a:pt x="0" y="179"/>
                    <a:pt x="114" y="223"/>
                  </a:cubicBezTo>
                  <a:cubicBezTo>
                    <a:pt x="132" y="230"/>
                    <a:pt x="151" y="236"/>
                    <a:pt x="170" y="236"/>
                  </a:cubicBezTo>
                  <a:cubicBezTo>
                    <a:pt x="175" y="236"/>
                    <a:pt x="179" y="237"/>
                    <a:pt x="183" y="237"/>
                  </a:cubicBezTo>
                  <a:cubicBezTo>
                    <a:pt x="305" y="237"/>
                    <a:pt x="419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5" name="Google Shape;845;p7"/>
          <p:cNvGrpSpPr/>
          <p:nvPr/>
        </p:nvGrpSpPr>
        <p:grpSpPr>
          <a:xfrm>
            <a:off x="-242341" y="3987910"/>
            <a:ext cx="858848" cy="666725"/>
            <a:chOff x="1145300" y="2753225"/>
            <a:chExt cx="173375" cy="134575"/>
          </a:xfrm>
        </p:grpSpPr>
        <p:sp>
          <p:nvSpPr>
            <p:cNvPr id="846" name="Google Shape;846;p7"/>
            <p:cNvSpPr/>
            <p:nvPr/>
          </p:nvSpPr>
          <p:spPr>
            <a:xfrm>
              <a:off x="1145300" y="2753225"/>
              <a:ext cx="173375" cy="134575"/>
            </a:xfrm>
            <a:custGeom>
              <a:avLst/>
              <a:gdLst/>
              <a:ahLst/>
              <a:cxnLst/>
              <a:rect l="l" t="t" r="r" b="b"/>
              <a:pathLst>
                <a:path w="6935" h="5383" extrusionOk="0">
                  <a:moveTo>
                    <a:pt x="3921" y="1"/>
                  </a:moveTo>
                  <a:cubicBezTo>
                    <a:pt x="3730" y="1"/>
                    <a:pt x="3544" y="15"/>
                    <a:pt x="3371" y="43"/>
                  </a:cubicBezTo>
                  <a:cubicBezTo>
                    <a:pt x="520" y="514"/>
                    <a:pt x="0" y="5383"/>
                    <a:pt x="2910" y="5383"/>
                  </a:cubicBezTo>
                  <a:cubicBezTo>
                    <a:pt x="3038" y="5383"/>
                    <a:pt x="3173" y="5373"/>
                    <a:pt x="3314" y="5354"/>
                  </a:cubicBezTo>
                  <a:cubicBezTo>
                    <a:pt x="5005" y="5114"/>
                    <a:pt x="6935" y="2932"/>
                    <a:pt x="6184" y="1178"/>
                  </a:cubicBezTo>
                  <a:cubicBezTo>
                    <a:pt x="5820" y="326"/>
                    <a:pt x="4814" y="1"/>
                    <a:pt x="39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7"/>
            <p:cNvSpPr/>
            <p:nvPr/>
          </p:nvSpPr>
          <p:spPr>
            <a:xfrm>
              <a:off x="1252425" y="2768250"/>
              <a:ext cx="15950" cy="13850"/>
            </a:xfrm>
            <a:custGeom>
              <a:avLst/>
              <a:gdLst/>
              <a:ahLst/>
              <a:cxnLst/>
              <a:rect l="l" t="t" r="r" b="b"/>
              <a:pathLst>
                <a:path w="638" h="554" extrusionOk="0">
                  <a:moveTo>
                    <a:pt x="421" y="1"/>
                  </a:moveTo>
                  <a:cubicBezTo>
                    <a:pt x="279" y="1"/>
                    <a:pt x="107" y="176"/>
                    <a:pt x="58" y="275"/>
                  </a:cubicBezTo>
                  <a:cubicBezTo>
                    <a:pt x="26" y="344"/>
                    <a:pt x="1" y="451"/>
                    <a:pt x="64" y="514"/>
                  </a:cubicBezTo>
                  <a:cubicBezTo>
                    <a:pt x="92" y="543"/>
                    <a:pt x="129" y="553"/>
                    <a:pt x="166" y="553"/>
                  </a:cubicBezTo>
                  <a:cubicBezTo>
                    <a:pt x="212" y="553"/>
                    <a:pt x="259" y="538"/>
                    <a:pt x="297" y="521"/>
                  </a:cubicBezTo>
                  <a:cubicBezTo>
                    <a:pt x="329" y="502"/>
                    <a:pt x="360" y="483"/>
                    <a:pt x="392" y="464"/>
                  </a:cubicBezTo>
                  <a:cubicBezTo>
                    <a:pt x="480" y="401"/>
                    <a:pt x="638" y="218"/>
                    <a:pt x="568" y="104"/>
                  </a:cubicBezTo>
                  <a:cubicBezTo>
                    <a:pt x="562" y="85"/>
                    <a:pt x="549" y="67"/>
                    <a:pt x="531" y="48"/>
                  </a:cubicBezTo>
                  <a:cubicBezTo>
                    <a:pt x="499" y="14"/>
                    <a:pt x="461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7"/>
            <p:cNvSpPr/>
            <p:nvPr/>
          </p:nvSpPr>
          <p:spPr>
            <a:xfrm>
              <a:off x="1267400" y="2775425"/>
              <a:ext cx="8700" cy="8225"/>
            </a:xfrm>
            <a:custGeom>
              <a:avLst/>
              <a:gdLst/>
              <a:ahLst/>
              <a:cxnLst/>
              <a:rect l="l" t="t" r="r" b="b"/>
              <a:pathLst>
                <a:path w="348" h="329" extrusionOk="0">
                  <a:moveTo>
                    <a:pt x="253" y="0"/>
                  </a:moveTo>
                  <a:cubicBezTo>
                    <a:pt x="159" y="13"/>
                    <a:pt x="70" y="70"/>
                    <a:pt x="32" y="164"/>
                  </a:cubicBezTo>
                  <a:cubicBezTo>
                    <a:pt x="1" y="227"/>
                    <a:pt x="1" y="328"/>
                    <a:pt x="96" y="328"/>
                  </a:cubicBezTo>
                  <a:cubicBezTo>
                    <a:pt x="196" y="322"/>
                    <a:pt x="278" y="259"/>
                    <a:pt x="323" y="164"/>
                  </a:cubicBezTo>
                  <a:cubicBezTo>
                    <a:pt x="348" y="101"/>
                    <a:pt x="348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7"/>
            <p:cNvSpPr/>
            <p:nvPr/>
          </p:nvSpPr>
          <p:spPr>
            <a:xfrm>
              <a:off x="1261100" y="2790075"/>
              <a:ext cx="8375" cy="7275"/>
            </a:xfrm>
            <a:custGeom>
              <a:avLst/>
              <a:gdLst/>
              <a:ahLst/>
              <a:cxnLst/>
              <a:rect l="l" t="t" r="r" b="b"/>
              <a:pathLst>
                <a:path w="335" h="291" extrusionOk="0">
                  <a:moveTo>
                    <a:pt x="237" y="1"/>
                  </a:moveTo>
                  <a:cubicBezTo>
                    <a:pt x="197" y="1"/>
                    <a:pt x="152" y="21"/>
                    <a:pt x="127" y="39"/>
                  </a:cubicBezTo>
                  <a:lnTo>
                    <a:pt x="108" y="58"/>
                  </a:lnTo>
                  <a:cubicBezTo>
                    <a:pt x="57" y="95"/>
                    <a:pt x="1" y="165"/>
                    <a:pt x="20" y="234"/>
                  </a:cubicBezTo>
                  <a:cubicBezTo>
                    <a:pt x="26" y="234"/>
                    <a:pt x="26" y="240"/>
                    <a:pt x="26" y="247"/>
                  </a:cubicBezTo>
                  <a:cubicBezTo>
                    <a:pt x="37" y="279"/>
                    <a:pt x="62" y="290"/>
                    <a:pt x="91" y="290"/>
                  </a:cubicBezTo>
                  <a:cubicBezTo>
                    <a:pt x="130" y="290"/>
                    <a:pt x="177" y="269"/>
                    <a:pt x="202" y="247"/>
                  </a:cubicBezTo>
                  <a:lnTo>
                    <a:pt x="240" y="215"/>
                  </a:lnTo>
                  <a:cubicBezTo>
                    <a:pt x="284" y="190"/>
                    <a:pt x="335" y="127"/>
                    <a:pt x="316" y="76"/>
                  </a:cubicBezTo>
                  <a:cubicBezTo>
                    <a:pt x="316" y="64"/>
                    <a:pt x="303" y="58"/>
                    <a:pt x="303" y="45"/>
                  </a:cubicBezTo>
                  <a:cubicBezTo>
                    <a:pt x="292" y="12"/>
                    <a:pt x="266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7"/>
            <p:cNvSpPr/>
            <p:nvPr/>
          </p:nvSpPr>
          <p:spPr>
            <a:xfrm>
              <a:off x="1250225" y="2787100"/>
              <a:ext cx="6400" cy="6725"/>
            </a:xfrm>
            <a:custGeom>
              <a:avLst/>
              <a:gdLst/>
              <a:ahLst/>
              <a:cxnLst/>
              <a:rect l="l" t="t" r="r" b="b"/>
              <a:pathLst>
                <a:path w="256" h="269" extrusionOk="0">
                  <a:moveTo>
                    <a:pt x="202" y="0"/>
                  </a:moveTo>
                  <a:cubicBezTo>
                    <a:pt x="153" y="0"/>
                    <a:pt x="75" y="48"/>
                    <a:pt x="45" y="82"/>
                  </a:cubicBezTo>
                  <a:cubicBezTo>
                    <a:pt x="7" y="120"/>
                    <a:pt x="0" y="183"/>
                    <a:pt x="19" y="233"/>
                  </a:cubicBezTo>
                  <a:cubicBezTo>
                    <a:pt x="32" y="258"/>
                    <a:pt x="50" y="268"/>
                    <a:pt x="70" y="268"/>
                  </a:cubicBezTo>
                  <a:cubicBezTo>
                    <a:pt x="131" y="268"/>
                    <a:pt x="213" y="175"/>
                    <a:pt x="228" y="132"/>
                  </a:cubicBezTo>
                  <a:cubicBezTo>
                    <a:pt x="234" y="113"/>
                    <a:pt x="240" y="101"/>
                    <a:pt x="240" y="82"/>
                  </a:cubicBezTo>
                  <a:cubicBezTo>
                    <a:pt x="255" y="21"/>
                    <a:pt x="235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7"/>
            <p:cNvSpPr/>
            <p:nvPr/>
          </p:nvSpPr>
          <p:spPr>
            <a:xfrm>
              <a:off x="1207325" y="2798150"/>
              <a:ext cx="7125" cy="6800"/>
            </a:xfrm>
            <a:custGeom>
              <a:avLst/>
              <a:gdLst/>
              <a:ahLst/>
              <a:cxnLst/>
              <a:rect l="l" t="t" r="r" b="b"/>
              <a:pathLst>
                <a:path w="285" h="272" extrusionOk="0">
                  <a:moveTo>
                    <a:pt x="221" y="1"/>
                  </a:moveTo>
                  <a:cubicBezTo>
                    <a:pt x="154" y="1"/>
                    <a:pt x="46" y="101"/>
                    <a:pt x="32" y="138"/>
                  </a:cubicBezTo>
                  <a:cubicBezTo>
                    <a:pt x="7" y="189"/>
                    <a:pt x="1" y="245"/>
                    <a:pt x="58" y="264"/>
                  </a:cubicBezTo>
                  <a:cubicBezTo>
                    <a:pt x="68" y="269"/>
                    <a:pt x="79" y="272"/>
                    <a:pt x="90" y="272"/>
                  </a:cubicBezTo>
                  <a:cubicBezTo>
                    <a:pt x="133" y="272"/>
                    <a:pt x="180" y="238"/>
                    <a:pt x="215" y="208"/>
                  </a:cubicBezTo>
                  <a:cubicBezTo>
                    <a:pt x="260" y="170"/>
                    <a:pt x="285" y="107"/>
                    <a:pt x="272" y="50"/>
                  </a:cubicBezTo>
                  <a:cubicBezTo>
                    <a:pt x="265" y="14"/>
                    <a:pt x="2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7"/>
            <p:cNvSpPr/>
            <p:nvPr/>
          </p:nvSpPr>
          <p:spPr>
            <a:xfrm>
              <a:off x="1216275" y="2827200"/>
              <a:ext cx="9375" cy="6875"/>
            </a:xfrm>
            <a:custGeom>
              <a:avLst/>
              <a:gdLst/>
              <a:ahLst/>
              <a:cxnLst/>
              <a:rect l="l" t="t" r="r" b="b"/>
              <a:pathLst>
                <a:path w="375" h="275" extrusionOk="0">
                  <a:moveTo>
                    <a:pt x="215" y="1"/>
                  </a:moveTo>
                  <a:cubicBezTo>
                    <a:pt x="141" y="1"/>
                    <a:pt x="62" y="90"/>
                    <a:pt x="40" y="143"/>
                  </a:cubicBezTo>
                  <a:cubicBezTo>
                    <a:pt x="1" y="222"/>
                    <a:pt x="39" y="275"/>
                    <a:pt x="104" y="275"/>
                  </a:cubicBezTo>
                  <a:cubicBezTo>
                    <a:pt x="121" y="275"/>
                    <a:pt x="140" y="271"/>
                    <a:pt x="160" y="263"/>
                  </a:cubicBezTo>
                  <a:lnTo>
                    <a:pt x="185" y="250"/>
                  </a:lnTo>
                  <a:cubicBezTo>
                    <a:pt x="261" y="225"/>
                    <a:pt x="375" y="80"/>
                    <a:pt x="274" y="17"/>
                  </a:cubicBezTo>
                  <a:lnTo>
                    <a:pt x="255" y="11"/>
                  </a:lnTo>
                  <a:cubicBezTo>
                    <a:pt x="242" y="4"/>
                    <a:pt x="229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7"/>
            <p:cNvSpPr/>
            <p:nvPr/>
          </p:nvSpPr>
          <p:spPr>
            <a:xfrm>
              <a:off x="1228150" y="2817825"/>
              <a:ext cx="8075" cy="4775"/>
            </a:xfrm>
            <a:custGeom>
              <a:avLst/>
              <a:gdLst/>
              <a:ahLst/>
              <a:cxnLst/>
              <a:rect l="l" t="t" r="r" b="b"/>
              <a:pathLst>
                <a:path w="323" h="191" extrusionOk="0">
                  <a:moveTo>
                    <a:pt x="202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7"/>
            <p:cNvSpPr/>
            <p:nvPr/>
          </p:nvSpPr>
          <p:spPr>
            <a:xfrm>
              <a:off x="1187450" y="2849675"/>
              <a:ext cx="9475" cy="7375"/>
            </a:xfrm>
            <a:custGeom>
              <a:avLst/>
              <a:gdLst/>
              <a:ahLst/>
              <a:cxnLst/>
              <a:rect l="l" t="t" r="r" b="b"/>
              <a:pathLst>
                <a:path w="379" h="295" extrusionOk="0">
                  <a:moveTo>
                    <a:pt x="271" y="0"/>
                  </a:moveTo>
                  <a:cubicBezTo>
                    <a:pt x="167" y="0"/>
                    <a:pt x="1" y="171"/>
                    <a:pt x="90" y="259"/>
                  </a:cubicBezTo>
                  <a:lnTo>
                    <a:pt x="96" y="272"/>
                  </a:lnTo>
                  <a:cubicBezTo>
                    <a:pt x="114" y="288"/>
                    <a:pt x="134" y="294"/>
                    <a:pt x="156" y="294"/>
                  </a:cubicBezTo>
                  <a:cubicBezTo>
                    <a:pt x="256" y="294"/>
                    <a:pt x="378" y="147"/>
                    <a:pt x="342" y="64"/>
                  </a:cubicBezTo>
                  <a:cubicBezTo>
                    <a:pt x="342" y="58"/>
                    <a:pt x="342" y="51"/>
                    <a:pt x="336" y="45"/>
                  </a:cubicBezTo>
                  <a:cubicBezTo>
                    <a:pt x="323" y="13"/>
                    <a:pt x="299" y="0"/>
                    <a:pt x="2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7"/>
            <p:cNvSpPr/>
            <p:nvPr/>
          </p:nvSpPr>
          <p:spPr>
            <a:xfrm>
              <a:off x="1198825" y="2870525"/>
              <a:ext cx="7275" cy="6550"/>
            </a:xfrm>
            <a:custGeom>
              <a:avLst/>
              <a:gdLst/>
              <a:ahLst/>
              <a:cxnLst/>
              <a:rect l="l" t="t" r="r" b="b"/>
              <a:pathLst>
                <a:path w="291" h="262" extrusionOk="0">
                  <a:moveTo>
                    <a:pt x="208" y="1"/>
                  </a:moveTo>
                  <a:cubicBezTo>
                    <a:pt x="181" y="1"/>
                    <a:pt x="150" y="14"/>
                    <a:pt x="127" y="31"/>
                  </a:cubicBezTo>
                  <a:cubicBezTo>
                    <a:pt x="108" y="37"/>
                    <a:pt x="89" y="50"/>
                    <a:pt x="76" y="62"/>
                  </a:cubicBezTo>
                  <a:cubicBezTo>
                    <a:pt x="26" y="100"/>
                    <a:pt x="0" y="163"/>
                    <a:pt x="7" y="226"/>
                  </a:cubicBezTo>
                  <a:cubicBezTo>
                    <a:pt x="11" y="253"/>
                    <a:pt x="38" y="261"/>
                    <a:pt x="64" y="261"/>
                  </a:cubicBezTo>
                  <a:cubicBezTo>
                    <a:pt x="75" y="261"/>
                    <a:pt x="86" y="260"/>
                    <a:pt x="95" y="258"/>
                  </a:cubicBezTo>
                  <a:cubicBezTo>
                    <a:pt x="127" y="245"/>
                    <a:pt x="152" y="233"/>
                    <a:pt x="177" y="214"/>
                  </a:cubicBezTo>
                  <a:cubicBezTo>
                    <a:pt x="227" y="176"/>
                    <a:pt x="291" y="107"/>
                    <a:pt x="265" y="37"/>
                  </a:cubicBezTo>
                  <a:cubicBezTo>
                    <a:pt x="254" y="11"/>
                    <a:pt x="23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7"/>
            <p:cNvSpPr/>
            <p:nvPr/>
          </p:nvSpPr>
          <p:spPr>
            <a:xfrm>
              <a:off x="1224675" y="2861050"/>
              <a:ext cx="9175" cy="8200"/>
            </a:xfrm>
            <a:custGeom>
              <a:avLst/>
              <a:gdLst/>
              <a:ahLst/>
              <a:cxnLst/>
              <a:rect l="l" t="t" r="r" b="b"/>
              <a:pathLst>
                <a:path w="367" h="328" extrusionOk="0">
                  <a:moveTo>
                    <a:pt x="255" y="1"/>
                  </a:moveTo>
                  <a:cubicBezTo>
                    <a:pt x="241" y="1"/>
                    <a:pt x="228" y="3"/>
                    <a:pt x="215" y="6"/>
                  </a:cubicBezTo>
                  <a:cubicBezTo>
                    <a:pt x="139" y="31"/>
                    <a:pt x="70" y="88"/>
                    <a:pt x="32" y="164"/>
                  </a:cubicBezTo>
                  <a:cubicBezTo>
                    <a:pt x="13" y="214"/>
                    <a:pt x="1" y="296"/>
                    <a:pt x="64" y="322"/>
                  </a:cubicBezTo>
                  <a:cubicBezTo>
                    <a:pt x="76" y="326"/>
                    <a:pt x="88" y="328"/>
                    <a:pt x="100" y="328"/>
                  </a:cubicBezTo>
                  <a:cubicBezTo>
                    <a:pt x="158" y="328"/>
                    <a:pt x="217" y="282"/>
                    <a:pt x="259" y="246"/>
                  </a:cubicBezTo>
                  <a:lnTo>
                    <a:pt x="310" y="202"/>
                  </a:lnTo>
                  <a:cubicBezTo>
                    <a:pt x="335" y="189"/>
                    <a:pt x="367" y="151"/>
                    <a:pt x="354" y="126"/>
                  </a:cubicBezTo>
                  <a:cubicBezTo>
                    <a:pt x="348" y="101"/>
                    <a:pt x="341" y="76"/>
                    <a:pt x="335" y="50"/>
                  </a:cubicBezTo>
                  <a:cubicBezTo>
                    <a:pt x="326" y="14"/>
                    <a:pt x="291" y="1"/>
                    <a:pt x="2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7"/>
            <p:cNvSpPr/>
            <p:nvPr/>
          </p:nvSpPr>
          <p:spPr>
            <a:xfrm>
              <a:off x="1207975" y="2849400"/>
              <a:ext cx="7575" cy="6450"/>
            </a:xfrm>
            <a:custGeom>
              <a:avLst/>
              <a:gdLst/>
              <a:ahLst/>
              <a:cxnLst/>
              <a:rect l="l" t="t" r="r" b="b"/>
              <a:pathLst>
                <a:path w="303" h="258" extrusionOk="0">
                  <a:moveTo>
                    <a:pt x="211" y="0"/>
                  </a:moveTo>
                  <a:cubicBezTo>
                    <a:pt x="181" y="0"/>
                    <a:pt x="146" y="10"/>
                    <a:pt x="114" y="31"/>
                  </a:cubicBezTo>
                  <a:cubicBezTo>
                    <a:pt x="76" y="56"/>
                    <a:pt x="44" y="94"/>
                    <a:pt x="25" y="138"/>
                  </a:cubicBezTo>
                  <a:cubicBezTo>
                    <a:pt x="0" y="195"/>
                    <a:pt x="6" y="251"/>
                    <a:pt x="70" y="258"/>
                  </a:cubicBezTo>
                  <a:cubicBezTo>
                    <a:pt x="107" y="258"/>
                    <a:pt x="145" y="245"/>
                    <a:pt x="177" y="226"/>
                  </a:cubicBezTo>
                  <a:cubicBezTo>
                    <a:pt x="196" y="220"/>
                    <a:pt x="215" y="201"/>
                    <a:pt x="234" y="182"/>
                  </a:cubicBezTo>
                  <a:cubicBezTo>
                    <a:pt x="259" y="157"/>
                    <a:pt x="278" y="119"/>
                    <a:pt x="290" y="81"/>
                  </a:cubicBezTo>
                  <a:cubicBezTo>
                    <a:pt x="302" y="29"/>
                    <a:pt x="26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7"/>
            <p:cNvSpPr/>
            <p:nvPr/>
          </p:nvSpPr>
          <p:spPr>
            <a:xfrm>
              <a:off x="1246225" y="2854100"/>
              <a:ext cx="9375" cy="6300"/>
            </a:xfrm>
            <a:custGeom>
              <a:avLst/>
              <a:gdLst/>
              <a:ahLst/>
              <a:cxnLst/>
              <a:rect l="l" t="t" r="r" b="b"/>
              <a:pathLst>
                <a:path w="375" h="252" extrusionOk="0">
                  <a:moveTo>
                    <a:pt x="198" y="0"/>
                  </a:moveTo>
                  <a:cubicBezTo>
                    <a:pt x="123" y="7"/>
                    <a:pt x="60" y="57"/>
                    <a:pt x="28" y="127"/>
                  </a:cubicBezTo>
                  <a:cubicBezTo>
                    <a:pt x="0" y="182"/>
                    <a:pt x="16" y="251"/>
                    <a:pt x="75" y="251"/>
                  </a:cubicBezTo>
                  <a:cubicBezTo>
                    <a:pt x="84" y="251"/>
                    <a:pt x="93" y="250"/>
                    <a:pt x="104" y="246"/>
                  </a:cubicBezTo>
                  <a:lnTo>
                    <a:pt x="123" y="246"/>
                  </a:lnTo>
                  <a:cubicBezTo>
                    <a:pt x="205" y="221"/>
                    <a:pt x="375" y="7"/>
                    <a:pt x="2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7"/>
            <p:cNvSpPr/>
            <p:nvPr/>
          </p:nvSpPr>
          <p:spPr>
            <a:xfrm>
              <a:off x="1230125" y="2849525"/>
              <a:ext cx="7975" cy="6725"/>
            </a:xfrm>
            <a:custGeom>
              <a:avLst/>
              <a:gdLst/>
              <a:ahLst/>
              <a:cxnLst/>
              <a:rect l="l" t="t" r="r" b="b"/>
              <a:pathLst>
                <a:path w="319" h="269" extrusionOk="0">
                  <a:moveTo>
                    <a:pt x="249" y="1"/>
                  </a:moveTo>
                  <a:lnTo>
                    <a:pt x="268" y="26"/>
                  </a:lnTo>
                  <a:lnTo>
                    <a:pt x="268" y="32"/>
                  </a:lnTo>
                  <a:cubicBezTo>
                    <a:pt x="237" y="22"/>
                    <a:pt x="208" y="17"/>
                    <a:pt x="183" y="17"/>
                  </a:cubicBezTo>
                  <a:cubicBezTo>
                    <a:pt x="127" y="17"/>
                    <a:pt x="84" y="41"/>
                    <a:pt x="54" y="89"/>
                  </a:cubicBezTo>
                  <a:cubicBezTo>
                    <a:pt x="35" y="108"/>
                    <a:pt x="22" y="139"/>
                    <a:pt x="16" y="164"/>
                  </a:cubicBezTo>
                  <a:cubicBezTo>
                    <a:pt x="1" y="238"/>
                    <a:pt x="42" y="269"/>
                    <a:pt x="92" y="269"/>
                  </a:cubicBezTo>
                  <a:cubicBezTo>
                    <a:pt x="124" y="269"/>
                    <a:pt x="159" y="256"/>
                    <a:pt x="186" y="234"/>
                  </a:cubicBezTo>
                  <a:cubicBezTo>
                    <a:pt x="212" y="215"/>
                    <a:pt x="237" y="196"/>
                    <a:pt x="249" y="171"/>
                  </a:cubicBezTo>
                  <a:cubicBezTo>
                    <a:pt x="281" y="120"/>
                    <a:pt x="319" y="38"/>
                    <a:pt x="2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7"/>
            <p:cNvSpPr/>
            <p:nvPr/>
          </p:nvSpPr>
          <p:spPr>
            <a:xfrm>
              <a:off x="1235550" y="2865600"/>
              <a:ext cx="11700" cy="6975"/>
            </a:xfrm>
            <a:custGeom>
              <a:avLst/>
              <a:gdLst/>
              <a:ahLst/>
              <a:cxnLst/>
              <a:rect l="l" t="t" r="r" b="b"/>
              <a:pathLst>
                <a:path w="468" h="279" extrusionOk="0">
                  <a:moveTo>
                    <a:pt x="297" y="1"/>
                  </a:moveTo>
                  <a:cubicBezTo>
                    <a:pt x="178" y="1"/>
                    <a:pt x="1" y="278"/>
                    <a:pt x="165" y="278"/>
                  </a:cubicBezTo>
                  <a:cubicBezTo>
                    <a:pt x="291" y="278"/>
                    <a:pt x="468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7"/>
            <p:cNvSpPr/>
            <p:nvPr/>
          </p:nvSpPr>
          <p:spPr>
            <a:xfrm>
              <a:off x="1277650" y="2828875"/>
              <a:ext cx="9500" cy="9000"/>
            </a:xfrm>
            <a:custGeom>
              <a:avLst/>
              <a:gdLst/>
              <a:ahLst/>
              <a:cxnLst/>
              <a:rect l="l" t="t" r="r" b="b"/>
              <a:pathLst>
                <a:path w="380" h="360" extrusionOk="0">
                  <a:moveTo>
                    <a:pt x="278" y="0"/>
                  </a:moveTo>
                  <a:cubicBezTo>
                    <a:pt x="171" y="13"/>
                    <a:pt x="77" y="82"/>
                    <a:pt x="32" y="177"/>
                  </a:cubicBezTo>
                  <a:cubicBezTo>
                    <a:pt x="1" y="246"/>
                    <a:pt x="1" y="360"/>
                    <a:pt x="102" y="360"/>
                  </a:cubicBezTo>
                  <a:cubicBezTo>
                    <a:pt x="209" y="347"/>
                    <a:pt x="304" y="278"/>
                    <a:pt x="348" y="183"/>
                  </a:cubicBezTo>
                  <a:cubicBezTo>
                    <a:pt x="379" y="114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2" name="Google Shape;862;p7"/>
          <p:cNvSpPr/>
          <p:nvPr/>
        </p:nvSpPr>
        <p:spPr>
          <a:xfrm rot="5400000">
            <a:off x="-127235" y="4420469"/>
            <a:ext cx="484450" cy="419327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63" name="Google Shape;863;p7"/>
          <p:cNvGrpSpPr/>
          <p:nvPr/>
        </p:nvGrpSpPr>
        <p:grpSpPr>
          <a:xfrm>
            <a:off x="244604" y="4773224"/>
            <a:ext cx="280573" cy="265806"/>
            <a:chOff x="484075" y="3026900"/>
            <a:chExt cx="161975" cy="153450"/>
          </a:xfrm>
        </p:grpSpPr>
        <p:sp>
          <p:nvSpPr>
            <p:cNvPr id="864" name="Google Shape;864;p7"/>
            <p:cNvSpPr/>
            <p:nvPr/>
          </p:nvSpPr>
          <p:spPr>
            <a:xfrm>
              <a:off x="492450" y="3034950"/>
              <a:ext cx="144125" cy="137525"/>
            </a:xfrm>
            <a:custGeom>
              <a:avLst/>
              <a:gdLst/>
              <a:ahLst/>
              <a:cxnLst/>
              <a:rect l="l" t="t" r="r" b="b"/>
              <a:pathLst>
                <a:path w="5765" h="5501" extrusionOk="0">
                  <a:moveTo>
                    <a:pt x="2554" y="0"/>
                  </a:moveTo>
                  <a:cubicBezTo>
                    <a:pt x="2126" y="0"/>
                    <a:pt x="1703" y="108"/>
                    <a:pt x="1331" y="316"/>
                  </a:cubicBezTo>
                  <a:cubicBezTo>
                    <a:pt x="776" y="619"/>
                    <a:pt x="379" y="1167"/>
                    <a:pt x="202" y="1848"/>
                  </a:cubicBezTo>
                  <a:cubicBezTo>
                    <a:pt x="0" y="2662"/>
                    <a:pt x="126" y="3520"/>
                    <a:pt x="568" y="4232"/>
                  </a:cubicBezTo>
                  <a:cubicBezTo>
                    <a:pt x="1079" y="5052"/>
                    <a:pt x="1873" y="5500"/>
                    <a:pt x="2813" y="5500"/>
                  </a:cubicBezTo>
                  <a:cubicBezTo>
                    <a:pt x="3866" y="5500"/>
                    <a:pt x="4875" y="4907"/>
                    <a:pt x="5330" y="4024"/>
                  </a:cubicBezTo>
                  <a:cubicBezTo>
                    <a:pt x="5765" y="3179"/>
                    <a:pt x="5639" y="2208"/>
                    <a:pt x="4983" y="1293"/>
                  </a:cubicBezTo>
                  <a:cubicBezTo>
                    <a:pt x="4402" y="480"/>
                    <a:pt x="3494" y="0"/>
                    <a:pt x="25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7"/>
            <p:cNvSpPr/>
            <p:nvPr/>
          </p:nvSpPr>
          <p:spPr>
            <a:xfrm>
              <a:off x="484075" y="3026900"/>
              <a:ext cx="161975" cy="153450"/>
            </a:xfrm>
            <a:custGeom>
              <a:avLst/>
              <a:gdLst/>
              <a:ahLst/>
              <a:cxnLst/>
              <a:rect l="l" t="t" r="r" b="b"/>
              <a:pathLst>
                <a:path w="6479" h="6138" extrusionOk="0">
                  <a:moveTo>
                    <a:pt x="2889" y="631"/>
                  </a:moveTo>
                  <a:cubicBezTo>
                    <a:pt x="3703" y="631"/>
                    <a:pt x="4529" y="1054"/>
                    <a:pt x="5059" y="1798"/>
                  </a:cubicBezTo>
                  <a:cubicBezTo>
                    <a:pt x="6478" y="3779"/>
                    <a:pt x="4832" y="5500"/>
                    <a:pt x="3148" y="5500"/>
                  </a:cubicBezTo>
                  <a:cubicBezTo>
                    <a:pt x="2410" y="5500"/>
                    <a:pt x="1666" y="5172"/>
                    <a:pt x="1168" y="4384"/>
                  </a:cubicBezTo>
                  <a:cubicBezTo>
                    <a:pt x="430" y="3205"/>
                    <a:pt x="714" y="1527"/>
                    <a:pt x="1817" y="909"/>
                  </a:cubicBezTo>
                  <a:cubicBezTo>
                    <a:pt x="2145" y="732"/>
                    <a:pt x="2517" y="638"/>
                    <a:pt x="2889" y="638"/>
                  </a:cubicBezTo>
                  <a:lnTo>
                    <a:pt x="2889" y="631"/>
                  </a:lnTo>
                  <a:close/>
                  <a:moveTo>
                    <a:pt x="2889" y="1"/>
                  </a:moveTo>
                  <a:lnTo>
                    <a:pt x="2889" y="7"/>
                  </a:lnTo>
                  <a:cubicBezTo>
                    <a:pt x="2410" y="7"/>
                    <a:pt x="1931" y="121"/>
                    <a:pt x="1508" y="354"/>
                  </a:cubicBezTo>
                  <a:cubicBezTo>
                    <a:pt x="884" y="701"/>
                    <a:pt x="423" y="1319"/>
                    <a:pt x="228" y="2088"/>
                  </a:cubicBezTo>
                  <a:cubicBezTo>
                    <a:pt x="1" y="2984"/>
                    <a:pt x="152" y="3930"/>
                    <a:pt x="632" y="4718"/>
                  </a:cubicBezTo>
                  <a:cubicBezTo>
                    <a:pt x="1199" y="5620"/>
                    <a:pt x="2114" y="6137"/>
                    <a:pt x="3148" y="6137"/>
                  </a:cubicBezTo>
                  <a:cubicBezTo>
                    <a:pt x="4315" y="6137"/>
                    <a:pt x="5437" y="5475"/>
                    <a:pt x="5942" y="4491"/>
                  </a:cubicBezTo>
                  <a:cubicBezTo>
                    <a:pt x="6428" y="3545"/>
                    <a:pt x="6295" y="2435"/>
                    <a:pt x="5576" y="1432"/>
                  </a:cubicBezTo>
                  <a:cubicBezTo>
                    <a:pt x="4939" y="537"/>
                    <a:pt x="3930" y="1"/>
                    <a:pt x="28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7"/>
            <p:cNvSpPr/>
            <p:nvPr/>
          </p:nvSpPr>
          <p:spPr>
            <a:xfrm>
              <a:off x="525400" y="3102200"/>
              <a:ext cx="14850" cy="10125"/>
            </a:xfrm>
            <a:custGeom>
              <a:avLst/>
              <a:gdLst/>
              <a:ahLst/>
              <a:cxnLst/>
              <a:rect l="l" t="t" r="r" b="b"/>
              <a:pathLst>
                <a:path w="594" h="405" extrusionOk="0">
                  <a:moveTo>
                    <a:pt x="249" y="0"/>
                  </a:moveTo>
                  <a:cubicBezTo>
                    <a:pt x="233" y="0"/>
                    <a:pt x="218" y="1"/>
                    <a:pt x="202" y="4"/>
                  </a:cubicBezTo>
                  <a:cubicBezTo>
                    <a:pt x="114" y="22"/>
                    <a:pt x="0" y="111"/>
                    <a:pt x="70" y="237"/>
                  </a:cubicBezTo>
                  <a:cubicBezTo>
                    <a:pt x="125" y="343"/>
                    <a:pt x="235" y="404"/>
                    <a:pt x="355" y="404"/>
                  </a:cubicBezTo>
                  <a:cubicBezTo>
                    <a:pt x="371" y="404"/>
                    <a:pt x="388" y="403"/>
                    <a:pt x="404" y="401"/>
                  </a:cubicBezTo>
                  <a:cubicBezTo>
                    <a:pt x="517" y="395"/>
                    <a:pt x="593" y="275"/>
                    <a:pt x="536" y="167"/>
                  </a:cubicBezTo>
                  <a:cubicBezTo>
                    <a:pt x="475" y="62"/>
                    <a:pt x="365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7"/>
            <p:cNvSpPr/>
            <p:nvPr/>
          </p:nvSpPr>
          <p:spPr>
            <a:xfrm>
              <a:off x="527125" y="3082050"/>
              <a:ext cx="10600" cy="7375"/>
            </a:xfrm>
            <a:custGeom>
              <a:avLst/>
              <a:gdLst/>
              <a:ahLst/>
              <a:cxnLst/>
              <a:rect l="l" t="t" r="r" b="b"/>
              <a:pathLst>
                <a:path w="424" h="295" extrusionOk="0">
                  <a:moveTo>
                    <a:pt x="173" y="0"/>
                  </a:moveTo>
                  <a:cubicBezTo>
                    <a:pt x="162" y="0"/>
                    <a:pt x="151" y="1"/>
                    <a:pt x="139" y="2"/>
                  </a:cubicBezTo>
                  <a:cubicBezTo>
                    <a:pt x="57" y="9"/>
                    <a:pt x="1" y="97"/>
                    <a:pt x="45" y="173"/>
                  </a:cubicBezTo>
                  <a:cubicBezTo>
                    <a:pt x="84" y="251"/>
                    <a:pt x="168" y="294"/>
                    <a:pt x="252" y="294"/>
                  </a:cubicBezTo>
                  <a:cubicBezTo>
                    <a:pt x="263" y="294"/>
                    <a:pt x="274" y="294"/>
                    <a:pt x="284" y="292"/>
                  </a:cubicBezTo>
                  <a:cubicBezTo>
                    <a:pt x="373" y="286"/>
                    <a:pt x="423" y="198"/>
                    <a:pt x="385" y="122"/>
                  </a:cubicBezTo>
                  <a:cubicBezTo>
                    <a:pt x="341" y="44"/>
                    <a:pt x="261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7"/>
            <p:cNvSpPr/>
            <p:nvPr/>
          </p:nvSpPr>
          <p:spPr>
            <a:xfrm>
              <a:off x="541950" y="3079500"/>
              <a:ext cx="9025" cy="7225"/>
            </a:xfrm>
            <a:custGeom>
              <a:avLst/>
              <a:gdLst/>
              <a:ahLst/>
              <a:cxnLst/>
              <a:rect l="l" t="t" r="r" b="b"/>
              <a:pathLst>
                <a:path w="361" h="289" extrusionOk="0">
                  <a:moveTo>
                    <a:pt x="96" y="0"/>
                  </a:moveTo>
                  <a:cubicBezTo>
                    <a:pt x="46" y="0"/>
                    <a:pt x="1" y="18"/>
                    <a:pt x="1" y="73"/>
                  </a:cubicBezTo>
                  <a:lnTo>
                    <a:pt x="1" y="111"/>
                  </a:lnTo>
                  <a:cubicBezTo>
                    <a:pt x="1" y="236"/>
                    <a:pt x="119" y="289"/>
                    <a:pt x="206" y="289"/>
                  </a:cubicBezTo>
                  <a:cubicBezTo>
                    <a:pt x="216" y="289"/>
                    <a:pt x="225" y="288"/>
                    <a:pt x="234" y="287"/>
                  </a:cubicBezTo>
                  <a:cubicBezTo>
                    <a:pt x="354" y="268"/>
                    <a:pt x="360" y="155"/>
                    <a:pt x="272" y="73"/>
                  </a:cubicBezTo>
                  <a:lnTo>
                    <a:pt x="234" y="41"/>
                  </a:lnTo>
                  <a:cubicBezTo>
                    <a:pt x="214" y="21"/>
                    <a:pt x="152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7"/>
            <p:cNvSpPr/>
            <p:nvPr/>
          </p:nvSpPr>
          <p:spPr>
            <a:xfrm>
              <a:off x="546375" y="3097850"/>
              <a:ext cx="5375" cy="4175"/>
            </a:xfrm>
            <a:custGeom>
              <a:avLst/>
              <a:gdLst/>
              <a:ahLst/>
              <a:cxnLst/>
              <a:rect l="l" t="t" r="r" b="b"/>
              <a:pathLst>
                <a:path w="215" h="167" extrusionOk="0">
                  <a:moveTo>
                    <a:pt x="58" y="1"/>
                  </a:moveTo>
                  <a:cubicBezTo>
                    <a:pt x="43" y="1"/>
                    <a:pt x="29" y="7"/>
                    <a:pt x="19" y="26"/>
                  </a:cubicBezTo>
                  <a:cubicBezTo>
                    <a:pt x="13" y="26"/>
                    <a:pt x="13" y="26"/>
                    <a:pt x="13" y="32"/>
                  </a:cubicBezTo>
                  <a:cubicBezTo>
                    <a:pt x="0" y="45"/>
                    <a:pt x="0" y="64"/>
                    <a:pt x="13" y="83"/>
                  </a:cubicBezTo>
                  <a:cubicBezTo>
                    <a:pt x="13" y="89"/>
                    <a:pt x="19" y="102"/>
                    <a:pt x="19" y="108"/>
                  </a:cubicBezTo>
                  <a:cubicBezTo>
                    <a:pt x="32" y="148"/>
                    <a:pt x="75" y="167"/>
                    <a:pt x="114" y="167"/>
                  </a:cubicBezTo>
                  <a:cubicBezTo>
                    <a:pt x="167" y="167"/>
                    <a:pt x="214" y="132"/>
                    <a:pt x="170" y="70"/>
                  </a:cubicBezTo>
                  <a:cubicBezTo>
                    <a:pt x="158" y="45"/>
                    <a:pt x="133" y="20"/>
                    <a:pt x="101" y="14"/>
                  </a:cubicBezTo>
                  <a:cubicBezTo>
                    <a:pt x="88" y="7"/>
                    <a:pt x="7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7"/>
            <p:cNvSpPr/>
            <p:nvPr/>
          </p:nvSpPr>
          <p:spPr>
            <a:xfrm>
              <a:off x="584525" y="3105800"/>
              <a:ext cx="12625" cy="8900"/>
            </a:xfrm>
            <a:custGeom>
              <a:avLst/>
              <a:gdLst/>
              <a:ahLst/>
              <a:cxnLst/>
              <a:rect l="l" t="t" r="r" b="b"/>
              <a:pathLst>
                <a:path w="505" h="356" extrusionOk="0">
                  <a:moveTo>
                    <a:pt x="208" y="1"/>
                  </a:moveTo>
                  <a:cubicBezTo>
                    <a:pt x="194" y="1"/>
                    <a:pt x="179" y="2"/>
                    <a:pt x="164" y="5"/>
                  </a:cubicBezTo>
                  <a:cubicBezTo>
                    <a:pt x="63" y="11"/>
                    <a:pt x="0" y="118"/>
                    <a:pt x="38" y="206"/>
                  </a:cubicBezTo>
                  <a:cubicBezTo>
                    <a:pt x="93" y="300"/>
                    <a:pt x="191" y="355"/>
                    <a:pt x="295" y="355"/>
                  </a:cubicBezTo>
                  <a:cubicBezTo>
                    <a:pt x="310" y="355"/>
                    <a:pt x="326" y="354"/>
                    <a:pt x="341" y="351"/>
                  </a:cubicBezTo>
                  <a:cubicBezTo>
                    <a:pt x="442" y="345"/>
                    <a:pt x="505" y="238"/>
                    <a:pt x="461" y="143"/>
                  </a:cubicBezTo>
                  <a:cubicBezTo>
                    <a:pt x="406" y="55"/>
                    <a:pt x="308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91" name="Google Shape;1091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092" name="Google Shape;1092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p10"/>
          <p:cNvSpPr/>
          <p:nvPr/>
        </p:nvSpPr>
        <p:spPr>
          <a:xfrm>
            <a:off x="188769" y="-582999"/>
            <a:ext cx="1680488" cy="1819224"/>
          </a:xfrm>
          <a:custGeom>
            <a:avLst/>
            <a:gdLst/>
            <a:ahLst/>
            <a:cxnLst/>
            <a:rect l="l" t="t" r="r" b="b"/>
            <a:pathLst>
              <a:path w="12767" h="13821" extrusionOk="0">
                <a:moveTo>
                  <a:pt x="9336" y="0"/>
                </a:moveTo>
                <a:cubicBezTo>
                  <a:pt x="8373" y="0"/>
                  <a:pt x="7414" y="400"/>
                  <a:pt x="6693" y="1144"/>
                </a:cubicBezTo>
                <a:cubicBezTo>
                  <a:pt x="5097" y="2802"/>
                  <a:pt x="5639" y="4991"/>
                  <a:pt x="6169" y="7104"/>
                </a:cubicBezTo>
                <a:cubicBezTo>
                  <a:pt x="6428" y="8144"/>
                  <a:pt x="6674" y="9128"/>
                  <a:pt x="6680" y="10049"/>
                </a:cubicBezTo>
                <a:cubicBezTo>
                  <a:pt x="6699" y="12042"/>
                  <a:pt x="5400" y="13133"/>
                  <a:pt x="4176" y="13486"/>
                </a:cubicBezTo>
                <a:cubicBezTo>
                  <a:pt x="3819" y="13590"/>
                  <a:pt x="3457" y="13640"/>
                  <a:pt x="3102" y="13640"/>
                </a:cubicBezTo>
                <a:cubicBezTo>
                  <a:pt x="1898" y="13640"/>
                  <a:pt x="771" y="13066"/>
                  <a:pt x="152" y="12067"/>
                </a:cubicBezTo>
                <a:lnTo>
                  <a:pt x="1" y="12168"/>
                </a:lnTo>
                <a:cubicBezTo>
                  <a:pt x="650" y="13215"/>
                  <a:pt x="1842" y="13821"/>
                  <a:pt x="3104" y="13821"/>
                </a:cubicBezTo>
                <a:cubicBezTo>
                  <a:pt x="3482" y="13821"/>
                  <a:pt x="3861" y="13770"/>
                  <a:pt x="4227" y="13663"/>
                </a:cubicBezTo>
                <a:cubicBezTo>
                  <a:pt x="5507" y="13291"/>
                  <a:pt x="6882" y="12143"/>
                  <a:pt x="6863" y="10049"/>
                </a:cubicBezTo>
                <a:cubicBezTo>
                  <a:pt x="6850" y="9103"/>
                  <a:pt x="6592" y="8062"/>
                  <a:pt x="6346" y="7060"/>
                </a:cubicBezTo>
                <a:cubicBezTo>
                  <a:pt x="5829" y="4991"/>
                  <a:pt x="5299" y="2853"/>
                  <a:pt x="6825" y="1270"/>
                </a:cubicBezTo>
                <a:cubicBezTo>
                  <a:pt x="7507" y="561"/>
                  <a:pt x="8416" y="181"/>
                  <a:pt x="9332" y="181"/>
                </a:cubicBezTo>
                <a:cubicBezTo>
                  <a:pt x="9729" y="181"/>
                  <a:pt x="10127" y="253"/>
                  <a:pt x="10508" y="400"/>
                </a:cubicBezTo>
                <a:cubicBezTo>
                  <a:pt x="11782" y="898"/>
                  <a:pt x="12545" y="2102"/>
                  <a:pt x="12590" y="3704"/>
                </a:cubicBezTo>
                <a:lnTo>
                  <a:pt x="12766" y="3698"/>
                </a:lnTo>
                <a:cubicBezTo>
                  <a:pt x="12722" y="2020"/>
                  <a:pt x="11921" y="753"/>
                  <a:pt x="10571" y="229"/>
                </a:cubicBezTo>
                <a:cubicBezTo>
                  <a:pt x="10171" y="75"/>
                  <a:pt x="9753" y="0"/>
                  <a:pt x="933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5" name="Google Shape;1095;p10"/>
          <p:cNvGrpSpPr/>
          <p:nvPr/>
        </p:nvGrpSpPr>
        <p:grpSpPr>
          <a:xfrm>
            <a:off x="1173248" y="97168"/>
            <a:ext cx="510911" cy="458907"/>
            <a:chOff x="6563050" y="2079925"/>
            <a:chExt cx="123025" cy="110500"/>
          </a:xfrm>
        </p:grpSpPr>
        <p:sp>
          <p:nvSpPr>
            <p:cNvPr id="1096" name="Google Shape;1096;p10"/>
            <p:cNvSpPr/>
            <p:nvPr/>
          </p:nvSpPr>
          <p:spPr>
            <a:xfrm>
              <a:off x="6563050" y="2135850"/>
              <a:ext cx="65000" cy="54575"/>
            </a:xfrm>
            <a:custGeom>
              <a:avLst/>
              <a:gdLst/>
              <a:ahLst/>
              <a:cxnLst/>
              <a:rect l="l" t="t" r="r" b="b"/>
              <a:pathLst>
                <a:path w="2600" h="2183" extrusionOk="0">
                  <a:moveTo>
                    <a:pt x="1643" y="1"/>
                  </a:moveTo>
                  <a:cubicBezTo>
                    <a:pt x="1116" y="1"/>
                    <a:pt x="150" y="129"/>
                    <a:pt x="51" y="601"/>
                  </a:cubicBezTo>
                  <a:cubicBezTo>
                    <a:pt x="1" y="854"/>
                    <a:pt x="184" y="1075"/>
                    <a:pt x="335" y="1251"/>
                  </a:cubicBezTo>
                  <a:cubicBezTo>
                    <a:pt x="556" y="1510"/>
                    <a:pt x="796" y="1762"/>
                    <a:pt x="1042" y="2002"/>
                  </a:cubicBezTo>
                  <a:cubicBezTo>
                    <a:pt x="1181" y="2129"/>
                    <a:pt x="1309" y="2182"/>
                    <a:pt x="1424" y="2182"/>
                  </a:cubicBezTo>
                  <a:cubicBezTo>
                    <a:pt x="1791" y="2182"/>
                    <a:pt x="2033" y="1643"/>
                    <a:pt x="2158" y="1283"/>
                  </a:cubicBezTo>
                  <a:cubicBezTo>
                    <a:pt x="2316" y="797"/>
                    <a:pt x="2599" y="53"/>
                    <a:pt x="1843" y="9"/>
                  </a:cubicBezTo>
                  <a:cubicBezTo>
                    <a:pt x="1788" y="4"/>
                    <a:pt x="1720" y="1"/>
                    <a:pt x="16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10"/>
            <p:cNvSpPr/>
            <p:nvPr/>
          </p:nvSpPr>
          <p:spPr>
            <a:xfrm>
              <a:off x="6620925" y="2079925"/>
              <a:ext cx="65150" cy="54450"/>
            </a:xfrm>
            <a:custGeom>
              <a:avLst/>
              <a:gdLst/>
              <a:ahLst/>
              <a:cxnLst/>
              <a:rect l="l" t="t" r="r" b="b"/>
              <a:pathLst>
                <a:path w="2606" h="2178" extrusionOk="0">
                  <a:moveTo>
                    <a:pt x="1662" y="1"/>
                  </a:moveTo>
                  <a:cubicBezTo>
                    <a:pt x="1142" y="1"/>
                    <a:pt x="158" y="122"/>
                    <a:pt x="57" y="606"/>
                  </a:cubicBezTo>
                  <a:cubicBezTo>
                    <a:pt x="1" y="852"/>
                    <a:pt x="183" y="1073"/>
                    <a:pt x="335" y="1243"/>
                  </a:cubicBezTo>
                  <a:cubicBezTo>
                    <a:pt x="562" y="1508"/>
                    <a:pt x="795" y="1760"/>
                    <a:pt x="1048" y="1993"/>
                  </a:cubicBezTo>
                  <a:cubicBezTo>
                    <a:pt x="1187" y="2124"/>
                    <a:pt x="1314" y="2178"/>
                    <a:pt x="1430" y="2178"/>
                  </a:cubicBezTo>
                  <a:cubicBezTo>
                    <a:pt x="1794" y="2178"/>
                    <a:pt x="2038" y="1640"/>
                    <a:pt x="2158" y="1281"/>
                  </a:cubicBezTo>
                  <a:cubicBezTo>
                    <a:pt x="2315" y="795"/>
                    <a:pt x="2605" y="51"/>
                    <a:pt x="1842" y="7"/>
                  </a:cubicBezTo>
                  <a:cubicBezTo>
                    <a:pt x="1793" y="3"/>
                    <a:pt x="1732" y="1"/>
                    <a:pt x="16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10"/>
            <p:cNvSpPr/>
            <p:nvPr/>
          </p:nvSpPr>
          <p:spPr>
            <a:xfrm>
              <a:off x="6652150" y="2098800"/>
              <a:ext cx="8925" cy="4050"/>
            </a:xfrm>
            <a:custGeom>
              <a:avLst/>
              <a:gdLst/>
              <a:ahLst/>
              <a:cxnLst/>
              <a:rect l="l" t="t" r="r" b="b"/>
              <a:pathLst>
                <a:path w="357" h="162" extrusionOk="0">
                  <a:moveTo>
                    <a:pt x="210" y="0"/>
                  </a:moveTo>
                  <a:cubicBezTo>
                    <a:pt x="200" y="0"/>
                    <a:pt x="191" y="1"/>
                    <a:pt x="183" y="2"/>
                  </a:cubicBezTo>
                  <a:lnTo>
                    <a:pt x="145" y="2"/>
                  </a:lnTo>
                  <a:cubicBezTo>
                    <a:pt x="44" y="9"/>
                    <a:pt x="0" y="109"/>
                    <a:pt x="108" y="154"/>
                  </a:cubicBezTo>
                  <a:cubicBezTo>
                    <a:pt x="120" y="159"/>
                    <a:pt x="145" y="162"/>
                    <a:pt x="174" y="162"/>
                  </a:cubicBezTo>
                  <a:cubicBezTo>
                    <a:pt x="251" y="162"/>
                    <a:pt x="357" y="139"/>
                    <a:pt x="316" y="65"/>
                  </a:cubicBezTo>
                  <a:lnTo>
                    <a:pt x="303" y="40"/>
                  </a:lnTo>
                  <a:cubicBezTo>
                    <a:pt x="283" y="10"/>
                    <a:pt x="244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10"/>
            <p:cNvSpPr/>
            <p:nvPr/>
          </p:nvSpPr>
          <p:spPr>
            <a:xfrm>
              <a:off x="6650725" y="2091525"/>
              <a:ext cx="6800" cy="4200"/>
            </a:xfrm>
            <a:custGeom>
              <a:avLst/>
              <a:gdLst/>
              <a:ahLst/>
              <a:cxnLst/>
              <a:rect l="l" t="t" r="r" b="b"/>
              <a:pathLst>
                <a:path w="272" h="168" extrusionOk="0">
                  <a:moveTo>
                    <a:pt x="130" y="1"/>
                  </a:moveTo>
                  <a:cubicBezTo>
                    <a:pt x="81" y="1"/>
                    <a:pt x="32" y="20"/>
                    <a:pt x="20" y="60"/>
                  </a:cubicBezTo>
                  <a:cubicBezTo>
                    <a:pt x="20" y="60"/>
                    <a:pt x="20" y="66"/>
                    <a:pt x="13" y="66"/>
                  </a:cubicBezTo>
                  <a:cubicBezTo>
                    <a:pt x="1" y="110"/>
                    <a:pt x="32" y="136"/>
                    <a:pt x="70" y="154"/>
                  </a:cubicBezTo>
                  <a:cubicBezTo>
                    <a:pt x="61" y="150"/>
                    <a:pt x="57" y="148"/>
                    <a:pt x="56" y="148"/>
                  </a:cubicBezTo>
                  <a:lnTo>
                    <a:pt x="56" y="148"/>
                  </a:lnTo>
                  <a:cubicBezTo>
                    <a:pt x="53" y="148"/>
                    <a:pt x="85" y="167"/>
                    <a:pt x="95" y="167"/>
                  </a:cubicBezTo>
                  <a:cubicBezTo>
                    <a:pt x="114" y="167"/>
                    <a:pt x="139" y="167"/>
                    <a:pt x="165" y="161"/>
                  </a:cubicBezTo>
                  <a:cubicBezTo>
                    <a:pt x="209" y="154"/>
                    <a:pt x="272" y="123"/>
                    <a:pt x="253" y="66"/>
                  </a:cubicBezTo>
                  <a:cubicBezTo>
                    <a:pt x="253" y="66"/>
                    <a:pt x="253" y="60"/>
                    <a:pt x="247" y="60"/>
                  </a:cubicBezTo>
                  <a:cubicBezTo>
                    <a:pt x="234" y="21"/>
                    <a:pt x="181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10"/>
            <p:cNvSpPr/>
            <p:nvPr/>
          </p:nvSpPr>
          <p:spPr>
            <a:xfrm>
              <a:off x="6596175" y="2159900"/>
              <a:ext cx="11200" cy="4650"/>
            </a:xfrm>
            <a:custGeom>
              <a:avLst/>
              <a:gdLst/>
              <a:ahLst/>
              <a:cxnLst/>
              <a:rect l="l" t="t" r="r" b="b"/>
              <a:pathLst>
                <a:path w="448" h="186" extrusionOk="0">
                  <a:moveTo>
                    <a:pt x="209" y="0"/>
                  </a:moveTo>
                  <a:cubicBezTo>
                    <a:pt x="174" y="0"/>
                    <a:pt x="139" y="8"/>
                    <a:pt x="108" y="24"/>
                  </a:cubicBezTo>
                  <a:cubicBezTo>
                    <a:pt x="0" y="87"/>
                    <a:pt x="95" y="163"/>
                    <a:pt x="171" y="182"/>
                  </a:cubicBezTo>
                  <a:lnTo>
                    <a:pt x="183" y="182"/>
                  </a:lnTo>
                  <a:cubicBezTo>
                    <a:pt x="191" y="184"/>
                    <a:pt x="201" y="186"/>
                    <a:pt x="213" y="186"/>
                  </a:cubicBezTo>
                  <a:cubicBezTo>
                    <a:pt x="292" y="186"/>
                    <a:pt x="448" y="133"/>
                    <a:pt x="360" y="56"/>
                  </a:cubicBezTo>
                  <a:cubicBezTo>
                    <a:pt x="354" y="56"/>
                    <a:pt x="354" y="49"/>
                    <a:pt x="354" y="49"/>
                  </a:cubicBezTo>
                  <a:cubicBezTo>
                    <a:pt x="309" y="16"/>
                    <a:pt x="259" y="0"/>
                    <a:pt x="2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10"/>
            <p:cNvSpPr/>
            <p:nvPr/>
          </p:nvSpPr>
          <p:spPr>
            <a:xfrm>
              <a:off x="6594125" y="2171000"/>
              <a:ext cx="8525" cy="4350"/>
            </a:xfrm>
            <a:custGeom>
              <a:avLst/>
              <a:gdLst/>
              <a:ahLst/>
              <a:cxnLst/>
              <a:rect l="l" t="t" r="r" b="b"/>
              <a:pathLst>
                <a:path w="341" h="174" extrusionOk="0">
                  <a:moveTo>
                    <a:pt x="161" y="1"/>
                  </a:moveTo>
                  <a:cubicBezTo>
                    <a:pt x="140" y="1"/>
                    <a:pt x="120" y="3"/>
                    <a:pt x="101" y="9"/>
                  </a:cubicBezTo>
                  <a:cubicBezTo>
                    <a:pt x="57" y="28"/>
                    <a:pt x="0" y="78"/>
                    <a:pt x="51" y="129"/>
                  </a:cubicBezTo>
                  <a:cubicBezTo>
                    <a:pt x="84" y="158"/>
                    <a:pt x="128" y="173"/>
                    <a:pt x="172" y="173"/>
                  </a:cubicBezTo>
                  <a:cubicBezTo>
                    <a:pt x="195" y="173"/>
                    <a:pt x="218" y="169"/>
                    <a:pt x="240" y="160"/>
                  </a:cubicBezTo>
                  <a:cubicBezTo>
                    <a:pt x="291" y="142"/>
                    <a:pt x="341" y="91"/>
                    <a:pt x="297" y="47"/>
                  </a:cubicBezTo>
                  <a:cubicBezTo>
                    <a:pt x="257" y="16"/>
                    <a:pt x="208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10"/>
            <p:cNvSpPr/>
            <p:nvPr/>
          </p:nvSpPr>
          <p:spPr>
            <a:xfrm>
              <a:off x="6586550" y="2166800"/>
              <a:ext cx="9025" cy="4600"/>
            </a:xfrm>
            <a:custGeom>
              <a:avLst/>
              <a:gdLst/>
              <a:ahLst/>
              <a:cxnLst/>
              <a:rect l="l" t="t" r="r" b="b"/>
              <a:pathLst>
                <a:path w="361" h="184" extrusionOk="0">
                  <a:moveTo>
                    <a:pt x="179" y="0"/>
                  </a:moveTo>
                  <a:cubicBezTo>
                    <a:pt x="155" y="0"/>
                    <a:pt x="131" y="5"/>
                    <a:pt x="108" y="13"/>
                  </a:cubicBezTo>
                  <a:cubicBezTo>
                    <a:pt x="57" y="32"/>
                    <a:pt x="1" y="89"/>
                    <a:pt x="51" y="139"/>
                  </a:cubicBezTo>
                  <a:cubicBezTo>
                    <a:pt x="88" y="168"/>
                    <a:pt x="134" y="184"/>
                    <a:pt x="182" y="184"/>
                  </a:cubicBezTo>
                  <a:cubicBezTo>
                    <a:pt x="207" y="184"/>
                    <a:pt x="233" y="179"/>
                    <a:pt x="259" y="171"/>
                  </a:cubicBezTo>
                  <a:cubicBezTo>
                    <a:pt x="303" y="158"/>
                    <a:pt x="360" y="101"/>
                    <a:pt x="316" y="51"/>
                  </a:cubicBezTo>
                  <a:cubicBezTo>
                    <a:pt x="274" y="17"/>
                    <a:pt x="226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10"/>
            <p:cNvSpPr/>
            <p:nvPr/>
          </p:nvSpPr>
          <p:spPr>
            <a:xfrm>
              <a:off x="6601450" y="2148800"/>
              <a:ext cx="9725" cy="5450"/>
            </a:xfrm>
            <a:custGeom>
              <a:avLst/>
              <a:gdLst/>
              <a:ahLst/>
              <a:cxnLst/>
              <a:rect l="l" t="t" r="r" b="b"/>
              <a:pathLst>
                <a:path w="389" h="218" extrusionOk="0">
                  <a:moveTo>
                    <a:pt x="206" y="1"/>
                  </a:moveTo>
                  <a:cubicBezTo>
                    <a:pt x="142" y="1"/>
                    <a:pt x="1" y="45"/>
                    <a:pt x="48" y="128"/>
                  </a:cubicBezTo>
                  <a:cubicBezTo>
                    <a:pt x="54" y="128"/>
                    <a:pt x="54" y="134"/>
                    <a:pt x="54" y="140"/>
                  </a:cubicBezTo>
                  <a:cubicBezTo>
                    <a:pt x="79" y="189"/>
                    <a:pt x="159" y="218"/>
                    <a:pt x="234" y="218"/>
                  </a:cubicBezTo>
                  <a:cubicBezTo>
                    <a:pt x="314" y="218"/>
                    <a:pt x="389" y="186"/>
                    <a:pt x="389" y="115"/>
                  </a:cubicBezTo>
                  <a:lnTo>
                    <a:pt x="389" y="109"/>
                  </a:lnTo>
                  <a:cubicBezTo>
                    <a:pt x="389" y="27"/>
                    <a:pt x="281" y="1"/>
                    <a:pt x="218" y="1"/>
                  </a:cubicBezTo>
                  <a:cubicBezTo>
                    <a:pt x="215" y="1"/>
                    <a:pt x="211" y="1"/>
                    <a:pt x="2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4" name="Google Shape;1104;p10"/>
          <p:cNvGrpSpPr/>
          <p:nvPr/>
        </p:nvGrpSpPr>
        <p:grpSpPr>
          <a:xfrm>
            <a:off x="8078064" y="2791428"/>
            <a:ext cx="1837580" cy="1681986"/>
            <a:chOff x="2142650" y="2489700"/>
            <a:chExt cx="317750" cy="290850"/>
          </a:xfrm>
        </p:grpSpPr>
        <p:sp>
          <p:nvSpPr>
            <p:cNvPr id="1105" name="Google Shape;1105;p10"/>
            <p:cNvSpPr/>
            <p:nvPr/>
          </p:nvSpPr>
          <p:spPr>
            <a:xfrm>
              <a:off x="2142650" y="2489700"/>
              <a:ext cx="317750" cy="290850"/>
            </a:xfrm>
            <a:custGeom>
              <a:avLst/>
              <a:gdLst/>
              <a:ahLst/>
              <a:cxnLst/>
              <a:rect l="l" t="t" r="r" b="b"/>
              <a:pathLst>
                <a:path w="12710" h="11634" extrusionOk="0">
                  <a:moveTo>
                    <a:pt x="9987" y="1"/>
                  </a:moveTo>
                  <a:cubicBezTo>
                    <a:pt x="9548" y="1"/>
                    <a:pt x="9087" y="195"/>
                    <a:pt x="8641" y="531"/>
                  </a:cubicBezTo>
                  <a:cubicBezTo>
                    <a:pt x="7367" y="1490"/>
                    <a:pt x="1" y="10111"/>
                    <a:pt x="550" y="11190"/>
                  </a:cubicBezTo>
                  <a:cubicBezTo>
                    <a:pt x="706" y="11498"/>
                    <a:pt x="1060" y="11634"/>
                    <a:pt x="1553" y="11634"/>
                  </a:cubicBezTo>
                  <a:cubicBezTo>
                    <a:pt x="4528" y="11634"/>
                    <a:pt x="12565" y="6680"/>
                    <a:pt x="12646" y="4775"/>
                  </a:cubicBezTo>
                  <a:cubicBezTo>
                    <a:pt x="12709" y="3375"/>
                    <a:pt x="12085" y="1969"/>
                    <a:pt x="11335" y="834"/>
                  </a:cubicBezTo>
                  <a:cubicBezTo>
                    <a:pt x="10955" y="253"/>
                    <a:pt x="10486" y="1"/>
                    <a:pt x="99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10"/>
            <p:cNvSpPr/>
            <p:nvPr/>
          </p:nvSpPr>
          <p:spPr>
            <a:xfrm>
              <a:off x="2359925" y="2520425"/>
              <a:ext cx="6175" cy="7750"/>
            </a:xfrm>
            <a:custGeom>
              <a:avLst/>
              <a:gdLst/>
              <a:ahLst/>
              <a:cxnLst/>
              <a:rect l="l" t="t" r="r" b="b"/>
              <a:pathLst>
                <a:path w="247" h="310" extrusionOk="0">
                  <a:moveTo>
                    <a:pt x="140" y="0"/>
                  </a:moveTo>
                  <a:cubicBezTo>
                    <a:pt x="45" y="0"/>
                    <a:pt x="1" y="133"/>
                    <a:pt x="1" y="210"/>
                  </a:cubicBezTo>
                  <a:cubicBezTo>
                    <a:pt x="1" y="274"/>
                    <a:pt x="35" y="309"/>
                    <a:pt x="76" y="309"/>
                  </a:cubicBezTo>
                  <a:cubicBezTo>
                    <a:pt x="103" y="309"/>
                    <a:pt x="133" y="293"/>
                    <a:pt x="159" y="261"/>
                  </a:cubicBezTo>
                  <a:cubicBezTo>
                    <a:pt x="178" y="242"/>
                    <a:pt x="190" y="216"/>
                    <a:pt x="203" y="191"/>
                  </a:cubicBezTo>
                  <a:cubicBezTo>
                    <a:pt x="228" y="147"/>
                    <a:pt x="247" y="71"/>
                    <a:pt x="203" y="27"/>
                  </a:cubicBezTo>
                  <a:cubicBezTo>
                    <a:pt x="190" y="15"/>
                    <a:pt x="178" y="2"/>
                    <a:pt x="159" y="2"/>
                  </a:cubicBezTo>
                  <a:cubicBezTo>
                    <a:pt x="152" y="1"/>
                    <a:pt x="14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10"/>
            <p:cNvSpPr/>
            <p:nvPr/>
          </p:nvSpPr>
          <p:spPr>
            <a:xfrm>
              <a:off x="2376975" y="2507325"/>
              <a:ext cx="7950" cy="9125"/>
            </a:xfrm>
            <a:custGeom>
              <a:avLst/>
              <a:gdLst/>
              <a:ahLst/>
              <a:cxnLst/>
              <a:rect l="l" t="t" r="r" b="b"/>
              <a:pathLst>
                <a:path w="318" h="365" extrusionOk="0">
                  <a:moveTo>
                    <a:pt x="193" y="0"/>
                  </a:moveTo>
                  <a:cubicBezTo>
                    <a:pt x="171" y="0"/>
                    <a:pt x="146" y="5"/>
                    <a:pt x="120" y="15"/>
                  </a:cubicBezTo>
                  <a:cubicBezTo>
                    <a:pt x="44" y="66"/>
                    <a:pt x="0" y="154"/>
                    <a:pt x="0" y="242"/>
                  </a:cubicBezTo>
                  <a:cubicBezTo>
                    <a:pt x="0" y="295"/>
                    <a:pt x="31" y="365"/>
                    <a:pt x="85" y="365"/>
                  </a:cubicBezTo>
                  <a:cubicBezTo>
                    <a:pt x="96" y="365"/>
                    <a:pt x="107" y="362"/>
                    <a:pt x="120" y="356"/>
                  </a:cubicBezTo>
                  <a:cubicBezTo>
                    <a:pt x="215" y="318"/>
                    <a:pt x="278" y="242"/>
                    <a:pt x="303" y="141"/>
                  </a:cubicBezTo>
                  <a:cubicBezTo>
                    <a:pt x="317" y="54"/>
                    <a:pt x="268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10"/>
            <p:cNvSpPr/>
            <p:nvPr/>
          </p:nvSpPr>
          <p:spPr>
            <a:xfrm>
              <a:off x="2388475" y="2521525"/>
              <a:ext cx="10900" cy="13725"/>
            </a:xfrm>
            <a:custGeom>
              <a:avLst/>
              <a:gdLst/>
              <a:ahLst/>
              <a:cxnLst/>
              <a:rect l="l" t="t" r="r" b="b"/>
              <a:pathLst>
                <a:path w="436" h="549" extrusionOk="0">
                  <a:moveTo>
                    <a:pt x="213" y="0"/>
                  </a:moveTo>
                  <a:cubicBezTo>
                    <a:pt x="160" y="0"/>
                    <a:pt x="114" y="56"/>
                    <a:pt x="82" y="116"/>
                  </a:cubicBezTo>
                  <a:cubicBezTo>
                    <a:pt x="84" y="110"/>
                    <a:pt x="85" y="107"/>
                    <a:pt x="85" y="107"/>
                  </a:cubicBezTo>
                  <a:lnTo>
                    <a:pt x="85" y="107"/>
                  </a:lnTo>
                  <a:cubicBezTo>
                    <a:pt x="84" y="107"/>
                    <a:pt x="77" y="125"/>
                    <a:pt x="64" y="166"/>
                  </a:cubicBezTo>
                  <a:cubicBezTo>
                    <a:pt x="57" y="179"/>
                    <a:pt x="51" y="191"/>
                    <a:pt x="51" y="204"/>
                  </a:cubicBezTo>
                  <a:cubicBezTo>
                    <a:pt x="51" y="217"/>
                    <a:pt x="51" y="223"/>
                    <a:pt x="45" y="229"/>
                  </a:cubicBezTo>
                  <a:cubicBezTo>
                    <a:pt x="13" y="292"/>
                    <a:pt x="0" y="368"/>
                    <a:pt x="19" y="437"/>
                  </a:cubicBezTo>
                  <a:cubicBezTo>
                    <a:pt x="29" y="491"/>
                    <a:pt x="69" y="548"/>
                    <a:pt x="125" y="548"/>
                  </a:cubicBezTo>
                  <a:cubicBezTo>
                    <a:pt x="141" y="548"/>
                    <a:pt x="158" y="543"/>
                    <a:pt x="177" y="532"/>
                  </a:cubicBezTo>
                  <a:cubicBezTo>
                    <a:pt x="322" y="444"/>
                    <a:pt x="436" y="166"/>
                    <a:pt x="278" y="27"/>
                  </a:cubicBezTo>
                  <a:cubicBezTo>
                    <a:pt x="255" y="8"/>
                    <a:pt x="234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10"/>
            <p:cNvSpPr/>
            <p:nvPr/>
          </p:nvSpPr>
          <p:spPr>
            <a:xfrm>
              <a:off x="2371300" y="2528150"/>
              <a:ext cx="6625" cy="8600"/>
            </a:xfrm>
            <a:custGeom>
              <a:avLst/>
              <a:gdLst/>
              <a:ahLst/>
              <a:cxnLst/>
              <a:rect l="l" t="t" r="r" b="b"/>
              <a:pathLst>
                <a:path w="265" h="344" extrusionOk="0">
                  <a:moveTo>
                    <a:pt x="150" y="0"/>
                  </a:moveTo>
                  <a:cubicBezTo>
                    <a:pt x="132" y="0"/>
                    <a:pt x="112" y="8"/>
                    <a:pt x="88" y="27"/>
                  </a:cubicBezTo>
                  <a:cubicBezTo>
                    <a:pt x="44" y="71"/>
                    <a:pt x="19" y="122"/>
                    <a:pt x="13" y="179"/>
                  </a:cubicBezTo>
                  <a:cubicBezTo>
                    <a:pt x="6" y="223"/>
                    <a:pt x="0" y="324"/>
                    <a:pt x="63" y="336"/>
                  </a:cubicBezTo>
                  <a:cubicBezTo>
                    <a:pt x="76" y="341"/>
                    <a:pt x="90" y="344"/>
                    <a:pt x="105" y="344"/>
                  </a:cubicBezTo>
                  <a:cubicBezTo>
                    <a:pt x="145" y="344"/>
                    <a:pt x="187" y="325"/>
                    <a:pt x="214" y="292"/>
                  </a:cubicBezTo>
                  <a:cubicBezTo>
                    <a:pt x="233" y="267"/>
                    <a:pt x="252" y="235"/>
                    <a:pt x="259" y="197"/>
                  </a:cubicBezTo>
                  <a:cubicBezTo>
                    <a:pt x="265" y="185"/>
                    <a:pt x="265" y="166"/>
                    <a:pt x="259" y="153"/>
                  </a:cubicBezTo>
                  <a:lnTo>
                    <a:pt x="252" y="147"/>
                  </a:lnTo>
                  <a:lnTo>
                    <a:pt x="227" y="128"/>
                  </a:lnTo>
                  <a:cubicBezTo>
                    <a:pt x="227" y="71"/>
                    <a:pt x="202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10"/>
            <p:cNvSpPr/>
            <p:nvPr/>
          </p:nvSpPr>
          <p:spPr>
            <a:xfrm>
              <a:off x="2376875" y="2555450"/>
              <a:ext cx="6550" cy="7150"/>
            </a:xfrm>
            <a:custGeom>
              <a:avLst/>
              <a:gdLst/>
              <a:ahLst/>
              <a:cxnLst/>
              <a:rect l="l" t="t" r="r" b="b"/>
              <a:pathLst>
                <a:path w="262" h="286" extrusionOk="0">
                  <a:moveTo>
                    <a:pt x="194" y="1"/>
                  </a:moveTo>
                  <a:cubicBezTo>
                    <a:pt x="161" y="1"/>
                    <a:pt x="123" y="28"/>
                    <a:pt x="105" y="64"/>
                  </a:cubicBezTo>
                  <a:lnTo>
                    <a:pt x="86" y="77"/>
                  </a:lnTo>
                  <a:cubicBezTo>
                    <a:pt x="55" y="101"/>
                    <a:pt x="0" y="247"/>
                    <a:pt x="81" y="247"/>
                  </a:cubicBezTo>
                  <a:cubicBezTo>
                    <a:pt x="83" y="247"/>
                    <a:pt x="84" y="247"/>
                    <a:pt x="86" y="247"/>
                  </a:cubicBezTo>
                  <a:cubicBezTo>
                    <a:pt x="99" y="260"/>
                    <a:pt x="118" y="272"/>
                    <a:pt x="137" y="272"/>
                  </a:cubicBezTo>
                  <a:lnTo>
                    <a:pt x="143" y="279"/>
                  </a:lnTo>
                  <a:cubicBezTo>
                    <a:pt x="152" y="283"/>
                    <a:pt x="160" y="286"/>
                    <a:pt x="168" y="286"/>
                  </a:cubicBezTo>
                  <a:cubicBezTo>
                    <a:pt x="233" y="286"/>
                    <a:pt x="262" y="141"/>
                    <a:pt x="256" y="102"/>
                  </a:cubicBezTo>
                  <a:cubicBezTo>
                    <a:pt x="256" y="89"/>
                    <a:pt x="250" y="77"/>
                    <a:pt x="250" y="58"/>
                  </a:cubicBezTo>
                  <a:cubicBezTo>
                    <a:pt x="242" y="17"/>
                    <a:pt x="219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10"/>
            <p:cNvSpPr/>
            <p:nvPr/>
          </p:nvSpPr>
          <p:spPr>
            <a:xfrm>
              <a:off x="2401400" y="2555600"/>
              <a:ext cx="9325" cy="11475"/>
            </a:xfrm>
            <a:custGeom>
              <a:avLst/>
              <a:gdLst/>
              <a:ahLst/>
              <a:cxnLst/>
              <a:rect l="l" t="t" r="r" b="b"/>
              <a:pathLst>
                <a:path w="373" h="459" extrusionOk="0">
                  <a:moveTo>
                    <a:pt x="248" y="0"/>
                  </a:moveTo>
                  <a:cubicBezTo>
                    <a:pt x="236" y="0"/>
                    <a:pt x="225" y="3"/>
                    <a:pt x="215" y="8"/>
                  </a:cubicBezTo>
                  <a:cubicBezTo>
                    <a:pt x="114" y="46"/>
                    <a:pt x="1" y="165"/>
                    <a:pt x="13" y="291"/>
                  </a:cubicBezTo>
                  <a:cubicBezTo>
                    <a:pt x="13" y="348"/>
                    <a:pt x="39" y="399"/>
                    <a:pt x="76" y="437"/>
                  </a:cubicBezTo>
                  <a:cubicBezTo>
                    <a:pt x="97" y="451"/>
                    <a:pt x="121" y="459"/>
                    <a:pt x="145" y="459"/>
                  </a:cubicBezTo>
                  <a:cubicBezTo>
                    <a:pt x="173" y="459"/>
                    <a:pt x="201" y="448"/>
                    <a:pt x="221" y="424"/>
                  </a:cubicBezTo>
                  <a:cubicBezTo>
                    <a:pt x="329" y="329"/>
                    <a:pt x="373" y="184"/>
                    <a:pt x="329" y="52"/>
                  </a:cubicBezTo>
                  <a:cubicBezTo>
                    <a:pt x="315" y="19"/>
                    <a:pt x="280" y="0"/>
                    <a:pt x="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10"/>
            <p:cNvSpPr/>
            <p:nvPr/>
          </p:nvSpPr>
          <p:spPr>
            <a:xfrm>
              <a:off x="2404850" y="2543225"/>
              <a:ext cx="7350" cy="8825"/>
            </a:xfrm>
            <a:custGeom>
              <a:avLst/>
              <a:gdLst/>
              <a:ahLst/>
              <a:cxnLst/>
              <a:rect l="l" t="t" r="r" b="b"/>
              <a:pathLst>
                <a:path w="294" h="353" extrusionOk="0">
                  <a:moveTo>
                    <a:pt x="195" y="0"/>
                  </a:moveTo>
                  <a:cubicBezTo>
                    <a:pt x="112" y="0"/>
                    <a:pt x="1" y="185"/>
                    <a:pt x="77" y="295"/>
                  </a:cubicBezTo>
                  <a:lnTo>
                    <a:pt x="102" y="326"/>
                  </a:lnTo>
                  <a:cubicBezTo>
                    <a:pt x="116" y="344"/>
                    <a:pt x="131" y="352"/>
                    <a:pt x="146" y="352"/>
                  </a:cubicBezTo>
                  <a:cubicBezTo>
                    <a:pt x="219" y="352"/>
                    <a:pt x="294" y="169"/>
                    <a:pt x="273" y="112"/>
                  </a:cubicBezTo>
                  <a:lnTo>
                    <a:pt x="260" y="68"/>
                  </a:lnTo>
                  <a:cubicBezTo>
                    <a:pt x="246" y="20"/>
                    <a:pt x="222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10"/>
            <p:cNvSpPr/>
            <p:nvPr/>
          </p:nvSpPr>
          <p:spPr>
            <a:xfrm>
              <a:off x="2320700" y="2580575"/>
              <a:ext cx="6325" cy="6925"/>
            </a:xfrm>
            <a:custGeom>
              <a:avLst/>
              <a:gdLst/>
              <a:ahLst/>
              <a:cxnLst/>
              <a:rect l="l" t="t" r="r" b="b"/>
              <a:pathLst>
                <a:path w="253" h="277" extrusionOk="0">
                  <a:moveTo>
                    <a:pt x="78" y="1"/>
                  </a:moveTo>
                  <a:cubicBezTo>
                    <a:pt x="27" y="1"/>
                    <a:pt x="0" y="107"/>
                    <a:pt x="6" y="150"/>
                  </a:cubicBezTo>
                  <a:cubicBezTo>
                    <a:pt x="12" y="216"/>
                    <a:pt x="29" y="277"/>
                    <a:pt x="102" y="277"/>
                  </a:cubicBezTo>
                  <a:cubicBezTo>
                    <a:pt x="106" y="277"/>
                    <a:pt x="109" y="277"/>
                    <a:pt x="113" y="276"/>
                  </a:cubicBezTo>
                  <a:cubicBezTo>
                    <a:pt x="247" y="265"/>
                    <a:pt x="253" y="11"/>
                    <a:pt x="164" y="11"/>
                  </a:cubicBezTo>
                  <a:cubicBezTo>
                    <a:pt x="153" y="11"/>
                    <a:pt x="140" y="15"/>
                    <a:pt x="126" y="24"/>
                  </a:cubicBezTo>
                  <a:lnTo>
                    <a:pt x="107" y="11"/>
                  </a:lnTo>
                  <a:cubicBezTo>
                    <a:pt x="96" y="4"/>
                    <a:pt x="87" y="1"/>
                    <a:pt x="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10"/>
            <p:cNvSpPr/>
            <p:nvPr/>
          </p:nvSpPr>
          <p:spPr>
            <a:xfrm>
              <a:off x="2328925" y="2595700"/>
              <a:ext cx="5175" cy="6825"/>
            </a:xfrm>
            <a:custGeom>
              <a:avLst/>
              <a:gdLst/>
              <a:ahLst/>
              <a:cxnLst/>
              <a:rect l="l" t="t" r="r" b="b"/>
              <a:pathLst>
                <a:path w="207" h="273" extrusionOk="0">
                  <a:moveTo>
                    <a:pt x="141" y="1"/>
                  </a:moveTo>
                  <a:cubicBezTo>
                    <a:pt x="96" y="1"/>
                    <a:pt x="47" y="88"/>
                    <a:pt x="43" y="151"/>
                  </a:cubicBezTo>
                  <a:cubicBezTo>
                    <a:pt x="19" y="192"/>
                    <a:pt x="1" y="272"/>
                    <a:pt x="50" y="272"/>
                  </a:cubicBezTo>
                  <a:cubicBezTo>
                    <a:pt x="54" y="272"/>
                    <a:pt x="57" y="271"/>
                    <a:pt x="62" y="271"/>
                  </a:cubicBezTo>
                  <a:lnTo>
                    <a:pt x="87" y="271"/>
                  </a:lnTo>
                  <a:cubicBezTo>
                    <a:pt x="92" y="272"/>
                    <a:pt x="98" y="273"/>
                    <a:pt x="103" y="273"/>
                  </a:cubicBezTo>
                  <a:cubicBezTo>
                    <a:pt x="169" y="273"/>
                    <a:pt x="207" y="171"/>
                    <a:pt x="207" y="113"/>
                  </a:cubicBezTo>
                  <a:cubicBezTo>
                    <a:pt x="207" y="88"/>
                    <a:pt x="200" y="56"/>
                    <a:pt x="181" y="31"/>
                  </a:cubicBezTo>
                  <a:cubicBezTo>
                    <a:pt x="169" y="10"/>
                    <a:pt x="155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10"/>
            <p:cNvSpPr/>
            <p:nvPr/>
          </p:nvSpPr>
          <p:spPr>
            <a:xfrm>
              <a:off x="2340175" y="2567275"/>
              <a:ext cx="8650" cy="9975"/>
            </a:xfrm>
            <a:custGeom>
              <a:avLst/>
              <a:gdLst/>
              <a:ahLst/>
              <a:cxnLst/>
              <a:rect l="l" t="t" r="r" b="b"/>
              <a:pathLst>
                <a:path w="346" h="399" extrusionOk="0">
                  <a:moveTo>
                    <a:pt x="221" y="1"/>
                  </a:moveTo>
                  <a:cubicBezTo>
                    <a:pt x="207" y="1"/>
                    <a:pt x="191" y="5"/>
                    <a:pt x="173" y="14"/>
                  </a:cubicBezTo>
                  <a:cubicBezTo>
                    <a:pt x="54" y="71"/>
                    <a:pt x="1" y="399"/>
                    <a:pt x="125" y="399"/>
                  </a:cubicBezTo>
                  <a:cubicBezTo>
                    <a:pt x="139" y="399"/>
                    <a:pt x="155" y="395"/>
                    <a:pt x="173" y="386"/>
                  </a:cubicBezTo>
                  <a:cubicBezTo>
                    <a:pt x="298" y="323"/>
                    <a:pt x="3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10"/>
            <p:cNvSpPr/>
            <p:nvPr/>
          </p:nvSpPr>
          <p:spPr>
            <a:xfrm>
              <a:off x="2173875" y="2748100"/>
              <a:ext cx="15800" cy="18625"/>
            </a:xfrm>
            <a:custGeom>
              <a:avLst/>
              <a:gdLst/>
              <a:ahLst/>
              <a:cxnLst/>
              <a:rect l="l" t="t" r="r" b="b"/>
              <a:pathLst>
                <a:path w="632" h="745" extrusionOk="0">
                  <a:moveTo>
                    <a:pt x="380" y="1"/>
                  </a:moveTo>
                  <a:cubicBezTo>
                    <a:pt x="277" y="1"/>
                    <a:pt x="177" y="129"/>
                    <a:pt x="139" y="204"/>
                  </a:cubicBezTo>
                  <a:cubicBezTo>
                    <a:pt x="70" y="324"/>
                    <a:pt x="1" y="589"/>
                    <a:pt x="139" y="696"/>
                  </a:cubicBezTo>
                  <a:cubicBezTo>
                    <a:pt x="173" y="729"/>
                    <a:pt x="216" y="745"/>
                    <a:pt x="261" y="745"/>
                  </a:cubicBezTo>
                  <a:cubicBezTo>
                    <a:pt x="293" y="745"/>
                    <a:pt x="325" y="737"/>
                    <a:pt x="354" y="721"/>
                  </a:cubicBezTo>
                  <a:cubicBezTo>
                    <a:pt x="455" y="658"/>
                    <a:pt x="530" y="563"/>
                    <a:pt x="562" y="456"/>
                  </a:cubicBezTo>
                  <a:cubicBezTo>
                    <a:pt x="600" y="343"/>
                    <a:pt x="631" y="147"/>
                    <a:pt x="524" y="59"/>
                  </a:cubicBezTo>
                  <a:cubicBezTo>
                    <a:pt x="499" y="40"/>
                    <a:pt x="467" y="27"/>
                    <a:pt x="436" y="15"/>
                  </a:cubicBezTo>
                  <a:cubicBezTo>
                    <a:pt x="417" y="5"/>
                    <a:pt x="398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10"/>
            <p:cNvSpPr/>
            <p:nvPr/>
          </p:nvSpPr>
          <p:spPr>
            <a:xfrm>
              <a:off x="2208900" y="2743700"/>
              <a:ext cx="9625" cy="11325"/>
            </a:xfrm>
            <a:custGeom>
              <a:avLst/>
              <a:gdLst/>
              <a:ahLst/>
              <a:cxnLst/>
              <a:rect l="l" t="t" r="r" b="b"/>
              <a:pathLst>
                <a:path w="385" h="453" extrusionOk="0">
                  <a:moveTo>
                    <a:pt x="174" y="0"/>
                  </a:moveTo>
                  <a:cubicBezTo>
                    <a:pt x="76" y="0"/>
                    <a:pt x="1" y="169"/>
                    <a:pt x="6" y="254"/>
                  </a:cubicBezTo>
                  <a:lnTo>
                    <a:pt x="6" y="304"/>
                  </a:lnTo>
                  <a:cubicBezTo>
                    <a:pt x="11" y="382"/>
                    <a:pt x="48" y="453"/>
                    <a:pt x="112" y="453"/>
                  </a:cubicBezTo>
                  <a:cubicBezTo>
                    <a:pt x="136" y="453"/>
                    <a:pt x="164" y="442"/>
                    <a:pt x="195" y="418"/>
                  </a:cubicBezTo>
                  <a:cubicBezTo>
                    <a:pt x="271" y="355"/>
                    <a:pt x="385" y="115"/>
                    <a:pt x="265" y="39"/>
                  </a:cubicBezTo>
                  <a:lnTo>
                    <a:pt x="233" y="20"/>
                  </a:lnTo>
                  <a:cubicBezTo>
                    <a:pt x="213" y="6"/>
                    <a:pt x="193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10"/>
            <p:cNvSpPr/>
            <p:nvPr/>
          </p:nvSpPr>
          <p:spPr>
            <a:xfrm>
              <a:off x="2185550" y="2724000"/>
              <a:ext cx="14275" cy="19525"/>
            </a:xfrm>
            <a:custGeom>
              <a:avLst/>
              <a:gdLst/>
              <a:ahLst/>
              <a:cxnLst/>
              <a:rect l="l" t="t" r="r" b="b"/>
              <a:pathLst>
                <a:path w="571" h="781" extrusionOk="0">
                  <a:moveTo>
                    <a:pt x="374" y="1"/>
                  </a:moveTo>
                  <a:cubicBezTo>
                    <a:pt x="349" y="1"/>
                    <a:pt x="321" y="7"/>
                    <a:pt x="291" y="20"/>
                  </a:cubicBezTo>
                  <a:cubicBezTo>
                    <a:pt x="108" y="102"/>
                    <a:pt x="26" y="310"/>
                    <a:pt x="13" y="499"/>
                  </a:cubicBezTo>
                  <a:cubicBezTo>
                    <a:pt x="13" y="499"/>
                    <a:pt x="13" y="506"/>
                    <a:pt x="13" y="512"/>
                  </a:cubicBezTo>
                  <a:cubicBezTo>
                    <a:pt x="0" y="613"/>
                    <a:pt x="51" y="714"/>
                    <a:pt x="145" y="764"/>
                  </a:cubicBezTo>
                  <a:lnTo>
                    <a:pt x="158" y="771"/>
                  </a:lnTo>
                  <a:cubicBezTo>
                    <a:pt x="172" y="778"/>
                    <a:pt x="187" y="781"/>
                    <a:pt x="203" y="781"/>
                  </a:cubicBezTo>
                  <a:cubicBezTo>
                    <a:pt x="260" y="781"/>
                    <a:pt x="325" y="743"/>
                    <a:pt x="360" y="714"/>
                  </a:cubicBezTo>
                  <a:cubicBezTo>
                    <a:pt x="461" y="626"/>
                    <a:pt x="524" y="499"/>
                    <a:pt x="549" y="367"/>
                  </a:cubicBezTo>
                  <a:cubicBezTo>
                    <a:pt x="571" y="226"/>
                    <a:pt x="527" y="1"/>
                    <a:pt x="3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10"/>
            <p:cNvSpPr/>
            <p:nvPr/>
          </p:nvSpPr>
          <p:spPr>
            <a:xfrm>
              <a:off x="2246100" y="2722600"/>
              <a:ext cx="6800" cy="7550"/>
            </a:xfrm>
            <a:custGeom>
              <a:avLst/>
              <a:gdLst/>
              <a:ahLst/>
              <a:cxnLst/>
              <a:rect l="l" t="t" r="r" b="b"/>
              <a:pathLst>
                <a:path w="272" h="302" extrusionOk="0">
                  <a:moveTo>
                    <a:pt x="127" y="0"/>
                  </a:moveTo>
                  <a:cubicBezTo>
                    <a:pt x="43" y="0"/>
                    <a:pt x="0" y="141"/>
                    <a:pt x="0" y="202"/>
                  </a:cubicBezTo>
                  <a:cubicBezTo>
                    <a:pt x="0" y="270"/>
                    <a:pt x="32" y="302"/>
                    <a:pt x="72" y="302"/>
                  </a:cubicBezTo>
                  <a:cubicBezTo>
                    <a:pt x="99" y="302"/>
                    <a:pt x="130" y="287"/>
                    <a:pt x="158" y="259"/>
                  </a:cubicBezTo>
                  <a:cubicBezTo>
                    <a:pt x="164" y="246"/>
                    <a:pt x="177" y="234"/>
                    <a:pt x="190" y="221"/>
                  </a:cubicBezTo>
                  <a:cubicBezTo>
                    <a:pt x="240" y="171"/>
                    <a:pt x="271" y="7"/>
                    <a:pt x="171" y="0"/>
                  </a:cubicBezTo>
                  <a:lnTo>
                    <a:pt x="133" y="0"/>
                  </a:lnTo>
                  <a:cubicBezTo>
                    <a:pt x="131" y="0"/>
                    <a:pt x="12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10"/>
            <p:cNvSpPr/>
            <p:nvPr/>
          </p:nvSpPr>
          <p:spPr>
            <a:xfrm>
              <a:off x="2371750" y="2645150"/>
              <a:ext cx="9350" cy="12325"/>
            </a:xfrm>
            <a:custGeom>
              <a:avLst/>
              <a:gdLst/>
              <a:ahLst/>
              <a:cxnLst/>
              <a:rect l="l" t="t" r="r" b="b"/>
              <a:pathLst>
                <a:path w="374" h="493" extrusionOk="0">
                  <a:moveTo>
                    <a:pt x="287" y="1"/>
                  </a:moveTo>
                  <a:cubicBezTo>
                    <a:pt x="282" y="1"/>
                    <a:pt x="277" y="1"/>
                    <a:pt x="272" y="2"/>
                  </a:cubicBezTo>
                  <a:cubicBezTo>
                    <a:pt x="70" y="33"/>
                    <a:pt x="1" y="323"/>
                    <a:pt x="127" y="468"/>
                  </a:cubicBezTo>
                  <a:cubicBezTo>
                    <a:pt x="142" y="485"/>
                    <a:pt x="160" y="492"/>
                    <a:pt x="179" y="492"/>
                  </a:cubicBezTo>
                  <a:cubicBezTo>
                    <a:pt x="223" y="492"/>
                    <a:pt x="271" y="455"/>
                    <a:pt x="297" y="424"/>
                  </a:cubicBezTo>
                  <a:cubicBezTo>
                    <a:pt x="342" y="368"/>
                    <a:pt x="360" y="292"/>
                    <a:pt x="360" y="222"/>
                  </a:cubicBezTo>
                  <a:cubicBezTo>
                    <a:pt x="373" y="197"/>
                    <a:pt x="373" y="166"/>
                    <a:pt x="373" y="140"/>
                  </a:cubicBezTo>
                  <a:cubicBezTo>
                    <a:pt x="373" y="87"/>
                    <a:pt x="356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10"/>
            <p:cNvSpPr/>
            <p:nvPr/>
          </p:nvSpPr>
          <p:spPr>
            <a:xfrm>
              <a:off x="2391950" y="2647825"/>
              <a:ext cx="10100" cy="9100"/>
            </a:xfrm>
            <a:custGeom>
              <a:avLst/>
              <a:gdLst/>
              <a:ahLst/>
              <a:cxnLst/>
              <a:rect l="l" t="t" r="r" b="b"/>
              <a:pathLst>
                <a:path w="404" h="364" extrusionOk="0">
                  <a:moveTo>
                    <a:pt x="271" y="1"/>
                  </a:moveTo>
                  <a:cubicBezTo>
                    <a:pt x="261" y="1"/>
                    <a:pt x="250" y="3"/>
                    <a:pt x="240" y="8"/>
                  </a:cubicBezTo>
                  <a:cubicBezTo>
                    <a:pt x="196" y="40"/>
                    <a:pt x="152" y="71"/>
                    <a:pt x="120" y="115"/>
                  </a:cubicBezTo>
                  <a:cubicBezTo>
                    <a:pt x="76" y="160"/>
                    <a:pt x="0" y="343"/>
                    <a:pt x="120" y="349"/>
                  </a:cubicBezTo>
                  <a:cubicBezTo>
                    <a:pt x="134" y="359"/>
                    <a:pt x="150" y="364"/>
                    <a:pt x="166" y="364"/>
                  </a:cubicBezTo>
                  <a:cubicBezTo>
                    <a:pt x="180" y="364"/>
                    <a:pt x="194" y="361"/>
                    <a:pt x="208" y="355"/>
                  </a:cubicBezTo>
                  <a:cubicBezTo>
                    <a:pt x="240" y="343"/>
                    <a:pt x="271" y="324"/>
                    <a:pt x="297" y="292"/>
                  </a:cubicBezTo>
                  <a:cubicBezTo>
                    <a:pt x="322" y="261"/>
                    <a:pt x="328" y="216"/>
                    <a:pt x="353" y="179"/>
                  </a:cubicBezTo>
                  <a:cubicBezTo>
                    <a:pt x="379" y="141"/>
                    <a:pt x="404" y="78"/>
                    <a:pt x="360" y="59"/>
                  </a:cubicBezTo>
                  <a:cubicBezTo>
                    <a:pt x="347" y="59"/>
                    <a:pt x="341" y="59"/>
                    <a:pt x="341" y="46"/>
                  </a:cubicBezTo>
                  <a:cubicBezTo>
                    <a:pt x="327" y="18"/>
                    <a:pt x="300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10"/>
            <p:cNvSpPr/>
            <p:nvPr/>
          </p:nvSpPr>
          <p:spPr>
            <a:xfrm>
              <a:off x="2410400" y="2614275"/>
              <a:ext cx="14525" cy="16900"/>
            </a:xfrm>
            <a:custGeom>
              <a:avLst/>
              <a:gdLst/>
              <a:ahLst/>
              <a:cxnLst/>
              <a:rect l="l" t="t" r="r" b="b"/>
              <a:pathLst>
                <a:path w="581" h="676" extrusionOk="0">
                  <a:moveTo>
                    <a:pt x="423" y="1"/>
                  </a:moveTo>
                  <a:cubicBezTo>
                    <a:pt x="334" y="7"/>
                    <a:pt x="252" y="51"/>
                    <a:pt x="202" y="120"/>
                  </a:cubicBezTo>
                  <a:cubicBezTo>
                    <a:pt x="76" y="253"/>
                    <a:pt x="0" y="650"/>
                    <a:pt x="252" y="675"/>
                  </a:cubicBezTo>
                  <a:cubicBezTo>
                    <a:pt x="256" y="676"/>
                    <a:pt x="260" y="676"/>
                    <a:pt x="263" y="676"/>
                  </a:cubicBezTo>
                  <a:cubicBezTo>
                    <a:pt x="328" y="676"/>
                    <a:pt x="381" y="623"/>
                    <a:pt x="423" y="581"/>
                  </a:cubicBezTo>
                  <a:cubicBezTo>
                    <a:pt x="524" y="486"/>
                    <a:pt x="580" y="354"/>
                    <a:pt x="580" y="215"/>
                  </a:cubicBezTo>
                  <a:cubicBezTo>
                    <a:pt x="580" y="114"/>
                    <a:pt x="543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10"/>
            <p:cNvSpPr/>
            <p:nvPr/>
          </p:nvSpPr>
          <p:spPr>
            <a:xfrm>
              <a:off x="2389300" y="2623325"/>
              <a:ext cx="6875" cy="7950"/>
            </a:xfrm>
            <a:custGeom>
              <a:avLst/>
              <a:gdLst/>
              <a:ahLst/>
              <a:cxnLst/>
              <a:rect l="l" t="t" r="r" b="b"/>
              <a:pathLst>
                <a:path w="275" h="318" extrusionOk="0">
                  <a:moveTo>
                    <a:pt x="175" y="1"/>
                  </a:moveTo>
                  <a:cubicBezTo>
                    <a:pt x="165" y="1"/>
                    <a:pt x="152" y="4"/>
                    <a:pt x="138" y="11"/>
                  </a:cubicBezTo>
                  <a:cubicBezTo>
                    <a:pt x="41" y="56"/>
                    <a:pt x="1" y="317"/>
                    <a:pt x="100" y="317"/>
                  </a:cubicBezTo>
                  <a:cubicBezTo>
                    <a:pt x="111" y="317"/>
                    <a:pt x="124" y="314"/>
                    <a:pt x="138" y="307"/>
                  </a:cubicBezTo>
                  <a:cubicBezTo>
                    <a:pt x="234" y="262"/>
                    <a:pt x="275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10"/>
            <p:cNvSpPr/>
            <p:nvPr/>
          </p:nvSpPr>
          <p:spPr>
            <a:xfrm>
              <a:off x="2372900" y="2632800"/>
              <a:ext cx="5350" cy="7275"/>
            </a:xfrm>
            <a:custGeom>
              <a:avLst/>
              <a:gdLst/>
              <a:ahLst/>
              <a:cxnLst/>
              <a:rect l="l" t="t" r="r" b="b"/>
              <a:pathLst>
                <a:path w="214" h="291" extrusionOk="0">
                  <a:moveTo>
                    <a:pt x="113" y="1"/>
                  </a:moveTo>
                  <a:cubicBezTo>
                    <a:pt x="48" y="1"/>
                    <a:pt x="6" y="117"/>
                    <a:pt x="18" y="180"/>
                  </a:cubicBezTo>
                  <a:cubicBezTo>
                    <a:pt x="18" y="193"/>
                    <a:pt x="18" y="206"/>
                    <a:pt x="12" y="218"/>
                  </a:cubicBezTo>
                  <a:cubicBezTo>
                    <a:pt x="0" y="263"/>
                    <a:pt x="23" y="290"/>
                    <a:pt x="49" y="290"/>
                  </a:cubicBezTo>
                  <a:cubicBezTo>
                    <a:pt x="67" y="290"/>
                    <a:pt x="87" y="278"/>
                    <a:pt x="100" y="250"/>
                  </a:cubicBezTo>
                  <a:cubicBezTo>
                    <a:pt x="106" y="237"/>
                    <a:pt x="113" y="231"/>
                    <a:pt x="119" y="218"/>
                  </a:cubicBezTo>
                  <a:cubicBezTo>
                    <a:pt x="169" y="168"/>
                    <a:pt x="214" y="35"/>
                    <a:pt x="132" y="4"/>
                  </a:cubicBezTo>
                  <a:cubicBezTo>
                    <a:pt x="125" y="2"/>
                    <a:pt x="119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10"/>
            <p:cNvSpPr/>
            <p:nvPr/>
          </p:nvSpPr>
          <p:spPr>
            <a:xfrm>
              <a:off x="2348075" y="2686650"/>
              <a:ext cx="4175" cy="4750"/>
            </a:xfrm>
            <a:custGeom>
              <a:avLst/>
              <a:gdLst/>
              <a:ahLst/>
              <a:cxnLst/>
              <a:rect l="l" t="t" r="r" b="b"/>
              <a:pathLst>
                <a:path w="167" h="190" extrusionOk="0">
                  <a:moveTo>
                    <a:pt x="108" y="0"/>
                  </a:moveTo>
                  <a:cubicBezTo>
                    <a:pt x="101" y="0"/>
                    <a:pt x="93" y="2"/>
                    <a:pt x="84" y="7"/>
                  </a:cubicBezTo>
                  <a:cubicBezTo>
                    <a:pt x="22" y="35"/>
                    <a:pt x="0" y="190"/>
                    <a:pt x="60" y="190"/>
                  </a:cubicBezTo>
                  <a:cubicBezTo>
                    <a:pt x="67" y="190"/>
                    <a:pt x="75" y="188"/>
                    <a:pt x="84" y="183"/>
                  </a:cubicBezTo>
                  <a:cubicBezTo>
                    <a:pt x="140" y="155"/>
                    <a:pt x="167" y="0"/>
                    <a:pt x="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10"/>
            <p:cNvSpPr/>
            <p:nvPr/>
          </p:nvSpPr>
          <p:spPr>
            <a:xfrm>
              <a:off x="2256175" y="2662200"/>
              <a:ext cx="6975" cy="9850"/>
            </a:xfrm>
            <a:custGeom>
              <a:avLst/>
              <a:gdLst/>
              <a:ahLst/>
              <a:cxnLst/>
              <a:rect l="l" t="t" r="r" b="b"/>
              <a:pathLst>
                <a:path w="279" h="394" extrusionOk="0">
                  <a:moveTo>
                    <a:pt x="196" y="1"/>
                  </a:moveTo>
                  <a:cubicBezTo>
                    <a:pt x="58" y="1"/>
                    <a:pt x="1" y="203"/>
                    <a:pt x="26" y="310"/>
                  </a:cubicBezTo>
                  <a:cubicBezTo>
                    <a:pt x="42" y="369"/>
                    <a:pt x="76" y="394"/>
                    <a:pt x="112" y="394"/>
                  </a:cubicBezTo>
                  <a:cubicBezTo>
                    <a:pt x="145" y="394"/>
                    <a:pt x="182" y="372"/>
                    <a:pt x="209" y="335"/>
                  </a:cubicBezTo>
                  <a:cubicBezTo>
                    <a:pt x="253" y="278"/>
                    <a:pt x="278" y="215"/>
                    <a:pt x="278" y="152"/>
                  </a:cubicBezTo>
                  <a:cubicBezTo>
                    <a:pt x="278" y="127"/>
                    <a:pt x="272" y="108"/>
                    <a:pt x="266" y="89"/>
                  </a:cubicBezTo>
                  <a:cubicBezTo>
                    <a:pt x="266" y="45"/>
                    <a:pt x="253" y="7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10"/>
            <p:cNvSpPr/>
            <p:nvPr/>
          </p:nvSpPr>
          <p:spPr>
            <a:xfrm>
              <a:off x="2272875" y="2630400"/>
              <a:ext cx="13900" cy="14125"/>
            </a:xfrm>
            <a:custGeom>
              <a:avLst/>
              <a:gdLst/>
              <a:ahLst/>
              <a:cxnLst/>
              <a:rect l="l" t="t" r="r" b="b"/>
              <a:pathLst>
                <a:path w="556" h="565" extrusionOk="0">
                  <a:moveTo>
                    <a:pt x="348" y="1"/>
                  </a:moveTo>
                  <a:cubicBezTo>
                    <a:pt x="197" y="1"/>
                    <a:pt x="0" y="351"/>
                    <a:pt x="153" y="503"/>
                  </a:cubicBezTo>
                  <a:cubicBezTo>
                    <a:pt x="165" y="516"/>
                    <a:pt x="178" y="529"/>
                    <a:pt x="197" y="535"/>
                  </a:cubicBezTo>
                  <a:cubicBezTo>
                    <a:pt x="223" y="556"/>
                    <a:pt x="249" y="565"/>
                    <a:pt x="275" y="565"/>
                  </a:cubicBezTo>
                  <a:cubicBezTo>
                    <a:pt x="428" y="565"/>
                    <a:pt x="556" y="237"/>
                    <a:pt x="475" y="112"/>
                  </a:cubicBezTo>
                  <a:lnTo>
                    <a:pt x="475" y="112"/>
                  </a:lnTo>
                  <a:lnTo>
                    <a:pt x="475" y="125"/>
                  </a:lnTo>
                  <a:cubicBezTo>
                    <a:pt x="462" y="106"/>
                    <a:pt x="456" y="87"/>
                    <a:pt x="443" y="68"/>
                  </a:cubicBezTo>
                  <a:cubicBezTo>
                    <a:pt x="417" y="21"/>
                    <a:pt x="38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10"/>
            <p:cNvSpPr/>
            <p:nvPr/>
          </p:nvSpPr>
          <p:spPr>
            <a:xfrm>
              <a:off x="2287875" y="2650600"/>
              <a:ext cx="11850" cy="15200"/>
            </a:xfrm>
            <a:custGeom>
              <a:avLst/>
              <a:gdLst/>
              <a:ahLst/>
              <a:cxnLst/>
              <a:rect l="l" t="t" r="r" b="b"/>
              <a:pathLst>
                <a:path w="474" h="608" extrusionOk="0">
                  <a:moveTo>
                    <a:pt x="323" y="1"/>
                  </a:moveTo>
                  <a:cubicBezTo>
                    <a:pt x="258" y="1"/>
                    <a:pt x="181" y="50"/>
                    <a:pt x="146" y="93"/>
                  </a:cubicBezTo>
                  <a:cubicBezTo>
                    <a:pt x="64" y="200"/>
                    <a:pt x="1" y="389"/>
                    <a:pt x="64" y="515"/>
                  </a:cubicBezTo>
                  <a:lnTo>
                    <a:pt x="76" y="534"/>
                  </a:lnTo>
                  <a:cubicBezTo>
                    <a:pt x="105" y="587"/>
                    <a:pt x="145" y="608"/>
                    <a:pt x="187" y="608"/>
                  </a:cubicBezTo>
                  <a:cubicBezTo>
                    <a:pt x="245" y="608"/>
                    <a:pt x="307" y="567"/>
                    <a:pt x="348" y="515"/>
                  </a:cubicBezTo>
                  <a:cubicBezTo>
                    <a:pt x="448" y="402"/>
                    <a:pt x="474" y="244"/>
                    <a:pt x="430" y="99"/>
                  </a:cubicBezTo>
                  <a:cubicBezTo>
                    <a:pt x="430" y="93"/>
                    <a:pt x="423" y="80"/>
                    <a:pt x="417" y="74"/>
                  </a:cubicBezTo>
                  <a:cubicBezTo>
                    <a:pt x="400" y="20"/>
                    <a:pt x="364" y="1"/>
                    <a:pt x="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10"/>
            <p:cNvSpPr/>
            <p:nvPr/>
          </p:nvSpPr>
          <p:spPr>
            <a:xfrm>
              <a:off x="2310900" y="2638700"/>
              <a:ext cx="11050" cy="10925"/>
            </a:xfrm>
            <a:custGeom>
              <a:avLst/>
              <a:gdLst/>
              <a:ahLst/>
              <a:cxnLst/>
              <a:rect l="l" t="t" r="r" b="b"/>
              <a:pathLst>
                <a:path w="442" h="437" extrusionOk="0">
                  <a:moveTo>
                    <a:pt x="298" y="1"/>
                  </a:moveTo>
                  <a:cubicBezTo>
                    <a:pt x="265" y="1"/>
                    <a:pt x="229" y="20"/>
                    <a:pt x="215" y="39"/>
                  </a:cubicBezTo>
                  <a:lnTo>
                    <a:pt x="202" y="52"/>
                  </a:lnTo>
                  <a:cubicBezTo>
                    <a:pt x="127" y="121"/>
                    <a:pt x="0" y="436"/>
                    <a:pt x="202" y="436"/>
                  </a:cubicBezTo>
                  <a:cubicBezTo>
                    <a:pt x="291" y="436"/>
                    <a:pt x="341" y="342"/>
                    <a:pt x="385" y="279"/>
                  </a:cubicBezTo>
                  <a:cubicBezTo>
                    <a:pt x="423" y="216"/>
                    <a:pt x="442" y="77"/>
                    <a:pt x="360" y="26"/>
                  </a:cubicBezTo>
                  <a:lnTo>
                    <a:pt x="328" y="7"/>
                  </a:lnTo>
                  <a:cubicBezTo>
                    <a:pt x="319" y="3"/>
                    <a:pt x="309" y="1"/>
                    <a:pt x="2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0" name="Google Shape;1130;p10"/>
          <p:cNvGrpSpPr/>
          <p:nvPr/>
        </p:nvGrpSpPr>
        <p:grpSpPr>
          <a:xfrm rot="-1992033">
            <a:off x="204940" y="3854744"/>
            <a:ext cx="419449" cy="1652516"/>
            <a:chOff x="1535150" y="2784850"/>
            <a:chExt cx="114650" cy="451700"/>
          </a:xfrm>
        </p:grpSpPr>
        <p:sp>
          <p:nvSpPr>
            <p:cNvPr id="1131" name="Google Shape;1131;p10"/>
            <p:cNvSpPr/>
            <p:nvPr/>
          </p:nvSpPr>
          <p:spPr>
            <a:xfrm>
              <a:off x="1535150" y="2784850"/>
              <a:ext cx="114650" cy="451700"/>
            </a:xfrm>
            <a:custGeom>
              <a:avLst/>
              <a:gdLst/>
              <a:ahLst/>
              <a:cxnLst/>
              <a:rect l="l" t="t" r="r" b="b"/>
              <a:pathLst>
                <a:path w="4586" h="18068" extrusionOk="0">
                  <a:moveTo>
                    <a:pt x="2227" y="1"/>
                  </a:moveTo>
                  <a:cubicBezTo>
                    <a:pt x="1286" y="1"/>
                    <a:pt x="294" y="840"/>
                    <a:pt x="215" y="3193"/>
                  </a:cubicBezTo>
                  <a:cubicBezTo>
                    <a:pt x="170" y="4562"/>
                    <a:pt x="183" y="5930"/>
                    <a:pt x="158" y="7305"/>
                  </a:cubicBezTo>
                  <a:cubicBezTo>
                    <a:pt x="133" y="9084"/>
                    <a:pt x="13" y="10843"/>
                    <a:pt x="6" y="12622"/>
                  </a:cubicBezTo>
                  <a:cubicBezTo>
                    <a:pt x="0" y="16388"/>
                    <a:pt x="128" y="18068"/>
                    <a:pt x="1104" y="18068"/>
                  </a:cubicBezTo>
                  <a:cubicBezTo>
                    <a:pt x="1147" y="18068"/>
                    <a:pt x="1191" y="18065"/>
                    <a:pt x="1236" y="18058"/>
                  </a:cubicBezTo>
                  <a:cubicBezTo>
                    <a:pt x="3198" y="17794"/>
                    <a:pt x="3526" y="16412"/>
                    <a:pt x="3627" y="14918"/>
                  </a:cubicBezTo>
                  <a:cubicBezTo>
                    <a:pt x="3791" y="12401"/>
                    <a:pt x="3879" y="9714"/>
                    <a:pt x="3974" y="7261"/>
                  </a:cubicBezTo>
                  <a:cubicBezTo>
                    <a:pt x="4049" y="5287"/>
                    <a:pt x="4585" y="2997"/>
                    <a:pt x="3841" y="1099"/>
                  </a:cubicBezTo>
                  <a:cubicBezTo>
                    <a:pt x="3587" y="457"/>
                    <a:pt x="2920" y="1"/>
                    <a:pt x="22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10"/>
            <p:cNvSpPr/>
            <p:nvPr/>
          </p:nvSpPr>
          <p:spPr>
            <a:xfrm>
              <a:off x="1603575" y="2822400"/>
              <a:ext cx="10275" cy="9500"/>
            </a:xfrm>
            <a:custGeom>
              <a:avLst/>
              <a:gdLst/>
              <a:ahLst/>
              <a:cxnLst/>
              <a:rect l="l" t="t" r="r" b="b"/>
              <a:pathLst>
                <a:path w="411" h="380" extrusionOk="0">
                  <a:moveTo>
                    <a:pt x="297" y="1"/>
                  </a:moveTo>
                  <a:cubicBezTo>
                    <a:pt x="183" y="13"/>
                    <a:pt x="82" y="83"/>
                    <a:pt x="38" y="190"/>
                  </a:cubicBezTo>
                  <a:cubicBezTo>
                    <a:pt x="0" y="266"/>
                    <a:pt x="7" y="379"/>
                    <a:pt x="120" y="379"/>
                  </a:cubicBezTo>
                  <a:cubicBezTo>
                    <a:pt x="234" y="367"/>
                    <a:pt x="328" y="297"/>
                    <a:pt x="379" y="190"/>
                  </a:cubicBezTo>
                  <a:cubicBezTo>
                    <a:pt x="410" y="121"/>
                    <a:pt x="410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10"/>
            <p:cNvSpPr/>
            <p:nvPr/>
          </p:nvSpPr>
          <p:spPr>
            <a:xfrm>
              <a:off x="1610825" y="2836800"/>
              <a:ext cx="8375" cy="7550"/>
            </a:xfrm>
            <a:custGeom>
              <a:avLst/>
              <a:gdLst/>
              <a:ahLst/>
              <a:cxnLst/>
              <a:rect l="l" t="t" r="r" b="b"/>
              <a:pathLst>
                <a:path w="335" h="302" extrusionOk="0">
                  <a:moveTo>
                    <a:pt x="212" y="0"/>
                  </a:moveTo>
                  <a:cubicBezTo>
                    <a:pt x="191" y="0"/>
                    <a:pt x="171" y="2"/>
                    <a:pt x="152" y="5"/>
                  </a:cubicBezTo>
                  <a:cubicBezTo>
                    <a:pt x="101" y="18"/>
                    <a:pt x="1" y="100"/>
                    <a:pt x="26" y="169"/>
                  </a:cubicBezTo>
                  <a:cubicBezTo>
                    <a:pt x="11" y="237"/>
                    <a:pt x="30" y="301"/>
                    <a:pt x="95" y="301"/>
                  </a:cubicBezTo>
                  <a:cubicBezTo>
                    <a:pt x="114" y="301"/>
                    <a:pt x="137" y="295"/>
                    <a:pt x="164" y="282"/>
                  </a:cubicBezTo>
                  <a:cubicBezTo>
                    <a:pt x="221" y="257"/>
                    <a:pt x="272" y="207"/>
                    <a:pt x="297" y="150"/>
                  </a:cubicBezTo>
                  <a:cubicBezTo>
                    <a:pt x="316" y="112"/>
                    <a:pt x="335" y="18"/>
                    <a:pt x="272" y="5"/>
                  </a:cubicBezTo>
                  <a:cubicBezTo>
                    <a:pt x="253" y="2"/>
                    <a:pt x="232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10"/>
            <p:cNvSpPr/>
            <p:nvPr/>
          </p:nvSpPr>
          <p:spPr>
            <a:xfrm>
              <a:off x="1600900" y="2847325"/>
              <a:ext cx="12150" cy="7275"/>
            </a:xfrm>
            <a:custGeom>
              <a:avLst/>
              <a:gdLst/>
              <a:ahLst/>
              <a:cxnLst/>
              <a:rect l="l" t="t" r="r" b="b"/>
              <a:pathLst>
                <a:path w="486" h="291" extrusionOk="0">
                  <a:moveTo>
                    <a:pt x="316" y="0"/>
                  </a:moveTo>
                  <a:cubicBezTo>
                    <a:pt x="183" y="0"/>
                    <a:pt x="0" y="290"/>
                    <a:pt x="177" y="290"/>
                  </a:cubicBezTo>
                  <a:cubicBezTo>
                    <a:pt x="303" y="290"/>
                    <a:pt x="486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10"/>
            <p:cNvSpPr/>
            <p:nvPr/>
          </p:nvSpPr>
          <p:spPr>
            <a:xfrm>
              <a:off x="1591125" y="2833450"/>
              <a:ext cx="7825" cy="6275"/>
            </a:xfrm>
            <a:custGeom>
              <a:avLst/>
              <a:gdLst/>
              <a:ahLst/>
              <a:cxnLst/>
              <a:rect l="l" t="t" r="r" b="b"/>
              <a:pathLst>
                <a:path w="313" h="251" extrusionOk="0">
                  <a:moveTo>
                    <a:pt x="236" y="0"/>
                  </a:moveTo>
                  <a:cubicBezTo>
                    <a:pt x="227" y="0"/>
                    <a:pt x="218" y="2"/>
                    <a:pt x="208" y="7"/>
                  </a:cubicBezTo>
                  <a:cubicBezTo>
                    <a:pt x="114" y="25"/>
                    <a:pt x="0" y="164"/>
                    <a:pt x="107" y="240"/>
                  </a:cubicBezTo>
                  <a:cubicBezTo>
                    <a:pt x="118" y="248"/>
                    <a:pt x="130" y="251"/>
                    <a:pt x="141" y="251"/>
                  </a:cubicBezTo>
                  <a:cubicBezTo>
                    <a:pt x="177" y="251"/>
                    <a:pt x="214" y="220"/>
                    <a:pt x="233" y="196"/>
                  </a:cubicBezTo>
                  <a:lnTo>
                    <a:pt x="246" y="177"/>
                  </a:lnTo>
                  <a:cubicBezTo>
                    <a:pt x="265" y="152"/>
                    <a:pt x="284" y="126"/>
                    <a:pt x="297" y="95"/>
                  </a:cubicBezTo>
                  <a:cubicBezTo>
                    <a:pt x="312" y="48"/>
                    <a:pt x="280" y="0"/>
                    <a:pt x="2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10"/>
            <p:cNvSpPr/>
            <p:nvPr/>
          </p:nvSpPr>
          <p:spPr>
            <a:xfrm>
              <a:off x="1586725" y="2802425"/>
              <a:ext cx="5650" cy="4675"/>
            </a:xfrm>
            <a:custGeom>
              <a:avLst/>
              <a:gdLst/>
              <a:ahLst/>
              <a:cxnLst/>
              <a:rect l="l" t="t" r="r" b="b"/>
              <a:pathLst>
                <a:path w="226" h="187" extrusionOk="0">
                  <a:moveTo>
                    <a:pt x="168" y="1"/>
                  </a:moveTo>
                  <a:cubicBezTo>
                    <a:pt x="157" y="1"/>
                    <a:pt x="145" y="4"/>
                    <a:pt x="132" y="11"/>
                  </a:cubicBezTo>
                  <a:cubicBezTo>
                    <a:pt x="107" y="24"/>
                    <a:pt x="82" y="43"/>
                    <a:pt x="63" y="62"/>
                  </a:cubicBezTo>
                  <a:cubicBezTo>
                    <a:pt x="0" y="124"/>
                    <a:pt x="26" y="187"/>
                    <a:pt x="78" y="187"/>
                  </a:cubicBezTo>
                  <a:cubicBezTo>
                    <a:pt x="99" y="187"/>
                    <a:pt x="125" y="176"/>
                    <a:pt x="151" y="150"/>
                  </a:cubicBezTo>
                  <a:cubicBezTo>
                    <a:pt x="170" y="131"/>
                    <a:pt x="189" y="106"/>
                    <a:pt x="201" y="81"/>
                  </a:cubicBezTo>
                  <a:cubicBezTo>
                    <a:pt x="226" y="37"/>
                    <a:pt x="205" y="1"/>
                    <a:pt x="1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10"/>
            <p:cNvSpPr/>
            <p:nvPr/>
          </p:nvSpPr>
          <p:spPr>
            <a:xfrm>
              <a:off x="1550925" y="3002675"/>
              <a:ext cx="5525" cy="4500"/>
            </a:xfrm>
            <a:custGeom>
              <a:avLst/>
              <a:gdLst/>
              <a:ahLst/>
              <a:cxnLst/>
              <a:rect l="l" t="t" r="r" b="b"/>
              <a:pathLst>
                <a:path w="221" h="180" extrusionOk="0">
                  <a:moveTo>
                    <a:pt x="121" y="0"/>
                  </a:moveTo>
                  <a:cubicBezTo>
                    <a:pt x="91" y="0"/>
                    <a:pt x="54" y="33"/>
                    <a:pt x="44" y="49"/>
                  </a:cubicBezTo>
                  <a:cubicBezTo>
                    <a:pt x="38" y="55"/>
                    <a:pt x="38" y="62"/>
                    <a:pt x="31" y="74"/>
                  </a:cubicBezTo>
                  <a:cubicBezTo>
                    <a:pt x="1" y="120"/>
                    <a:pt x="7" y="179"/>
                    <a:pt x="55" y="179"/>
                  </a:cubicBezTo>
                  <a:cubicBezTo>
                    <a:pt x="66" y="179"/>
                    <a:pt x="79" y="176"/>
                    <a:pt x="94" y="169"/>
                  </a:cubicBezTo>
                  <a:cubicBezTo>
                    <a:pt x="139" y="150"/>
                    <a:pt x="221" y="55"/>
                    <a:pt x="151" y="11"/>
                  </a:cubicBezTo>
                  <a:lnTo>
                    <a:pt x="139" y="5"/>
                  </a:lnTo>
                  <a:cubicBezTo>
                    <a:pt x="133" y="2"/>
                    <a:pt x="127" y="0"/>
                    <a:pt x="1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10"/>
            <p:cNvSpPr/>
            <p:nvPr/>
          </p:nvSpPr>
          <p:spPr>
            <a:xfrm>
              <a:off x="1550425" y="2984650"/>
              <a:ext cx="7300" cy="4275"/>
            </a:xfrm>
            <a:custGeom>
              <a:avLst/>
              <a:gdLst/>
              <a:ahLst/>
              <a:cxnLst/>
              <a:rect l="l" t="t" r="r" b="b"/>
              <a:pathLst>
                <a:path w="292" h="171" extrusionOk="0">
                  <a:moveTo>
                    <a:pt x="184" y="1"/>
                  </a:moveTo>
                  <a:cubicBezTo>
                    <a:pt x="108" y="1"/>
                    <a:pt x="1" y="171"/>
                    <a:pt x="108" y="171"/>
                  </a:cubicBezTo>
                  <a:cubicBezTo>
                    <a:pt x="184" y="171"/>
                    <a:pt x="291" y="1"/>
                    <a:pt x="1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10"/>
            <p:cNvSpPr/>
            <p:nvPr/>
          </p:nvSpPr>
          <p:spPr>
            <a:xfrm>
              <a:off x="1569525" y="2961650"/>
              <a:ext cx="9275" cy="7525"/>
            </a:xfrm>
            <a:custGeom>
              <a:avLst/>
              <a:gdLst/>
              <a:ahLst/>
              <a:cxnLst/>
              <a:rect l="l" t="t" r="r" b="b"/>
              <a:pathLst>
                <a:path w="371" h="301" extrusionOk="0">
                  <a:moveTo>
                    <a:pt x="259" y="1"/>
                  </a:moveTo>
                  <a:cubicBezTo>
                    <a:pt x="227" y="1"/>
                    <a:pt x="191" y="13"/>
                    <a:pt x="158" y="38"/>
                  </a:cubicBezTo>
                  <a:cubicBezTo>
                    <a:pt x="88" y="88"/>
                    <a:pt x="38" y="164"/>
                    <a:pt x="13" y="246"/>
                  </a:cubicBezTo>
                  <a:cubicBezTo>
                    <a:pt x="0" y="286"/>
                    <a:pt x="22" y="301"/>
                    <a:pt x="50" y="301"/>
                  </a:cubicBezTo>
                  <a:cubicBezTo>
                    <a:pt x="65" y="301"/>
                    <a:pt x="81" y="297"/>
                    <a:pt x="95" y="290"/>
                  </a:cubicBezTo>
                  <a:cubicBezTo>
                    <a:pt x="105" y="295"/>
                    <a:pt x="116" y="297"/>
                    <a:pt x="127" y="297"/>
                  </a:cubicBezTo>
                  <a:cubicBezTo>
                    <a:pt x="206" y="297"/>
                    <a:pt x="301" y="194"/>
                    <a:pt x="328" y="145"/>
                  </a:cubicBezTo>
                  <a:cubicBezTo>
                    <a:pt x="370" y="51"/>
                    <a:pt x="324" y="1"/>
                    <a:pt x="2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10"/>
            <p:cNvSpPr/>
            <p:nvPr/>
          </p:nvSpPr>
          <p:spPr>
            <a:xfrm>
              <a:off x="1588600" y="2976675"/>
              <a:ext cx="7750" cy="7225"/>
            </a:xfrm>
            <a:custGeom>
              <a:avLst/>
              <a:gdLst/>
              <a:ahLst/>
              <a:cxnLst/>
              <a:rect l="l" t="t" r="r" b="b"/>
              <a:pathLst>
                <a:path w="310" h="289" extrusionOk="0">
                  <a:moveTo>
                    <a:pt x="186" y="0"/>
                  </a:moveTo>
                  <a:cubicBezTo>
                    <a:pt x="170" y="0"/>
                    <a:pt x="155" y="2"/>
                    <a:pt x="139" y="4"/>
                  </a:cubicBezTo>
                  <a:cubicBezTo>
                    <a:pt x="82" y="4"/>
                    <a:pt x="0" y="80"/>
                    <a:pt x="19" y="143"/>
                  </a:cubicBezTo>
                  <a:cubicBezTo>
                    <a:pt x="38" y="187"/>
                    <a:pt x="19" y="219"/>
                    <a:pt x="51" y="263"/>
                  </a:cubicBezTo>
                  <a:cubicBezTo>
                    <a:pt x="62" y="281"/>
                    <a:pt x="78" y="288"/>
                    <a:pt x="96" y="288"/>
                  </a:cubicBezTo>
                  <a:cubicBezTo>
                    <a:pt x="161" y="288"/>
                    <a:pt x="257" y="195"/>
                    <a:pt x="271" y="156"/>
                  </a:cubicBezTo>
                  <a:lnTo>
                    <a:pt x="278" y="143"/>
                  </a:lnTo>
                  <a:cubicBezTo>
                    <a:pt x="290" y="99"/>
                    <a:pt x="309" y="36"/>
                    <a:pt x="252" y="11"/>
                  </a:cubicBezTo>
                  <a:cubicBezTo>
                    <a:pt x="230" y="3"/>
                    <a:pt x="208" y="0"/>
                    <a:pt x="1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10"/>
            <p:cNvSpPr/>
            <p:nvPr/>
          </p:nvSpPr>
          <p:spPr>
            <a:xfrm>
              <a:off x="1578975" y="3004975"/>
              <a:ext cx="6175" cy="4925"/>
            </a:xfrm>
            <a:custGeom>
              <a:avLst/>
              <a:gdLst/>
              <a:ahLst/>
              <a:cxnLst/>
              <a:rect l="l" t="t" r="r" b="b"/>
              <a:pathLst>
                <a:path w="247" h="197" extrusionOk="0">
                  <a:moveTo>
                    <a:pt x="136" y="0"/>
                  </a:moveTo>
                  <a:cubicBezTo>
                    <a:pt x="121" y="0"/>
                    <a:pt x="107" y="5"/>
                    <a:pt x="95" y="14"/>
                  </a:cubicBezTo>
                  <a:cubicBezTo>
                    <a:pt x="82" y="20"/>
                    <a:pt x="70" y="33"/>
                    <a:pt x="57" y="39"/>
                  </a:cubicBezTo>
                  <a:cubicBezTo>
                    <a:pt x="51" y="45"/>
                    <a:pt x="45" y="52"/>
                    <a:pt x="38" y="58"/>
                  </a:cubicBezTo>
                  <a:cubicBezTo>
                    <a:pt x="32" y="71"/>
                    <a:pt x="26" y="77"/>
                    <a:pt x="19" y="89"/>
                  </a:cubicBezTo>
                  <a:cubicBezTo>
                    <a:pt x="13" y="96"/>
                    <a:pt x="13" y="102"/>
                    <a:pt x="13" y="108"/>
                  </a:cubicBezTo>
                  <a:cubicBezTo>
                    <a:pt x="7" y="121"/>
                    <a:pt x="0" y="134"/>
                    <a:pt x="0" y="146"/>
                  </a:cubicBezTo>
                  <a:lnTo>
                    <a:pt x="0" y="153"/>
                  </a:lnTo>
                  <a:cubicBezTo>
                    <a:pt x="0" y="178"/>
                    <a:pt x="19" y="197"/>
                    <a:pt x="45" y="197"/>
                  </a:cubicBezTo>
                  <a:lnTo>
                    <a:pt x="57" y="197"/>
                  </a:lnTo>
                  <a:cubicBezTo>
                    <a:pt x="114" y="190"/>
                    <a:pt x="246" y="83"/>
                    <a:pt x="183" y="20"/>
                  </a:cubicBezTo>
                  <a:cubicBezTo>
                    <a:pt x="170" y="7"/>
                    <a:pt x="153" y="0"/>
                    <a:pt x="1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10"/>
            <p:cNvSpPr/>
            <p:nvPr/>
          </p:nvSpPr>
          <p:spPr>
            <a:xfrm>
              <a:off x="1574400" y="2987225"/>
              <a:ext cx="5775" cy="6075"/>
            </a:xfrm>
            <a:custGeom>
              <a:avLst/>
              <a:gdLst/>
              <a:ahLst/>
              <a:cxnLst/>
              <a:rect l="l" t="t" r="r" b="b"/>
              <a:pathLst>
                <a:path w="231" h="243" extrusionOk="0">
                  <a:moveTo>
                    <a:pt x="157" y="0"/>
                  </a:moveTo>
                  <a:cubicBezTo>
                    <a:pt x="149" y="0"/>
                    <a:pt x="141" y="2"/>
                    <a:pt x="133" y="5"/>
                  </a:cubicBezTo>
                  <a:cubicBezTo>
                    <a:pt x="64" y="24"/>
                    <a:pt x="7" y="80"/>
                    <a:pt x="1" y="156"/>
                  </a:cubicBezTo>
                  <a:cubicBezTo>
                    <a:pt x="1" y="194"/>
                    <a:pt x="1" y="213"/>
                    <a:pt x="26" y="232"/>
                  </a:cubicBezTo>
                  <a:cubicBezTo>
                    <a:pt x="38" y="239"/>
                    <a:pt x="51" y="243"/>
                    <a:pt x="64" y="243"/>
                  </a:cubicBezTo>
                  <a:cubicBezTo>
                    <a:pt x="105" y="243"/>
                    <a:pt x="147" y="210"/>
                    <a:pt x="171" y="181"/>
                  </a:cubicBezTo>
                  <a:cubicBezTo>
                    <a:pt x="190" y="150"/>
                    <a:pt x="209" y="112"/>
                    <a:pt x="215" y="80"/>
                  </a:cubicBezTo>
                  <a:cubicBezTo>
                    <a:pt x="231" y="38"/>
                    <a:pt x="198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10"/>
            <p:cNvSpPr/>
            <p:nvPr/>
          </p:nvSpPr>
          <p:spPr>
            <a:xfrm>
              <a:off x="1600250" y="2946500"/>
              <a:ext cx="9500" cy="8625"/>
            </a:xfrm>
            <a:custGeom>
              <a:avLst/>
              <a:gdLst/>
              <a:ahLst/>
              <a:cxnLst/>
              <a:rect l="l" t="t" r="r" b="b"/>
              <a:pathLst>
                <a:path w="380" h="345" extrusionOk="0">
                  <a:moveTo>
                    <a:pt x="244" y="1"/>
                  </a:moveTo>
                  <a:cubicBezTo>
                    <a:pt x="159" y="1"/>
                    <a:pt x="65" y="122"/>
                    <a:pt x="45" y="183"/>
                  </a:cubicBezTo>
                  <a:cubicBezTo>
                    <a:pt x="32" y="215"/>
                    <a:pt x="26" y="253"/>
                    <a:pt x="14" y="290"/>
                  </a:cubicBezTo>
                  <a:cubicBezTo>
                    <a:pt x="1" y="331"/>
                    <a:pt x="16" y="345"/>
                    <a:pt x="40" y="345"/>
                  </a:cubicBezTo>
                  <a:cubicBezTo>
                    <a:pt x="76" y="345"/>
                    <a:pt x="133" y="313"/>
                    <a:pt x="152" y="290"/>
                  </a:cubicBezTo>
                  <a:cubicBezTo>
                    <a:pt x="159" y="278"/>
                    <a:pt x="171" y="271"/>
                    <a:pt x="184" y="265"/>
                  </a:cubicBezTo>
                  <a:cubicBezTo>
                    <a:pt x="253" y="240"/>
                    <a:pt x="379" y="101"/>
                    <a:pt x="304" y="25"/>
                  </a:cubicBezTo>
                  <a:cubicBezTo>
                    <a:pt x="285" y="8"/>
                    <a:pt x="265" y="1"/>
                    <a:pt x="2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10"/>
            <p:cNvSpPr/>
            <p:nvPr/>
          </p:nvSpPr>
          <p:spPr>
            <a:xfrm>
              <a:off x="1565675" y="2932600"/>
              <a:ext cx="4825" cy="4900"/>
            </a:xfrm>
            <a:custGeom>
              <a:avLst/>
              <a:gdLst/>
              <a:ahLst/>
              <a:cxnLst/>
              <a:rect l="l" t="t" r="r" b="b"/>
              <a:pathLst>
                <a:path w="193" h="196" extrusionOk="0">
                  <a:moveTo>
                    <a:pt x="143" y="1"/>
                  </a:moveTo>
                  <a:cubicBezTo>
                    <a:pt x="87" y="1"/>
                    <a:pt x="1" y="65"/>
                    <a:pt x="9" y="127"/>
                  </a:cubicBezTo>
                  <a:cubicBezTo>
                    <a:pt x="9" y="134"/>
                    <a:pt x="9" y="146"/>
                    <a:pt x="9" y="153"/>
                  </a:cubicBezTo>
                  <a:cubicBezTo>
                    <a:pt x="15" y="184"/>
                    <a:pt x="32" y="196"/>
                    <a:pt x="53" y="196"/>
                  </a:cubicBezTo>
                  <a:cubicBezTo>
                    <a:pt x="80" y="196"/>
                    <a:pt x="114" y="177"/>
                    <a:pt x="141" y="153"/>
                  </a:cubicBezTo>
                  <a:cubicBezTo>
                    <a:pt x="141" y="154"/>
                    <a:pt x="141" y="155"/>
                    <a:pt x="142" y="155"/>
                  </a:cubicBezTo>
                  <a:cubicBezTo>
                    <a:pt x="143" y="155"/>
                    <a:pt x="146" y="148"/>
                    <a:pt x="160" y="134"/>
                  </a:cubicBezTo>
                  <a:cubicBezTo>
                    <a:pt x="160" y="134"/>
                    <a:pt x="160" y="127"/>
                    <a:pt x="160" y="127"/>
                  </a:cubicBezTo>
                  <a:cubicBezTo>
                    <a:pt x="167" y="115"/>
                    <a:pt x="173" y="102"/>
                    <a:pt x="173" y="90"/>
                  </a:cubicBezTo>
                  <a:lnTo>
                    <a:pt x="179" y="96"/>
                  </a:lnTo>
                  <a:cubicBezTo>
                    <a:pt x="186" y="83"/>
                    <a:pt x="186" y="77"/>
                    <a:pt x="186" y="64"/>
                  </a:cubicBezTo>
                  <a:cubicBezTo>
                    <a:pt x="192" y="19"/>
                    <a:pt x="172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10"/>
            <p:cNvSpPr/>
            <p:nvPr/>
          </p:nvSpPr>
          <p:spPr>
            <a:xfrm>
              <a:off x="1576300" y="3116100"/>
              <a:ext cx="6775" cy="6225"/>
            </a:xfrm>
            <a:custGeom>
              <a:avLst/>
              <a:gdLst/>
              <a:ahLst/>
              <a:cxnLst/>
              <a:rect l="l" t="t" r="r" b="b"/>
              <a:pathLst>
                <a:path w="271" h="249" extrusionOk="0">
                  <a:moveTo>
                    <a:pt x="193" y="1"/>
                  </a:moveTo>
                  <a:cubicBezTo>
                    <a:pt x="186" y="1"/>
                    <a:pt x="178" y="1"/>
                    <a:pt x="171" y="3"/>
                  </a:cubicBezTo>
                  <a:cubicBezTo>
                    <a:pt x="95" y="28"/>
                    <a:pt x="38" y="85"/>
                    <a:pt x="19" y="154"/>
                  </a:cubicBezTo>
                  <a:cubicBezTo>
                    <a:pt x="1" y="218"/>
                    <a:pt x="39" y="249"/>
                    <a:pt x="86" y="249"/>
                  </a:cubicBezTo>
                  <a:cubicBezTo>
                    <a:pt x="103" y="249"/>
                    <a:pt x="122" y="245"/>
                    <a:pt x="139" y="236"/>
                  </a:cubicBezTo>
                  <a:cubicBezTo>
                    <a:pt x="196" y="211"/>
                    <a:pt x="240" y="167"/>
                    <a:pt x="259" y="103"/>
                  </a:cubicBezTo>
                  <a:cubicBezTo>
                    <a:pt x="270" y="47"/>
                    <a:pt x="251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10"/>
            <p:cNvSpPr/>
            <p:nvPr/>
          </p:nvSpPr>
          <p:spPr>
            <a:xfrm>
              <a:off x="1569850" y="3098575"/>
              <a:ext cx="6000" cy="3950"/>
            </a:xfrm>
            <a:custGeom>
              <a:avLst/>
              <a:gdLst/>
              <a:ahLst/>
              <a:cxnLst/>
              <a:rect l="l" t="t" r="r" b="b"/>
              <a:pathLst>
                <a:path w="240" h="158" extrusionOk="0">
                  <a:moveTo>
                    <a:pt x="194" y="1"/>
                  </a:moveTo>
                  <a:cubicBezTo>
                    <a:pt x="190" y="1"/>
                    <a:pt x="186" y="2"/>
                    <a:pt x="183" y="3"/>
                  </a:cubicBezTo>
                  <a:lnTo>
                    <a:pt x="164" y="3"/>
                  </a:lnTo>
                  <a:cubicBezTo>
                    <a:pt x="157" y="2"/>
                    <a:pt x="151" y="1"/>
                    <a:pt x="145" y="1"/>
                  </a:cubicBezTo>
                  <a:cubicBezTo>
                    <a:pt x="55" y="1"/>
                    <a:pt x="1" y="157"/>
                    <a:pt x="77" y="157"/>
                  </a:cubicBezTo>
                  <a:cubicBezTo>
                    <a:pt x="82" y="157"/>
                    <a:pt x="88" y="156"/>
                    <a:pt x="94" y="155"/>
                  </a:cubicBezTo>
                  <a:cubicBezTo>
                    <a:pt x="138" y="149"/>
                    <a:pt x="189" y="117"/>
                    <a:pt x="214" y="73"/>
                  </a:cubicBezTo>
                  <a:cubicBezTo>
                    <a:pt x="220" y="67"/>
                    <a:pt x="239" y="41"/>
                    <a:pt x="227" y="22"/>
                  </a:cubicBezTo>
                  <a:lnTo>
                    <a:pt x="220" y="16"/>
                  </a:lnTo>
                  <a:cubicBezTo>
                    <a:pt x="216" y="7"/>
                    <a:pt x="204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10"/>
            <p:cNvSpPr/>
            <p:nvPr/>
          </p:nvSpPr>
          <p:spPr>
            <a:xfrm>
              <a:off x="1598325" y="3074900"/>
              <a:ext cx="8175" cy="6750"/>
            </a:xfrm>
            <a:custGeom>
              <a:avLst/>
              <a:gdLst/>
              <a:ahLst/>
              <a:cxnLst/>
              <a:rect l="l" t="t" r="r" b="b"/>
              <a:pathLst>
                <a:path w="327" h="270" extrusionOk="0">
                  <a:moveTo>
                    <a:pt x="246" y="1"/>
                  </a:moveTo>
                  <a:cubicBezTo>
                    <a:pt x="212" y="1"/>
                    <a:pt x="171" y="14"/>
                    <a:pt x="141" y="30"/>
                  </a:cubicBezTo>
                  <a:cubicBezTo>
                    <a:pt x="78" y="74"/>
                    <a:pt x="34" y="137"/>
                    <a:pt x="15" y="213"/>
                  </a:cubicBezTo>
                  <a:cubicBezTo>
                    <a:pt x="0" y="247"/>
                    <a:pt x="12" y="269"/>
                    <a:pt x="38" y="269"/>
                  </a:cubicBezTo>
                  <a:cubicBezTo>
                    <a:pt x="46" y="269"/>
                    <a:pt x="55" y="267"/>
                    <a:pt x="65" y="263"/>
                  </a:cubicBezTo>
                  <a:cubicBezTo>
                    <a:pt x="72" y="257"/>
                    <a:pt x="78" y="257"/>
                    <a:pt x="84" y="250"/>
                  </a:cubicBezTo>
                  <a:lnTo>
                    <a:pt x="84" y="257"/>
                  </a:lnTo>
                  <a:cubicBezTo>
                    <a:pt x="97" y="264"/>
                    <a:pt x="110" y="267"/>
                    <a:pt x="124" y="267"/>
                  </a:cubicBezTo>
                  <a:cubicBezTo>
                    <a:pt x="205" y="267"/>
                    <a:pt x="294" y="152"/>
                    <a:pt x="305" y="93"/>
                  </a:cubicBezTo>
                  <a:cubicBezTo>
                    <a:pt x="327" y="24"/>
                    <a:pt x="292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10"/>
            <p:cNvSpPr/>
            <p:nvPr/>
          </p:nvSpPr>
          <p:spPr>
            <a:xfrm>
              <a:off x="1608150" y="3099675"/>
              <a:ext cx="4900" cy="6950"/>
            </a:xfrm>
            <a:custGeom>
              <a:avLst/>
              <a:gdLst/>
              <a:ahLst/>
              <a:cxnLst/>
              <a:rect l="l" t="t" r="r" b="b"/>
              <a:pathLst>
                <a:path w="196" h="278" extrusionOk="0">
                  <a:moveTo>
                    <a:pt x="127" y="0"/>
                  </a:moveTo>
                  <a:cubicBezTo>
                    <a:pt x="90" y="0"/>
                    <a:pt x="41" y="57"/>
                    <a:pt x="32" y="86"/>
                  </a:cubicBezTo>
                  <a:cubicBezTo>
                    <a:pt x="7" y="136"/>
                    <a:pt x="0" y="193"/>
                    <a:pt x="7" y="243"/>
                  </a:cubicBezTo>
                  <a:cubicBezTo>
                    <a:pt x="13" y="268"/>
                    <a:pt x="27" y="278"/>
                    <a:pt x="45" y="278"/>
                  </a:cubicBezTo>
                  <a:cubicBezTo>
                    <a:pt x="95" y="278"/>
                    <a:pt x="174" y="199"/>
                    <a:pt x="183" y="161"/>
                  </a:cubicBezTo>
                  <a:cubicBezTo>
                    <a:pt x="196" y="117"/>
                    <a:pt x="183" y="67"/>
                    <a:pt x="158" y="23"/>
                  </a:cubicBezTo>
                  <a:cubicBezTo>
                    <a:pt x="150" y="7"/>
                    <a:pt x="13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10"/>
            <p:cNvSpPr/>
            <p:nvPr/>
          </p:nvSpPr>
          <p:spPr>
            <a:xfrm>
              <a:off x="1599125" y="3132900"/>
              <a:ext cx="8250" cy="6000"/>
            </a:xfrm>
            <a:custGeom>
              <a:avLst/>
              <a:gdLst/>
              <a:ahLst/>
              <a:cxnLst/>
              <a:rect l="l" t="t" r="r" b="b"/>
              <a:pathLst>
                <a:path w="330" h="240" extrusionOk="0">
                  <a:moveTo>
                    <a:pt x="169" y="1"/>
                  </a:moveTo>
                  <a:cubicBezTo>
                    <a:pt x="133" y="1"/>
                    <a:pt x="100" y="36"/>
                    <a:pt x="84" y="62"/>
                  </a:cubicBezTo>
                  <a:lnTo>
                    <a:pt x="52" y="94"/>
                  </a:lnTo>
                  <a:cubicBezTo>
                    <a:pt x="0" y="156"/>
                    <a:pt x="21" y="239"/>
                    <a:pt x="89" y="239"/>
                  </a:cubicBezTo>
                  <a:cubicBezTo>
                    <a:pt x="104" y="239"/>
                    <a:pt x="121" y="235"/>
                    <a:pt x="141" y="226"/>
                  </a:cubicBezTo>
                  <a:cubicBezTo>
                    <a:pt x="185" y="207"/>
                    <a:pt x="330" y="50"/>
                    <a:pt x="216" y="12"/>
                  </a:cubicBezTo>
                  <a:lnTo>
                    <a:pt x="191" y="5"/>
                  </a:lnTo>
                  <a:cubicBezTo>
                    <a:pt x="184" y="2"/>
                    <a:pt x="176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10"/>
            <p:cNvSpPr/>
            <p:nvPr/>
          </p:nvSpPr>
          <p:spPr>
            <a:xfrm>
              <a:off x="1594425" y="3096475"/>
              <a:ext cx="4975" cy="4100"/>
            </a:xfrm>
            <a:custGeom>
              <a:avLst/>
              <a:gdLst/>
              <a:ahLst/>
              <a:cxnLst/>
              <a:rect l="l" t="t" r="r" b="b"/>
              <a:pathLst>
                <a:path w="199" h="164" extrusionOk="0">
                  <a:moveTo>
                    <a:pt x="139" y="0"/>
                  </a:moveTo>
                  <a:cubicBezTo>
                    <a:pt x="96" y="0"/>
                    <a:pt x="40" y="19"/>
                    <a:pt x="19" y="43"/>
                  </a:cubicBezTo>
                  <a:cubicBezTo>
                    <a:pt x="7" y="69"/>
                    <a:pt x="1" y="94"/>
                    <a:pt x="1" y="125"/>
                  </a:cubicBezTo>
                  <a:cubicBezTo>
                    <a:pt x="3" y="153"/>
                    <a:pt x="18" y="164"/>
                    <a:pt x="38" y="164"/>
                  </a:cubicBezTo>
                  <a:cubicBezTo>
                    <a:pt x="66" y="164"/>
                    <a:pt x="104" y="141"/>
                    <a:pt x="127" y="119"/>
                  </a:cubicBezTo>
                  <a:cubicBezTo>
                    <a:pt x="158" y="106"/>
                    <a:pt x="177" y="75"/>
                    <a:pt x="190" y="43"/>
                  </a:cubicBezTo>
                  <a:cubicBezTo>
                    <a:pt x="198" y="12"/>
                    <a:pt x="173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10"/>
            <p:cNvSpPr/>
            <p:nvPr/>
          </p:nvSpPr>
          <p:spPr>
            <a:xfrm>
              <a:off x="1584750" y="3172225"/>
              <a:ext cx="8750" cy="5875"/>
            </a:xfrm>
            <a:custGeom>
              <a:avLst/>
              <a:gdLst/>
              <a:ahLst/>
              <a:cxnLst/>
              <a:rect l="l" t="t" r="r" b="b"/>
              <a:pathLst>
                <a:path w="350" h="235" extrusionOk="0">
                  <a:moveTo>
                    <a:pt x="211" y="1"/>
                  </a:moveTo>
                  <a:cubicBezTo>
                    <a:pt x="123" y="1"/>
                    <a:pt x="1" y="116"/>
                    <a:pt x="60" y="198"/>
                  </a:cubicBezTo>
                  <a:lnTo>
                    <a:pt x="66" y="211"/>
                  </a:lnTo>
                  <a:cubicBezTo>
                    <a:pt x="79" y="228"/>
                    <a:pt x="95" y="235"/>
                    <a:pt x="112" y="235"/>
                  </a:cubicBezTo>
                  <a:cubicBezTo>
                    <a:pt x="208" y="235"/>
                    <a:pt x="349" y="24"/>
                    <a:pt x="243" y="3"/>
                  </a:cubicBezTo>
                  <a:lnTo>
                    <a:pt x="230" y="3"/>
                  </a:lnTo>
                  <a:cubicBezTo>
                    <a:pt x="224" y="2"/>
                    <a:pt x="218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10"/>
            <p:cNvSpPr/>
            <p:nvPr/>
          </p:nvSpPr>
          <p:spPr>
            <a:xfrm>
              <a:off x="1569825" y="3212325"/>
              <a:ext cx="12650" cy="7450"/>
            </a:xfrm>
            <a:custGeom>
              <a:avLst/>
              <a:gdLst/>
              <a:ahLst/>
              <a:cxnLst/>
              <a:rect l="l" t="t" r="r" b="b"/>
              <a:pathLst>
                <a:path w="506" h="298" extrusionOk="0">
                  <a:moveTo>
                    <a:pt x="322" y="1"/>
                  </a:moveTo>
                  <a:cubicBezTo>
                    <a:pt x="190" y="1"/>
                    <a:pt x="1" y="297"/>
                    <a:pt x="184" y="297"/>
                  </a:cubicBezTo>
                  <a:cubicBezTo>
                    <a:pt x="316" y="297"/>
                    <a:pt x="505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10"/>
            <p:cNvSpPr/>
            <p:nvPr/>
          </p:nvSpPr>
          <p:spPr>
            <a:xfrm>
              <a:off x="1555950" y="3199675"/>
              <a:ext cx="6650" cy="7025"/>
            </a:xfrm>
            <a:custGeom>
              <a:avLst/>
              <a:gdLst/>
              <a:ahLst/>
              <a:cxnLst/>
              <a:rect l="l" t="t" r="r" b="b"/>
              <a:pathLst>
                <a:path w="266" h="281" extrusionOk="0">
                  <a:moveTo>
                    <a:pt x="212" y="1"/>
                  </a:moveTo>
                  <a:cubicBezTo>
                    <a:pt x="160" y="1"/>
                    <a:pt x="88" y="58"/>
                    <a:pt x="70" y="84"/>
                  </a:cubicBezTo>
                  <a:cubicBezTo>
                    <a:pt x="64" y="97"/>
                    <a:pt x="64" y="103"/>
                    <a:pt x="57" y="109"/>
                  </a:cubicBezTo>
                  <a:cubicBezTo>
                    <a:pt x="20" y="160"/>
                    <a:pt x="1" y="223"/>
                    <a:pt x="57" y="261"/>
                  </a:cubicBezTo>
                  <a:cubicBezTo>
                    <a:pt x="83" y="273"/>
                    <a:pt x="108" y="280"/>
                    <a:pt x="127" y="280"/>
                  </a:cubicBezTo>
                  <a:cubicBezTo>
                    <a:pt x="131" y="281"/>
                    <a:pt x="136" y="281"/>
                    <a:pt x="140" y="281"/>
                  </a:cubicBezTo>
                  <a:cubicBezTo>
                    <a:pt x="198" y="281"/>
                    <a:pt x="253" y="206"/>
                    <a:pt x="259" y="154"/>
                  </a:cubicBezTo>
                  <a:cubicBezTo>
                    <a:pt x="266" y="116"/>
                    <a:pt x="266" y="78"/>
                    <a:pt x="259" y="40"/>
                  </a:cubicBezTo>
                  <a:cubicBezTo>
                    <a:pt x="252" y="11"/>
                    <a:pt x="234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10"/>
            <p:cNvSpPr/>
            <p:nvPr/>
          </p:nvSpPr>
          <p:spPr>
            <a:xfrm>
              <a:off x="1581975" y="3196875"/>
              <a:ext cx="6950" cy="5575"/>
            </a:xfrm>
            <a:custGeom>
              <a:avLst/>
              <a:gdLst/>
              <a:ahLst/>
              <a:cxnLst/>
              <a:rect l="l" t="t" r="r" b="b"/>
              <a:pathLst>
                <a:path w="278" h="223" extrusionOk="0">
                  <a:moveTo>
                    <a:pt x="150" y="0"/>
                  </a:moveTo>
                  <a:cubicBezTo>
                    <a:pt x="126" y="0"/>
                    <a:pt x="103" y="7"/>
                    <a:pt x="82" y="20"/>
                  </a:cubicBezTo>
                  <a:cubicBezTo>
                    <a:pt x="32" y="45"/>
                    <a:pt x="0" y="95"/>
                    <a:pt x="7" y="158"/>
                  </a:cubicBezTo>
                  <a:cubicBezTo>
                    <a:pt x="0" y="158"/>
                    <a:pt x="0" y="165"/>
                    <a:pt x="7" y="165"/>
                  </a:cubicBezTo>
                  <a:cubicBezTo>
                    <a:pt x="0" y="209"/>
                    <a:pt x="26" y="223"/>
                    <a:pt x="57" y="223"/>
                  </a:cubicBezTo>
                  <a:cubicBezTo>
                    <a:pt x="89" y="223"/>
                    <a:pt x="126" y="209"/>
                    <a:pt x="145" y="196"/>
                  </a:cubicBezTo>
                  <a:cubicBezTo>
                    <a:pt x="183" y="165"/>
                    <a:pt x="278" y="39"/>
                    <a:pt x="190" y="7"/>
                  </a:cubicBezTo>
                  <a:cubicBezTo>
                    <a:pt x="176" y="3"/>
                    <a:pt x="163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10"/>
            <p:cNvSpPr/>
            <p:nvPr/>
          </p:nvSpPr>
          <p:spPr>
            <a:xfrm>
              <a:off x="1568575" y="3196875"/>
              <a:ext cx="8050" cy="4750"/>
            </a:xfrm>
            <a:custGeom>
              <a:avLst/>
              <a:gdLst/>
              <a:ahLst/>
              <a:cxnLst/>
              <a:rect l="l" t="t" r="r" b="b"/>
              <a:pathLst>
                <a:path w="322" h="190" extrusionOk="0">
                  <a:moveTo>
                    <a:pt x="208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10"/>
            <p:cNvSpPr/>
            <p:nvPr/>
          </p:nvSpPr>
          <p:spPr>
            <a:xfrm>
              <a:off x="1556500" y="3171500"/>
              <a:ext cx="6100" cy="5650"/>
            </a:xfrm>
            <a:custGeom>
              <a:avLst/>
              <a:gdLst/>
              <a:ahLst/>
              <a:cxnLst/>
              <a:rect l="l" t="t" r="r" b="b"/>
              <a:pathLst>
                <a:path w="244" h="226" extrusionOk="0">
                  <a:moveTo>
                    <a:pt x="185" y="1"/>
                  </a:moveTo>
                  <a:cubicBezTo>
                    <a:pt x="167" y="1"/>
                    <a:pt x="148" y="7"/>
                    <a:pt x="136" y="13"/>
                  </a:cubicBezTo>
                  <a:cubicBezTo>
                    <a:pt x="73" y="38"/>
                    <a:pt x="29" y="89"/>
                    <a:pt x="17" y="152"/>
                  </a:cubicBezTo>
                  <a:cubicBezTo>
                    <a:pt x="1" y="189"/>
                    <a:pt x="33" y="226"/>
                    <a:pt x="70" y="226"/>
                  </a:cubicBezTo>
                  <a:cubicBezTo>
                    <a:pt x="78" y="226"/>
                    <a:pt x="85" y="224"/>
                    <a:pt x="92" y="221"/>
                  </a:cubicBezTo>
                  <a:cubicBezTo>
                    <a:pt x="136" y="208"/>
                    <a:pt x="174" y="177"/>
                    <a:pt x="199" y="133"/>
                  </a:cubicBezTo>
                  <a:cubicBezTo>
                    <a:pt x="204" y="128"/>
                    <a:pt x="208" y="124"/>
                    <a:pt x="206" y="124"/>
                  </a:cubicBezTo>
                  <a:cubicBezTo>
                    <a:pt x="205" y="124"/>
                    <a:pt x="203" y="125"/>
                    <a:pt x="199" y="126"/>
                  </a:cubicBezTo>
                  <a:cubicBezTo>
                    <a:pt x="218" y="107"/>
                    <a:pt x="244" y="82"/>
                    <a:pt x="237" y="57"/>
                  </a:cubicBezTo>
                  <a:lnTo>
                    <a:pt x="231" y="32"/>
                  </a:lnTo>
                  <a:cubicBezTo>
                    <a:pt x="224" y="8"/>
                    <a:pt x="205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10"/>
            <p:cNvSpPr/>
            <p:nvPr/>
          </p:nvSpPr>
          <p:spPr>
            <a:xfrm>
              <a:off x="1607525" y="3117575"/>
              <a:ext cx="11200" cy="10425"/>
            </a:xfrm>
            <a:custGeom>
              <a:avLst/>
              <a:gdLst/>
              <a:ahLst/>
              <a:cxnLst/>
              <a:rect l="l" t="t" r="r" b="b"/>
              <a:pathLst>
                <a:path w="448" h="417" extrusionOk="0">
                  <a:moveTo>
                    <a:pt x="328" y="0"/>
                  </a:moveTo>
                  <a:cubicBezTo>
                    <a:pt x="202" y="13"/>
                    <a:pt x="95" y="89"/>
                    <a:pt x="44" y="208"/>
                  </a:cubicBezTo>
                  <a:cubicBezTo>
                    <a:pt x="0" y="284"/>
                    <a:pt x="6" y="417"/>
                    <a:pt x="126" y="417"/>
                  </a:cubicBezTo>
                  <a:cubicBezTo>
                    <a:pt x="252" y="404"/>
                    <a:pt x="360" y="328"/>
                    <a:pt x="410" y="208"/>
                  </a:cubicBezTo>
                  <a:cubicBezTo>
                    <a:pt x="448" y="126"/>
                    <a:pt x="448" y="0"/>
                    <a:pt x="3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10"/>
            <p:cNvSpPr/>
            <p:nvPr/>
          </p:nvSpPr>
          <p:spPr>
            <a:xfrm>
              <a:off x="1561325" y="3005000"/>
              <a:ext cx="12000" cy="11200"/>
            </a:xfrm>
            <a:custGeom>
              <a:avLst/>
              <a:gdLst/>
              <a:ahLst/>
              <a:cxnLst/>
              <a:rect l="l" t="t" r="r" b="b"/>
              <a:pathLst>
                <a:path w="480" h="448" extrusionOk="0">
                  <a:moveTo>
                    <a:pt x="347" y="0"/>
                  </a:moveTo>
                  <a:cubicBezTo>
                    <a:pt x="215" y="13"/>
                    <a:pt x="95" y="95"/>
                    <a:pt x="44" y="221"/>
                  </a:cubicBezTo>
                  <a:cubicBezTo>
                    <a:pt x="0" y="309"/>
                    <a:pt x="0" y="448"/>
                    <a:pt x="133" y="448"/>
                  </a:cubicBezTo>
                  <a:cubicBezTo>
                    <a:pt x="265" y="435"/>
                    <a:pt x="379" y="347"/>
                    <a:pt x="435" y="227"/>
                  </a:cubicBezTo>
                  <a:cubicBezTo>
                    <a:pt x="479" y="139"/>
                    <a:pt x="479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10"/>
            <p:cNvSpPr/>
            <p:nvPr/>
          </p:nvSpPr>
          <p:spPr>
            <a:xfrm>
              <a:off x="1549500" y="2961325"/>
              <a:ext cx="7275" cy="6800"/>
            </a:xfrm>
            <a:custGeom>
              <a:avLst/>
              <a:gdLst/>
              <a:ahLst/>
              <a:cxnLst/>
              <a:rect l="l" t="t" r="r" b="b"/>
              <a:pathLst>
                <a:path w="291" h="272" extrusionOk="0">
                  <a:moveTo>
                    <a:pt x="215" y="0"/>
                  </a:moveTo>
                  <a:cubicBezTo>
                    <a:pt x="133" y="6"/>
                    <a:pt x="63" y="57"/>
                    <a:pt x="25" y="133"/>
                  </a:cubicBezTo>
                  <a:cubicBezTo>
                    <a:pt x="0" y="189"/>
                    <a:pt x="6" y="271"/>
                    <a:pt x="82" y="271"/>
                  </a:cubicBezTo>
                  <a:cubicBezTo>
                    <a:pt x="164" y="265"/>
                    <a:pt x="233" y="215"/>
                    <a:pt x="265" y="139"/>
                  </a:cubicBezTo>
                  <a:cubicBezTo>
                    <a:pt x="290" y="82"/>
                    <a:pt x="290" y="0"/>
                    <a:pt x="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10"/>
            <p:cNvSpPr/>
            <p:nvPr/>
          </p:nvSpPr>
          <p:spPr>
            <a:xfrm>
              <a:off x="1581825" y="2817350"/>
              <a:ext cx="7100" cy="5875"/>
            </a:xfrm>
            <a:custGeom>
              <a:avLst/>
              <a:gdLst/>
              <a:ahLst/>
              <a:cxnLst/>
              <a:rect l="l" t="t" r="r" b="b"/>
              <a:pathLst>
                <a:path w="284" h="235" extrusionOk="0">
                  <a:moveTo>
                    <a:pt x="213" y="0"/>
                  </a:moveTo>
                  <a:cubicBezTo>
                    <a:pt x="175" y="0"/>
                    <a:pt x="133" y="37"/>
                    <a:pt x="107" y="58"/>
                  </a:cubicBezTo>
                  <a:lnTo>
                    <a:pt x="101" y="64"/>
                  </a:lnTo>
                  <a:cubicBezTo>
                    <a:pt x="63" y="102"/>
                    <a:pt x="0" y="234"/>
                    <a:pt x="107" y="234"/>
                  </a:cubicBezTo>
                  <a:cubicBezTo>
                    <a:pt x="177" y="228"/>
                    <a:pt x="240" y="177"/>
                    <a:pt x="271" y="108"/>
                  </a:cubicBezTo>
                  <a:cubicBezTo>
                    <a:pt x="284" y="89"/>
                    <a:pt x="284" y="58"/>
                    <a:pt x="271" y="32"/>
                  </a:cubicBezTo>
                  <a:cubicBezTo>
                    <a:pt x="259" y="20"/>
                    <a:pt x="252" y="14"/>
                    <a:pt x="240" y="7"/>
                  </a:cubicBezTo>
                  <a:cubicBezTo>
                    <a:pt x="231" y="2"/>
                    <a:pt x="222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1" name="Google Shape;1161;p10"/>
          <p:cNvGrpSpPr/>
          <p:nvPr/>
        </p:nvGrpSpPr>
        <p:grpSpPr>
          <a:xfrm rot="-1992041">
            <a:off x="420382" y="4152828"/>
            <a:ext cx="1217260" cy="1014472"/>
            <a:chOff x="2226275" y="2120850"/>
            <a:chExt cx="356000" cy="296700"/>
          </a:xfrm>
        </p:grpSpPr>
        <p:sp>
          <p:nvSpPr>
            <p:cNvPr id="1162" name="Google Shape;1162;p10"/>
            <p:cNvSpPr/>
            <p:nvPr/>
          </p:nvSpPr>
          <p:spPr>
            <a:xfrm>
              <a:off x="2226275" y="2120850"/>
              <a:ext cx="356000" cy="296700"/>
            </a:xfrm>
            <a:custGeom>
              <a:avLst/>
              <a:gdLst/>
              <a:ahLst/>
              <a:cxnLst/>
              <a:rect l="l" t="t" r="r" b="b"/>
              <a:pathLst>
                <a:path w="14240" h="11868" extrusionOk="0">
                  <a:moveTo>
                    <a:pt x="3039" y="0"/>
                  </a:moveTo>
                  <a:cubicBezTo>
                    <a:pt x="1403" y="0"/>
                    <a:pt x="0" y="406"/>
                    <a:pt x="289" y="1883"/>
                  </a:cubicBezTo>
                  <a:cubicBezTo>
                    <a:pt x="812" y="4557"/>
                    <a:pt x="4016" y="8227"/>
                    <a:pt x="5769" y="10315"/>
                  </a:cubicBezTo>
                  <a:cubicBezTo>
                    <a:pt x="6470" y="11147"/>
                    <a:pt x="7390" y="11867"/>
                    <a:pt x="8347" y="11867"/>
                  </a:cubicBezTo>
                  <a:cubicBezTo>
                    <a:pt x="8813" y="11867"/>
                    <a:pt x="9287" y="11697"/>
                    <a:pt x="9749" y="11286"/>
                  </a:cubicBezTo>
                  <a:cubicBezTo>
                    <a:pt x="14240" y="7300"/>
                    <a:pt x="12814" y="1807"/>
                    <a:pt x="7252" y="564"/>
                  </a:cubicBezTo>
                  <a:cubicBezTo>
                    <a:pt x="6668" y="433"/>
                    <a:pt x="4729" y="0"/>
                    <a:pt x="30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10"/>
            <p:cNvSpPr/>
            <p:nvPr/>
          </p:nvSpPr>
          <p:spPr>
            <a:xfrm>
              <a:off x="2424900" y="2376425"/>
              <a:ext cx="10900" cy="11400"/>
            </a:xfrm>
            <a:custGeom>
              <a:avLst/>
              <a:gdLst/>
              <a:ahLst/>
              <a:cxnLst/>
              <a:rect l="l" t="t" r="r" b="b"/>
              <a:pathLst>
                <a:path w="436" h="456" extrusionOk="0">
                  <a:moveTo>
                    <a:pt x="122" y="0"/>
                  </a:moveTo>
                  <a:cubicBezTo>
                    <a:pt x="62" y="0"/>
                    <a:pt x="8" y="28"/>
                    <a:pt x="0" y="105"/>
                  </a:cubicBezTo>
                  <a:cubicBezTo>
                    <a:pt x="7" y="237"/>
                    <a:pt x="82" y="363"/>
                    <a:pt x="202" y="426"/>
                  </a:cubicBezTo>
                  <a:cubicBezTo>
                    <a:pt x="237" y="444"/>
                    <a:pt x="280" y="455"/>
                    <a:pt x="320" y="455"/>
                  </a:cubicBezTo>
                  <a:cubicBezTo>
                    <a:pt x="382" y="455"/>
                    <a:pt x="436" y="427"/>
                    <a:pt x="436" y="351"/>
                  </a:cubicBezTo>
                  <a:cubicBezTo>
                    <a:pt x="429" y="212"/>
                    <a:pt x="354" y="92"/>
                    <a:pt x="234" y="29"/>
                  </a:cubicBezTo>
                  <a:cubicBezTo>
                    <a:pt x="202" y="12"/>
                    <a:pt x="161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10"/>
            <p:cNvSpPr/>
            <p:nvPr/>
          </p:nvSpPr>
          <p:spPr>
            <a:xfrm>
              <a:off x="2412600" y="2377300"/>
              <a:ext cx="8550" cy="7925"/>
            </a:xfrm>
            <a:custGeom>
              <a:avLst/>
              <a:gdLst/>
              <a:ahLst/>
              <a:cxnLst/>
              <a:rect l="l" t="t" r="r" b="b"/>
              <a:pathLst>
                <a:path w="342" h="317" extrusionOk="0">
                  <a:moveTo>
                    <a:pt x="101" y="0"/>
                  </a:moveTo>
                  <a:cubicBezTo>
                    <a:pt x="13" y="0"/>
                    <a:pt x="0" y="82"/>
                    <a:pt x="26" y="152"/>
                  </a:cubicBezTo>
                  <a:cubicBezTo>
                    <a:pt x="64" y="234"/>
                    <a:pt x="139" y="297"/>
                    <a:pt x="228" y="316"/>
                  </a:cubicBezTo>
                  <a:lnTo>
                    <a:pt x="246" y="316"/>
                  </a:lnTo>
                  <a:cubicBezTo>
                    <a:pt x="250" y="316"/>
                    <a:pt x="253" y="316"/>
                    <a:pt x="256" y="316"/>
                  </a:cubicBezTo>
                  <a:cubicBezTo>
                    <a:pt x="297" y="316"/>
                    <a:pt x="335" y="281"/>
                    <a:pt x="335" y="240"/>
                  </a:cubicBezTo>
                  <a:cubicBezTo>
                    <a:pt x="341" y="196"/>
                    <a:pt x="328" y="145"/>
                    <a:pt x="297" y="114"/>
                  </a:cubicBezTo>
                  <a:cubicBezTo>
                    <a:pt x="253" y="44"/>
                    <a:pt x="177" y="7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10"/>
            <p:cNvSpPr/>
            <p:nvPr/>
          </p:nvSpPr>
          <p:spPr>
            <a:xfrm>
              <a:off x="2400050" y="2365000"/>
              <a:ext cx="8375" cy="6875"/>
            </a:xfrm>
            <a:custGeom>
              <a:avLst/>
              <a:gdLst/>
              <a:ahLst/>
              <a:cxnLst/>
              <a:rect l="l" t="t" r="r" b="b"/>
              <a:pathLst>
                <a:path w="335" h="275" extrusionOk="0">
                  <a:moveTo>
                    <a:pt x="136" y="1"/>
                  </a:moveTo>
                  <a:cubicBezTo>
                    <a:pt x="118" y="1"/>
                    <a:pt x="101" y="7"/>
                    <a:pt x="86" y="19"/>
                  </a:cubicBezTo>
                  <a:cubicBezTo>
                    <a:pt x="1" y="98"/>
                    <a:pt x="140" y="272"/>
                    <a:pt x="246" y="272"/>
                  </a:cubicBezTo>
                  <a:cubicBezTo>
                    <a:pt x="249" y="272"/>
                    <a:pt x="253" y="272"/>
                    <a:pt x="256" y="271"/>
                  </a:cubicBezTo>
                  <a:cubicBezTo>
                    <a:pt x="261" y="273"/>
                    <a:pt x="266" y="274"/>
                    <a:pt x="271" y="274"/>
                  </a:cubicBezTo>
                  <a:cubicBezTo>
                    <a:pt x="295" y="274"/>
                    <a:pt x="313" y="249"/>
                    <a:pt x="313" y="227"/>
                  </a:cubicBezTo>
                  <a:cubicBezTo>
                    <a:pt x="334" y="138"/>
                    <a:pt x="224" y="1"/>
                    <a:pt x="1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10"/>
            <p:cNvSpPr/>
            <p:nvPr/>
          </p:nvSpPr>
          <p:spPr>
            <a:xfrm>
              <a:off x="2410275" y="2359600"/>
              <a:ext cx="5625" cy="5675"/>
            </a:xfrm>
            <a:custGeom>
              <a:avLst/>
              <a:gdLst/>
              <a:ahLst/>
              <a:cxnLst/>
              <a:rect l="l" t="t" r="r" b="b"/>
              <a:pathLst>
                <a:path w="225" h="227" extrusionOk="0">
                  <a:moveTo>
                    <a:pt x="53" y="0"/>
                  </a:moveTo>
                  <a:cubicBezTo>
                    <a:pt x="27" y="0"/>
                    <a:pt x="9" y="15"/>
                    <a:pt x="5" y="52"/>
                  </a:cubicBezTo>
                  <a:cubicBezTo>
                    <a:pt x="1" y="125"/>
                    <a:pt x="110" y="227"/>
                    <a:pt x="174" y="227"/>
                  </a:cubicBezTo>
                  <a:cubicBezTo>
                    <a:pt x="200" y="227"/>
                    <a:pt x="218" y="211"/>
                    <a:pt x="220" y="172"/>
                  </a:cubicBezTo>
                  <a:cubicBezTo>
                    <a:pt x="224" y="99"/>
                    <a:pt x="117" y="0"/>
                    <a:pt x="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10"/>
            <p:cNvSpPr/>
            <p:nvPr/>
          </p:nvSpPr>
          <p:spPr>
            <a:xfrm>
              <a:off x="2446175" y="2366800"/>
              <a:ext cx="11375" cy="7700"/>
            </a:xfrm>
            <a:custGeom>
              <a:avLst/>
              <a:gdLst/>
              <a:ahLst/>
              <a:cxnLst/>
              <a:rect l="l" t="t" r="r" b="b"/>
              <a:pathLst>
                <a:path w="455" h="308" extrusionOk="0">
                  <a:moveTo>
                    <a:pt x="197" y="1"/>
                  </a:moveTo>
                  <a:cubicBezTo>
                    <a:pt x="160" y="1"/>
                    <a:pt x="122" y="10"/>
                    <a:pt x="83" y="29"/>
                  </a:cubicBezTo>
                  <a:cubicBezTo>
                    <a:pt x="1" y="67"/>
                    <a:pt x="83" y="193"/>
                    <a:pt x="140" y="218"/>
                  </a:cubicBezTo>
                  <a:cubicBezTo>
                    <a:pt x="196" y="244"/>
                    <a:pt x="234" y="263"/>
                    <a:pt x="278" y="288"/>
                  </a:cubicBezTo>
                  <a:cubicBezTo>
                    <a:pt x="299" y="301"/>
                    <a:pt x="323" y="308"/>
                    <a:pt x="346" y="308"/>
                  </a:cubicBezTo>
                  <a:cubicBezTo>
                    <a:pt x="367" y="308"/>
                    <a:pt x="387" y="303"/>
                    <a:pt x="404" y="294"/>
                  </a:cubicBezTo>
                  <a:cubicBezTo>
                    <a:pt x="442" y="269"/>
                    <a:pt x="455" y="225"/>
                    <a:pt x="436" y="187"/>
                  </a:cubicBezTo>
                  <a:cubicBezTo>
                    <a:pt x="389" y="75"/>
                    <a:pt x="301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10"/>
            <p:cNvSpPr/>
            <p:nvPr/>
          </p:nvSpPr>
          <p:spPr>
            <a:xfrm>
              <a:off x="2450925" y="2382025"/>
              <a:ext cx="5500" cy="4925"/>
            </a:xfrm>
            <a:custGeom>
              <a:avLst/>
              <a:gdLst/>
              <a:ahLst/>
              <a:cxnLst/>
              <a:rect l="l" t="t" r="r" b="b"/>
              <a:pathLst>
                <a:path w="220" h="197" extrusionOk="0">
                  <a:moveTo>
                    <a:pt x="106" y="1"/>
                  </a:moveTo>
                  <a:cubicBezTo>
                    <a:pt x="95" y="1"/>
                    <a:pt x="84" y="6"/>
                    <a:pt x="76" y="19"/>
                  </a:cubicBezTo>
                  <a:cubicBezTo>
                    <a:pt x="0" y="57"/>
                    <a:pt x="76" y="158"/>
                    <a:pt x="120" y="183"/>
                  </a:cubicBezTo>
                  <a:cubicBezTo>
                    <a:pt x="137" y="193"/>
                    <a:pt x="152" y="197"/>
                    <a:pt x="164" y="197"/>
                  </a:cubicBezTo>
                  <a:cubicBezTo>
                    <a:pt x="210" y="197"/>
                    <a:pt x="219" y="139"/>
                    <a:pt x="189" y="89"/>
                  </a:cubicBezTo>
                  <a:lnTo>
                    <a:pt x="183" y="70"/>
                  </a:lnTo>
                  <a:cubicBezTo>
                    <a:pt x="174" y="42"/>
                    <a:pt x="137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10"/>
            <p:cNvSpPr/>
            <p:nvPr/>
          </p:nvSpPr>
          <p:spPr>
            <a:xfrm>
              <a:off x="2340075" y="2218975"/>
              <a:ext cx="7125" cy="7500"/>
            </a:xfrm>
            <a:custGeom>
              <a:avLst/>
              <a:gdLst/>
              <a:ahLst/>
              <a:cxnLst/>
              <a:rect l="l" t="t" r="r" b="b"/>
              <a:pathLst>
                <a:path w="285" h="300" extrusionOk="0">
                  <a:moveTo>
                    <a:pt x="79" y="0"/>
                  </a:moveTo>
                  <a:cubicBezTo>
                    <a:pt x="39" y="0"/>
                    <a:pt x="4" y="20"/>
                    <a:pt x="0" y="70"/>
                  </a:cubicBezTo>
                  <a:cubicBezTo>
                    <a:pt x="0" y="159"/>
                    <a:pt x="51" y="241"/>
                    <a:pt x="133" y="279"/>
                  </a:cubicBezTo>
                  <a:cubicBezTo>
                    <a:pt x="153" y="291"/>
                    <a:pt x="180" y="300"/>
                    <a:pt x="206" y="300"/>
                  </a:cubicBezTo>
                  <a:cubicBezTo>
                    <a:pt x="245" y="300"/>
                    <a:pt x="280" y="281"/>
                    <a:pt x="284" y="228"/>
                  </a:cubicBezTo>
                  <a:cubicBezTo>
                    <a:pt x="278" y="140"/>
                    <a:pt x="227" y="64"/>
                    <a:pt x="152" y="20"/>
                  </a:cubicBezTo>
                  <a:cubicBezTo>
                    <a:pt x="130" y="8"/>
                    <a:pt x="104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10"/>
            <p:cNvSpPr/>
            <p:nvPr/>
          </p:nvSpPr>
          <p:spPr>
            <a:xfrm>
              <a:off x="2321475" y="2220175"/>
              <a:ext cx="6950" cy="6300"/>
            </a:xfrm>
            <a:custGeom>
              <a:avLst/>
              <a:gdLst/>
              <a:ahLst/>
              <a:cxnLst/>
              <a:rect l="l" t="t" r="r" b="b"/>
              <a:pathLst>
                <a:path w="278" h="252" extrusionOk="0">
                  <a:moveTo>
                    <a:pt x="62" y="0"/>
                  </a:moveTo>
                  <a:cubicBezTo>
                    <a:pt x="42" y="0"/>
                    <a:pt x="21" y="7"/>
                    <a:pt x="13" y="29"/>
                  </a:cubicBezTo>
                  <a:cubicBezTo>
                    <a:pt x="6" y="48"/>
                    <a:pt x="0" y="60"/>
                    <a:pt x="0" y="79"/>
                  </a:cubicBezTo>
                  <a:cubicBezTo>
                    <a:pt x="0" y="133"/>
                    <a:pt x="95" y="252"/>
                    <a:pt x="155" y="252"/>
                  </a:cubicBezTo>
                  <a:cubicBezTo>
                    <a:pt x="173" y="252"/>
                    <a:pt x="187" y="242"/>
                    <a:pt x="196" y="218"/>
                  </a:cubicBezTo>
                  <a:cubicBezTo>
                    <a:pt x="202" y="205"/>
                    <a:pt x="208" y="199"/>
                    <a:pt x="208" y="199"/>
                  </a:cubicBezTo>
                  <a:cubicBezTo>
                    <a:pt x="278" y="161"/>
                    <a:pt x="208" y="54"/>
                    <a:pt x="164" y="35"/>
                  </a:cubicBezTo>
                  <a:cubicBezTo>
                    <a:pt x="139" y="22"/>
                    <a:pt x="114" y="10"/>
                    <a:pt x="88" y="4"/>
                  </a:cubicBezTo>
                  <a:cubicBezTo>
                    <a:pt x="81" y="2"/>
                    <a:pt x="72" y="0"/>
                    <a:pt x="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10"/>
            <p:cNvSpPr/>
            <p:nvPr/>
          </p:nvSpPr>
          <p:spPr>
            <a:xfrm>
              <a:off x="2344175" y="2249950"/>
              <a:ext cx="7575" cy="7350"/>
            </a:xfrm>
            <a:custGeom>
              <a:avLst/>
              <a:gdLst/>
              <a:ahLst/>
              <a:cxnLst/>
              <a:rect l="l" t="t" r="r" b="b"/>
              <a:pathLst>
                <a:path w="303" h="294" extrusionOk="0">
                  <a:moveTo>
                    <a:pt x="115" y="1"/>
                  </a:moveTo>
                  <a:cubicBezTo>
                    <a:pt x="106" y="1"/>
                    <a:pt x="97" y="2"/>
                    <a:pt x="89" y="5"/>
                  </a:cubicBezTo>
                  <a:cubicBezTo>
                    <a:pt x="0" y="30"/>
                    <a:pt x="57" y="162"/>
                    <a:pt x="95" y="206"/>
                  </a:cubicBezTo>
                  <a:lnTo>
                    <a:pt x="114" y="219"/>
                  </a:lnTo>
                  <a:lnTo>
                    <a:pt x="107" y="213"/>
                  </a:lnTo>
                  <a:lnTo>
                    <a:pt x="107" y="213"/>
                  </a:lnTo>
                  <a:cubicBezTo>
                    <a:pt x="143" y="248"/>
                    <a:pt x="208" y="293"/>
                    <a:pt x="253" y="293"/>
                  </a:cubicBezTo>
                  <a:cubicBezTo>
                    <a:pt x="280" y="293"/>
                    <a:pt x="301" y="277"/>
                    <a:pt x="303" y="232"/>
                  </a:cubicBezTo>
                  <a:cubicBezTo>
                    <a:pt x="303" y="200"/>
                    <a:pt x="303" y="175"/>
                    <a:pt x="290" y="143"/>
                  </a:cubicBezTo>
                  <a:cubicBezTo>
                    <a:pt x="262" y="87"/>
                    <a:pt x="189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10"/>
            <p:cNvSpPr/>
            <p:nvPr/>
          </p:nvSpPr>
          <p:spPr>
            <a:xfrm>
              <a:off x="2349675" y="2232100"/>
              <a:ext cx="8400" cy="6400"/>
            </a:xfrm>
            <a:custGeom>
              <a:avLst/>
              <a:gdLst/>
              <a:ahLst/>
              <a:cxnLst/>
              <a:rect l="l" t="t" r="r" b="b"/>
              <a:pathLst>
                <a:path w="336" h="256" extrusionOk="0">
                  <a:moveTo>
                    <a:pt x="138" y="1"/>
                  </a:moveTo>
                  <a:cubicBezTo>
                    <a:pt x="130" y="1"/>
                    <a:pt x="122" y="2"/>
                    <a:pt x="115" y="6"/>
                  </a:cubicBezTo>
                  <a:lnTo>
                    <a:pt x="96" y="18"/>
                  </a:lnTo>
                  <a:cubicBezTo>
                    <a:pt x="1" y="63"/>
                    <a:pt x="96" y="195"/>
                    <a:pt x="152" y="227"/>
                  </a:cubicBezTo>
                  <a:lnTo>
                    <a:pt x="184" y="239"/>
                  </a:lnTo>
                  <a:cubicBezTo>
                    <a:pt x="204" y="246"/>
                    <a:pt x="232" y="256"/>
                    <a:pt x="256" y="256"/>
                  </a:cubicBezTo>
                  <a:cubicBezTo>
                    <a:pt x="279" y="256"/>
                    <a:pt x="298" y="247"/>
                    <a:pt x="304" y="220"/>
                  </a:cubicBezTo>
                  <a:cubicBezTo>
                    <a:pt x="335" y="145"/>
                    <a:pt x="285" y="94"/>
                    <a:pt x="234" y="44"/>
                  </a:cubicBezTo>
                  <a:cubicBezTo>
                    <a:pt x="214" y="28"/>
                    <a:pt x="173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10"/>
            <p:cNvSpPr/>
            <p:nvPr/>
          </p:nvSpPr>
          <p:spPr>
            <a:xfrm>
              <a:off x="2386900" y="2247800"/>
              <a:ext cx="7600" cy="7500"/>
            </a:xfrm>
            <a:custGeom>
              <a:avLst/>
              <a:gdLst/>
              <a:ahLst/>
              <a:cxnLst/>
              <a:rect l="l" t="t" r="r" b="b"/>
              <a:pathLst>
                <a:path w="304" h="300" extrusionOk="0">
                  <a:moveTo>
                    <a:pt x="98" y="0"/>
                  </a:moveTo>
                  <a:cubicBezTo>
                    <a:pt x="86" y="0"/>
                    <a:pt x="74" y="4"/>
                    <a:pt x="63" y="15"/>
                  </a:cubicBezTo>
                  <a:cubicBezTo>
                    <a:pt x="51" y="21"/>
                    <a:pt x="38" y="34"/>
                    <a:pt x="32" y="53"/>
                  </a:cubicBezTo>
                  <a:cubicBezTo>
                    <a:pt x="32" y="65"/>
                    <a:pt x="26" y="84"/>
                    <a:pt x="26" y="97"/>
                  </a:cubicBezTo>
                  <a:lnTo>
                    <a:pt x="26" y="109"/>
                  </a:lnTo>
                  <a:lnTo>
                    <a:pt x="26" y="109"/>
                  </a:lnTo>
                  <a:cubicBezTo>
                    <a:pt x="0" y="166"/>
                    <a:pt x="63" y="242"/>
                    <a:pt x="108" y="261"/>
                  </a:cubicBezTo>
                  <a:cubicBezTo>
                    <a:pt x="127" y="273"/>
                    <a:pt x="145" y="286"/>
                    <a:pt x="171" y="292"/>
                  </a:cubicBezTo>
                  <a:cubicBezTo>
                    <a:pt x="181" y="298"/>
                    <a:pt x="192" y="300"/>
                    <a:pt x="203" y="300"/>
                  </a:cubicBezTo>
                  <a:cubicBezTo>
                    <a:pt x="230" y="300"/>
                    <a:pt x="256" y="284"/>
                    <a:pt x="265" y="261"/>
                  </a:cubicBezTo>
                  <a:lnTo>
                    <a:pt x="278" y="248"/>
                  </a:lnTo>
                  <a:cubicBezTo>
                    <a:pt x="303" y="210"/>
                    <a:pt x="272" y="147"/>
                    <a:pt x="253" y="116"/>
                  </a:cubicBezTo>
                  <a:cubicBezTo>
                    <a:pt x="227" y="72"/>
                    <a:pt x="196" y="34"/>
                    <a:pt x="145" y="15"/>
                  </a:cubicBezTo>
                  <a:cubicBezTo>
                    <a:pt x="131" y="8"/>
                    <a:pt x="114" y="0"/>
                    <a:pt x="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10"/>
            <p:cNvSpPr/>
            <p:nvPr/>
          </p:nvSpPr>
          <p:spPr>
            <a:xfrm>
              <a:off x="2384850" y="2218500"/>
              <a:ext cx="3325" cy="3375"/>
            </a:xfrm>
            <a:custGeom>
              <a:avLst/>
              <a:gdLst/>
              <a:ahLst/>
              <a:cxnLst/>
              <a:rect l="l" t="t" r="r" b="b"/>
              <a:pathLst>
                <a:path w="133" h="135" extrusionOk="0">
                  <a:moveTo>
                    <a:pt x="28" y="1"/>
                  </a:moveTo>
                  <a:cubicBezTo>
                    <a:pt x="13" y="1"/>
                    <a:pt x="2" y="10"/>
                    <a:pt x="0" y="33"/>
                  </a:cubicBezTo>
                  <a:cubicBezTo>
                    <a:pt x="0" y="74"/>
                    <a:pt x="66" y="134"/>
                    <a:pt x="105" y="134"/>
                  </a:cubicBezTo>
                  <a:cubicBezTo>
                    <a:pt x="120" y="134"/>
                    <a:pt x="131" y="125"/>
                    <a:pt x="133" y="102"/>
                  </a:cubicBezTo>
                  <a:cubicBezTo>
                    <a:pt x="133" y="61"/>
                    <a:pt x="67" y="1"/>
                    <a:pt x="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10"/>
            <p:cNvSpPr/>
            <p:nvPr/>
          </p:nvSpPr>
          <p:spPr>
            <a:xfrm>
              <a:off x="2358825" y="2198375"/>
              <a:ext cx="7375" cy="6625"/>
            </a:xfrm>
            <a:custGeom>
              <a:avLst/>
              <a:gdLst/>
              <a:ahLst/>
              <a:cxnLst/>
              <a:rect l="l" t="t" r="r" b="b"/>
              <a:pathLst>
                <a:path w="295" h="265" extrusionOk="0">
                  <a:moveTo>
                    <a:pt x="91" y="0"/>
                  </a:moveTo>
                  <a:cubicBezTo>
                    <a:pt x="74" y="0"/>
                    <a:pt x="59" y="5"/>
                    <a:pt x="45" y="18"/>
                  </a:cubicBezTo>
                  <a:lnTo>
                    <a:pt x="39" y="30"/>
                  </a:lnTo>
                  <a:cubicBezTo>
                    <a:pt x="1" y="56"/>
                    <a:pt x="13" y="100"/>
                    <a:pt x="26" y="131"/>
                  </a:cubicBezTo>
                  <a:cubicBezTo>
                    <a:pt x="51" y="207"/>
                    <a:pt x="121" y="264"/>
                    <a:pt x="203" y="264"/>
                  </a:cubicBezTo>
                  <a:cubicBezTo>
                    <a:pt x="207" y="264"/>
                    <a:pt x="212" y="265"/>
                    <a:pt x="216" y="265"/>
                  </a:cubicBezTo>
                  <a:cubicBezTo>
                    <a:pt x="295" y="265"/>
                    <a:pt x="270" y="154"/>
                    <a:pt x="240" y="106"/>
                  </a:cubicBezTo>
                  <a:cubicBezTo>
                    <a:pt x="216" y="67"/>
                    <a:pt x="149" y="0"/>
                    <a:pt x="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10"/>
            <p:cNvSpPr/>
            <p:nvPr/>
          </p:nvSpPr>
          <p:spPr>
            <a:xfrm>
              <a:off x="2374525" y="2270850"/>
              <a:ext cx="8875" cy="9075"/>
            </a:xfrm>
            <a:custGeom>
              <a:avLst/>
              <a:gdLst/>
              <a:ahLst/>
              <a:cxnLst/>
              <a:rect l="l" t="t" r="r" b="b"/>
              <a:pathLst>
                <a:path w="355" h="363" extrusionOk="0">
                  <a:moveTo>
                    <a:pt x="80" y="0"/>
                  </a:moveTo>
                  <a:cubicBezTo>
                    <a:pt x="41" y="0"/>
                    <a:pt x="13" y="24"/>
                    <a:pt x="10" y="83"/>
                  </a:cubicBezTo>
                  <a:cubicBezTo>
                    <a:pt x="1" y="201"/>
                    <a:pt x="175" y="362"/>
                    <a:pt x="278" y="362"/>
                  </a:cubicBezTo>
                  <a:cubicBezTo>
                    <a:pt x="318" y="362"/>
                    <a:pt x="347" y="338"/>
                    <a:pt x="350" y="279"/>
                  </a:cubicBezTo>
                  <a:cubicBezTo>
                    <a:pt x="355" y="164"/>
                    <a:pt x="181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10"/>
            <p:cNvSpPr/>
            <p:nvPr/>
          </p:nvSpPr>
          <p:spPr>
            <a:xfrm>
              <a:off x="2372225" y="2245750"/>
              <a:ext cx="9250" cy="9950"/>
            </a:xfrm>
            <a:custGeom>
              <a:avLst/>
              <a:gdLst/>
              <a:ahLst/>
              <a:cxnLst/>
              <a:rect l="l" t="t" r="r" b="b"/>
              <a:pathLst>
                <a:path w="370" h="398" extrusionOk="0">
                  <a:moveTo>
                    <a:pt x="115" y="0"/>
                  </a:moveTo>
                  <a:cubicBezTo>
                    <a:pt x="91" y="0"/>
                    <a:pt x="67" y="6"/>
                    <a:pt x="45" y="21"/>
                  </a:cubicBezTo>
                  <a:cubicBezTo>
                    <a:pt x="39" y="21"/>
                    <a:pt x="39" y="21"/>
                    <a:pt x="32" y="27"/>
                  </a:cubicBezTo>
                  <a:cubicBezTo>
                    <a:pt x="1" y="46"/>
                    <a:pt x="1" y="103"/>
                    <a:pt x="7" y="135"/>
                  </a:cubicBezTo>
                  <a:cubicBezTo>
                    <a:pt x="7" y="147"/>
                    <a:pt x="13" y="160"/>
                    <a:pt x="20" y="173"/>
                  </a:cubicBezTo>
                  <a:cubicBezTo>
                    <a:pt x="39" y="250"/>
                    <a:pt x="147" y="397"/>
                    <a:pt x="242" y="397"/>
                  </a:cubicBezTo>
                  <a:cubicBezTo>
                    <a:pt x="271" y="397"/>
                    <a:pt x="299" y="383"/>
                    <a:pt x="323" y="349"/>
                  </a:cubicBezTo>
                  <a:cubicBezTo>
                    <a:pt x="335" y="324"/>
                    <a:pt x="348" y="305"/>
                    <a:pt x="354" y="273"/>
                  </a:cubicBezTo>
                  <a:cubicBezTo>
                    <a:pt x="370" y="163"/>
                    <a:pt x="237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10"/>
            <p:cNvSpPr/>
            <p:nvPr/>
          </p:nvSpPr>
          <p:spPr>
            <a:xfrm>
              <a:off x="2375700" y="2225925"/>
              <a:ext cx="8075" cy="6275"/>
            </a:xfrm>
            <a:custGeom>
              <a:avLst/>
              <a:gdLst/>
              <a:ahLst/>
              <a:cxnLst/>
              <a:rect l="l" t="t" r="r" b="b"/>
              <a:pathLst>
                <a:path w="323" h="251" extrusionOk="0">
                  <a:moveTo>
                    <a:pt x="115" y="1"/>
                  </a:moveTo>
                  <a:cubicBezTo>
                    <a:pt x="100" y="1"/>
                    <a:pt x="86" y="6"/>
                    <a:pt x="76" y="20"/>
                  </a:cubicBezTo>
                  <a:lnTo>
                    <a:pt x="38" y="57"/>
                  </a:lnTo>
                  <a:cubicBezTo>
                    <a:pt x="1" y="101"/>
                    <a:pt x="51" y="158"/>
                    <a:pt x="89" y="177"/>
                  </a:cubicBezTo>
                  <a:lnTo>
                    <a:pt x="108" y="177"/>
                  </a:lnTo>
                  <a:cubicBezTo>
                    <a:pt x="129" y="211"/>
                    <a:pt x="181" y="250"/>
                    <a:pt x="224" y="250"/>
                  </a:cubicBezTo>
                  <a:cubicBezTo>
                    <a:pt x="246" y="250"/>
                    <a:pt x="266" y="240"/>
                    <a:pt x="278" y="215"/>
                  </a:cubicBezTo>
                  <a:cubicBezTo>
                    <a:pt x="322" y="139"/>
                    <a:pt x="272" y="95"/>
                    <a:pt x="209" y="45"/>
                  </a:cubicBezTo>
                  <a:cubicBezTo>
                    <a:pt x="191" y="27"/>
                    <a:pt x="150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10"/>
            <p:cNvSpPr/>
            <p:nvPr/>
          </p:nvSpPr>
          <p:spPr>
            <a:xfrm>
              <a:off x="2399825" y="2231500"/>
              <a:ext cx="11375" cy="6450"/>
            </a:xfrm>
            <a:custGeom>
              <a:avLst/>
              <a:gdLst/>
              <a:ahLst/>
              <a:cxnLst/>
              <a:rect l="l" t="t" r="r" b="b"/>
              <a:pathLst>
                <a:path w="455" h="258" extrusionOk="0">
                  <a:moveTo>
                    <a:pt x="175" y="1"/>
                  </a:moveTo>
                  <a:cubicBezTo>
                    <a:pt x="133" y="1"/>
                    <a:pt x="98" y="22"/>
                    <a:pt x="57" y="49"/>
                  </a:cubicBezTo>
                  <a:cubicBezTo>
                    <a:pt x="1" y="87"/>
                    <a:pt x="83" y="175"/>
                    <a:pt x="114" y="194"/>
                  </a:cubicBezTo>
                  <a:cubicBezTo>
                    <a:pt x="165" y="219"/>
                    <a:pt x="225" y="257"/>
                    <a:pt x="282" y="257"/>
                  </a:cubicBezTo>
                  <a:cubicBezTo>
                    <a:pt x="296" y="257"/>
                    <a:pt x="309" y="255"/>
                    <a:pt x="322" y="251"/>
                  </a:cubicBezTo>
                  <a:cubicBezTo>
                    <a:pt x="455" y="206"/>
                    <a:pt x="291" y="30"/>
                    <a:pt x="228" y="11"/>
                  </a:cubicBezTo>
                  <a:cubicBezTo>
                    <a:pt x="208" y="4"/>
                    <a:pt x="191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10"/>
            <p:cNvSpPr/>
            <p:nvPr/>
          </p:nvSpPr>
          <p:spPr>
            <a:xfrm>
              <a:off x="2325400" y="2198275"/>
              <a:ext cx="11550" cy="10875"/>
            </a:xfrm>
            <a:custGeom>
              <a:avLst/>
              <a:gdLst/>
              <a:ahLst/>
              <a:cxnLst/>
              <a:rect l="l" t="t" r="r" b="b"/>
              <a:pathLst>
                <a:path w="462" h="435" extrusionOk="0">
                  <a:moveTo>
                    <a:pt x="149" y="0"/>
                  </a:moveTo>
                  <a:cubicBezTo>
                    <a:pt x="95" y="0"/>
                    <a:pt x="41" y="31"/>
                    <a:pt x="20" y="85"/>
                  </a:cubicBezTo>
                  <a:cubicBezTo>
                    <a:pt x="1" y="148"/>
                    <a:pt x="13" y="224"/>
                    <a:pt x="57" y="274"/>
                  </a:cubicBezTo>
                  <a:cubicBezTo>
                    <a:pt x="83" y="312"/>
                    <a:pt x="108" y="343"/>
                    <a:pt x="139" y="375"/>
                  </a:cubicBezTo>
                  <a:cubicBezTo>
                    <a:pt x="178" y="413"/>
                    <a:pt x="233" y="434"/>
                    <a:pt x="288" y="434"/>
                  </a:cubicBezTo>
                  <a:cubicBezTo>
                    <a:pt x="315" y="434"/>
                    <a:pt x="342" y="429"/>
                    <a:pt x="367" y="419"/>
                  </a:cubicBezTo>
                  <a:cubicBezTo>
                    <a:pt x="379" y="419"/>
                    <a:pt x="385" y="413"/>
                    <a:pt x="385" y="407"/>
                  </a:cubicBezTo>
                  <a:cubicBezTo>
                    <a:pt x="461" y="369"/>
                    <a:pt x="461" y="287"/>
                    <a:pt x="436" y="217"/>
                  </a:cubicBezTo>
                  <a:cubicBezTo>
                    <a:pt x="392" y="104"/>
                    <a:pt x="297" y="28"/>
                    <a:pt x="177" y="3"/>
                  </a:cubicBezTo>
                  <a:cubicBezTo>
                    <a:pt x="168" y="1"/>
                    <a:pt x="159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10"/>
            <p:cNvSpPr/>
            <p:nvPr/>
          </p:nvSpPr>
          <p:spPr>
            <a:xfrm>
              <a:off x="2252550" y="2151800"/>
              <a:ext cx="9925" cy="8750"/>
            </a:xfrm>
            <a:custGeom>
              <a:avLst/>
              <a:gdLst/>
              <a:ahLst/>
              <a:cxnLst/>
              <a:rect l="l" t="t" r="r" b="b"/>
              <a:pathLst>
                <a:path w="397" h="350" extrusionOk="0">
                  <a:moveTo>
                    <a:pt x="132" y="1"/>
                  </a:moveTo>
                  <a:cubicBezTo>
                    <a:pt x="113" y="1"/>
                    <a:pt x="95" y="3"/>
                    <a:pt x="77" y="8"/>
                  </a:cubicBezTo>
                  <a:cubicBezTo>
                    <a:pt x="1" y="27"/>
                    <a:pt x="13" y="115"/>
                    <a:pt x="32" y="165"/>
                  </a:cubicBezTo>
                  <a:cubicBezTo>
                    <a:pt x="64" y="241"/>
                    <a:pt x="127" y="304"/>
                    <a:pt x="209" y="336"/>
                  </a:cubicBezTo>
                  <a:cubicBezTo>
                    <a:pt x="234" y="342"/>
                    <a:pt x="259" y="348"/>
                    <a:pt x="291" y="348"/>
                  </a:cubicBezTo>
                  <a:cubicBezTo>
                    <a:pt x="297" y="349"/>
                    <a:pt x="302" y="349"/>
                    <a:pt x="307" y="349"/>
                  </a:cubicBezTo>
                  <a:cubicBezTo>
                    <a:pt x="392" y="349"/>
                    <a:pt x="397" y="250"/>
                    <a:pt x="367" y="184"/>
                  </a:cubicBezTo>
                  <a:cubicBezTo>
                    <a:pt x="340" y="76"/>
                    <a:pt x="239" y="1"/>
                    <a:pt x="1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10"/>
            <p:cNvSpPr/>
            <p:nvPr/>
          </p:nvSpPr>
          <p:spPr>
            <a:xfrm>
              <a:off x="2270425" y="2146000"/>
              <a:ext cx="10075" cy="7075"/>
            </a:xfrm>
            <a:custGeom>
              <a:avLst/>
              <a:gdLst/>
              <a:ahLst/>
              <a:cxnLst/>
              <a:rect l="l" t="t" r="r" b="b"/>
              <a:pathLst>
                <a:path w="403" h="283" extrusionOk="0">
                  <a:moveTo>
                    <a:pt x="142" y="0"/>
                  </a:moveTo>
                  <a:cubicBezTo>
                    <a:pt x="90" y="0"/>
                    <a:pt x="56" y="42"/>
                    <a:pt x="24" y="113"/>
                  </a:cubicBezTo>
                  <a:cubicBezTo>
                    <a:pt x="1" y="177"/>
                    <a:pt x="79" y="273"/>
                    <a:pt x="141" y="273"/>
                  </a:cubicBezTo>
                  <a:cubicBezTo>
                    <a:pt x="146" y="273"/>
                    <a:pt x="151" y="273"/>
                    <a:pt x="156" y="271"/>
                  </a:cubicBezTo>
                  <a:lnTo>
                    <a:pt x="194" y="259"/>
                  </a:lnTo>
                  <a:cubicBezTo>
                    <a:pt x="212" y="272"/>
                    <a:pt x="237" y="283"/>
                    <a:pt x="261" y="283"/>
                  </a:cubicBezTo>
                  <a:cubicBezTo>
                    <a:pt x="271" y="283"/>
                    <a:pt x="280" y="281"/>
                    <a:pt x="289" y="277"/>
                  </a:cubicBezTo>
                  <a:cubicBezTo>
                    <a:pt x="402" y="246"/>
                    <a:pt x="301" y="82"/>
                    <a:pt x="251" y="44"/>
                  </a:cubicBezTo>
                  <a:cubicBezTo>
                    <a:pt x="207" y="14"/>
                    <a:pt x="171" y="0"/>
                    <a:pt x="1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10"/>
            <p:cNvSpPr/>
            <p:nvPr/>
          </p:nvSpPr>
          <p:spPr>
            <a:xfrm>
              <a:off x="2263900" y="2168875"/>
              <a:ext cx="9650" cy="9500"/>
            </a:xfrm>
            <a:custGeom>
              <a:avLst/>
              <a:gdLst/>
              <a:ahLst/>
              <a:cxnLst/>
              <a:rect l="l" t="t" r="r" b="b"/>
              <a:pathLst>
                <a:path w="386" h="380" extrusionOk="0">
                  <a:moveTo>
                    <a:pt x="131" y="0"/>
                  </a:moveTo>
                  <a:cubicBezTo>
                    <a:pt x="119" y="0"/>
                    <a:pt x="107" y="2"/>
                    <a:pt x="96" y="6"/>
                  </a:cubicBezTo>
                  <a:cubicBezTo>
                    <a:pt x="1" y="37"/>
                    <a:pt x="39" y="163"/>
                    <a:pt x="77" y="220"/>
                  </a:cubicBezTo>
                  <a:lnTo>
                    <a:pt x="83" y="233"/>
                  </a:lnTo>
                  <a:cubicBezTo>
                    <a:pt x="115" y="287"/>
                    <a:pt x="217" y="380"/>
                    <a:pt x="296" y="380"/>
                  </a:cubicBezTo>
                  <a:cubicBezTo>
                    <a:pt x="327" y="380"/>
                    <a:pt x="355" y="365"/>
                    <a:pt x="373" y="327"/>
                  </a:cubicBezTo>
                  <a:cubicBezTo>
                    <a:pt x="379" y="315"/>
                    <a:pt x="386" y="296"/>
                    <a:pt x="386" y="283"/>
                  </a:cubicBezTo>
                  <a:cubicBezTo>
                    <a:pt x="386" y="214"/>
                    <a:pt x="354" y="145"/>
                    <a:pt x="304" y="100"/>
                  </a:cubicBezTo>
                  <a:cubicBezTo>
                    <a:pt x="261" y="52"/>
                    <a:pt x="196" y="0"/>
                    <a:pt x="1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10"/>
            <p:cNvSpPr/>
            <p:nvPr/>
          </p:nvSpPr>
          <p:spPr>
            <a:xfrm>
              <a:off x="2494200" y="2234150"/>
              <a:ext cx="7625" cy="7750"/>
            </a:xfrm>
            <a:custGeom>
              <a:avLst/>
              <a:gdLst/>
              <a:ahLst/>
              <a:cxnLst/>
              <a:rect l="l" t="t" r="r" b="b"/>
              <a:pathLst>
                <a:path w="305" h="310" extrusionOk="0">
                  <a:moveTo>
                    <a:pt x="72" y="1"/>
                  </a:moveTo>
                  <a:cubicBezTo>
                    <a:pt x="38" y="1"/>
                    <a:pt x="13" y="22"/>
                    <a:pt x="10" y="75"/>
                  </a:cubicBezTo>
                  <a:cubicBezTo>
                    <a:pt x="1" y="171"/>
                    <a:pt x="150" y="310"/>
                    <a:pt x="238" y="310"/>
                  </a:cubicBezTo>
                  <a:cubicBezTo>
                    <a:pt x="272" y="310"/>
                    <a:pt x="296" y="290"/>
                    <a:pt x="300" y="239"/>
                  </a:cubicBezTo>
                  <a:cubicBezTo>
                    <a:pt x="304" y="139"/>
                    <a:pt x="159" y="1"/>
                    <a:pt x="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10"/>
            <p:cNvSpPr/>
            <p:nvPr/>
          </p:nvSpPr>
          <p:spPr>
            <a:xfrm>
              <a:off x="2504375" y="2273500"/>
              <a:ext cx="9150" cy="8950"/>
            </a:xfrm>
            <a:custGeom>
              <a:avLst/>
              <a:gdLst/>
              <a:ahLst/>
              <a:cxnLst/>
              <a:rect l="l" t="t" r="r" b="b"/>
              <a:pathLst>
                <a:path w="366" h="358" extrusionOk="0">
                  <a:moveTo>
                    <a:pt x="89" y="1"/>
                  </a:moveTo>
                  <a:cubicBezTo>
                    <a:pt x="51" y="1"/>
                    <a:pt x="32" y="37"/>
                    <a:pt x="51" y="84"/>
                  </a:cubicBezTo>
                  <a:cubicBezTo>
                    <a:pt x="0" y="185"/>
                    <a:pt x="133" y="324"/>
                    <a:pt x="221" y="349"/>
                  </a:cubicBezTo>
                  <a:cubicBezTo>
                    <a:pt x="235" y="355"/>
                    <a:pt x="249" y="358"/>
                    <a:pt x="263" y="358"/>
                  </a:cubicBezTo>
                  <a:cubicBezTo>
                    <a:pt x="293" y="358"/>
                    <a:pt x="321" y="344"/>
                    <a:pt x="334" y="318"/>
                  </a:cubicBezTo>
                  <a:cubicBezTo>
                    <a:pt x="366" y="248"/>
                    <a:pt x="315" y="173"/>
                    <a:pt x="278" y="128"/>
                  </a:cubicBezTo>
                  <a:cubicBezTo>
                    <a:pt x="240" y="78"/>
                    <a:pt x="189" y="40"/>
                    <a:pt x="133" y="15"/>
                  </a:cubicBezTo>
                  <a:cubicBezTo>
                    <a:pt x="116" y="5"/>
                    <a:pt x="102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10"/>
            <p:cNvSpPr/>
            <p:nvPr/>
          </p:nvSpPr>
          <p:spPr>
            <a:xfrm>
              <a:off x="2463850" y="2285725"/>
              <a:ext cx="12800" cy="7000"/>
            </a:xfrm>
            <a:custGeom>
              <a:avLst/>
              <a:gdLst/>
              <a:ahLst/>
              <a:cxnLst/>
              <a:rect l="l" t="t" r="r" b="b"/>
              <a:pathLst>
                <a:path w="512" h="280" extrusionOk="0">
                  <a:moveTo>
                    <a:pt x="187" y="1"/>
                  </a:moveTo>
                  <a:cubicBezTo>
                    <a:pt x="168" y="1"/>
                    <a:pt x="150" y="4"/>
                    <a:pt x="133" y="12"/>
                  </a:cubicBezTo>
                  <a:cubicBezTo>
                    <a:pt x="0" y="62"/>
                    <a:pt x="171" y="239"/>
                    <a:pt x="234" y="264"/>
                  </a:cubicBezTo>
                  <a:cubicBezTo>
                    <a:pt x="261" y="275"/>
                    <a:pt x="284" y="280"/>
                    <a:pt x="305" y="280"/>
                  </a:cubicBezTo>
                  <a:cubicBezTo>
                    <a:pt x="366" y="280"/>
                    <a:pt x="407" y="238"/>
                    <a:pt x="473" y="201"/>
                  </a:cubicBezTo>
                  <a:cubicBezTo>
                    <a:pt x="511" y="182"/>
                    <a:pt x="473" y="125"/>
                    <a:pt x="442" y="106"/>
                  </a:cubicBezTo>
                  <a:cubicBezTo>
                    <a:pt x="369" y="75"/>
                    <a:pt x="274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10"/>
            <p:cNvSpPr/>
            <p:nvPr/>
          </p:nvSpPr>
          <p:spPr>
            <a:xfrm>
              <a:off x="2479450" y="2267475"/>
              <a:ext cx="10300" cy="8950"/>
            </a:xfrm>
            <a:custGeom>
              <a:avLst/>
              <a:gdLst/>
              <a:ahLst/>
              <a:cxnLst/>
              <a:rect l="l" t="t" r="r" b="b"/>
              <a:pathLst>
                <a:path w="412" h="358" extrusionOk="0">
                  <a:moveTo>
                    <a:pt x="125" y="0"/>
                  </a:moveTo>
                  <a:cubicBezTo>
                    <a:pt x="76" y="0"/>
                    <a:pt x="33" y="29"/>
                    <a:pt x="7" y="105"/>
                  </a:cubicBezTo>
                  <a:cubicBezTo>
                    <a:pt x="1" y="136"/>
                    <a:pt x="13" y="168"/>
                    <a:pt x="32" y="193"/>
                  </a:cubicBezTo>
                  <a:cubicBezTo>
                    <a:pt x="29" y="169"/>
                    <a:pt x="29" y="158"/>
                    <a:pt x="32" y="158"/>
                  </a:cubicBezTo>
                  <a:cubicBezTo>
                    <a:pt x="35" y="158"/>
                    <a:pt x="41" y="172"/>
                    <a:pt x="51" y="199"/>
                  </a:cubicBezTo>
                  <a:cubicBezTo>
                    <a:pt x="70" y="224"/>
                    <a:pt x="89" y="250"/>
                    <a:pt x="114" y="269"/>
                  </a:cubicBezTo>
                  <a:cubicBezTo>
                    <a:pt x="146" y="294"/>
                    <a:pt x="177" y="319"/>
                    <a:pt x="209" y="338"/>
                  </a:cubicBezTo>
                  <a:cubicBezTo>
                    <a:pt x="236" y="352"/>
                    <a:pt x="263" y="358"/>
                    <a:pt x="287" y="358"/>
                  </a:cubicBezTo>
                  <a:cubicBezTo>
                    <a:pt x="362" y="358"/>
                    <a:pt x="411" y="295"/>
                    <a:pt x="373" y="199"/>
                  </a:cubicBezTo>
                  <a:cubicBezTo>
                    <a:pt x="331" y="108"/>
                    <a:pt x="219" y="0"/>
                    <a:pt x="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10"/>
            <p:cNvSpPr/>
            <p:nvPr/>
          </p:nvSpPr>
          <p:spPr>
            <a:xfrm>
              <a:off x="2493950" y="2292375"/>
              <a:ext cx="5675" cy="4900"/>
            </a:xfrm>
            <a:custGeom>
              <a:avLst/>
              <a:gdLst/>
              <a:ahLst/>
              <a:cxnLst/>
              <a:rect l="l" t="t" r="r" b="b"/>
              <a:pathLst>
                <a:path w="227" h="196" extrusionOk="0">
                  <a:moveTo>
                    <a:pt x="79" y="0"/>
                  </a:moveTo>
                  <a:cubicBezTo>
                    <a:pt x="63" y="0"/>
                    <a:pt x="48" y="9"/>
                    <a:pt x="39" y="29"/>
                  </a:cubicBezTo>
                  <a:cubicBezTo>
                    <a:pt x="1" y="86"/>
                    <a:pt x="51" y="130"/>
                    <a:pt x="95" y="168"/>
                  </a:cubicBezTo>
                  <a:cubicBezTo>
                    <a:pt x="116" y="186"/>
                    <a:pt x="140" y="195"/>
                    <a:pt x="161" y="195"/>
                  </a:cubicBezTo>
                  <a:cubicBezTo>
                    <a:pt x="199" y="195"/>
                    <a:pt x="227" y="166"/>
                    <a:pt x="203" y="105"/>
                  </a:cubicBezTo>
                  <a:cubicBezTo>
                    <a:pt x="193" y="72"/>
                    <a:pt x="128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10"/>
            <p:cNvSpPr/>
            <p:nvPr/>
          </p:nvSpPr>
          <p:spPr>
            <a:xfrm>
              <a:off x="2482300" y="2300800"/>
              <a:ext cx="6925" cy="6675"/>
            </a:xfrm>
            <a:custGeom>
              <a:avLst/>
              <a:gdLst/>
              <a:ahLst/>
              <a:cxnLst/>
              <a:rect l="l" t="t" r="r" b="b"/>
              <a:pathLst>
                <a:path w="277" h="267" extrusionOk="0">
                  <a:moveTo>
                    <a:pt x="73" y="1"/>
                  </a:moveTo>
                  <a:cubicBezTo>
                    <a:pt x="28" y="1"/>
                    <a:pt x="1" y="42"/>
                    <a:pt x="13" y="83"/>
                  </a:cubicBezTo>
                  <a:cubicBezTo>
                    <a:pt x="13" y="90"/>
                    <a:pt x="13" y="96"/>
                    <a:pt x="13" y="102"/>
                  </a:cubicBezTo>
                  <a:cubicBezTo>
                    <a:pt x="32" y="184"/>
                    <a:pt x="101" y="254"/>
                    <a:pt x="183" y="266"/>
                  </a:cubicBezTo>
                  <a:cubicBezTo>
                    <a:pt x="186" y="266"/>
                    <a:pt x="188" y="267"/>
                    <a:pt x="190" y="267"/>
                  </a:cubicBezTo>
                  <a:cubicBezTo>
                    <a:pt x="277" y="267"/>
                    <a:pt x="264" y="158"/>
                    <a:pt x="227" y="109"/>
                  </a:cubicBezTo>
                  <a:lnTo>
                    <a:pt x="221" y="96"/>
                  </a:lnTo>
                  <a:cubicBezTo>
                    <a:pt x="189" y="46"/>
                    <a:pt x="139" y="8"/>
                    <a:pt x="82" y="1"/>
                  </a:cubicBezTo>
                  <a:cubicBezTo>
                    <a:pt x="79" y="1"/>
                    <a:pt x="76" y="1"/>
                    <a:pt x="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10"/>
            <p:cNvSpPr/>
            <p:nvPr/>
          </p:nvSpPr>
          <p:spPr>
            <a:xfrm>
              <a:off x="2506575" y="2318400"/>
              <a:ext cx="9475" cy="8625"/>
            </a:xfrm>
            <a:custGeom>
              <a:avLst/>
              <a:gdLst/>
              <a:ahLst/>
              <a:cxnLst/>
              <a:rect l="l" t="t" r="r" b="b"/>
              <a:pathLst>
                <a:path w="379" h="345" extrusionOk="0">
                  <a:moveTo>
                    <a:pt x="92" y="1"/>
                  </a:moveTo>
                  <a:cubicBezTo>
                    <a:pt x="78" y="1"/>
                    <a:pt x="63" y="4"/>
                    <a:pt x="51" y="10"/>
                  </a:cubicBezTo>
                  <a:cubicBezTo>
                    <a:pt x="7" y="23"/>
                    <a:pt x="0" y="61"/>
                    <a:pt x="7" y="105"/>
                  </a:cubicBezTo>
                  <a:cubicBezTo>
                    <a:pt x="13" y="174"/>
                    <a:pt x="57" y="243"/>
                    <a:pt x="114" y="288"/>
                  </a:cubicBezTo>
                  <a:cubicBezTo>
                    <a:pt x="139" y="306"/>
                    <a:pt x="164" y="325"/>
                    <a:pt x="196" y="332"/>
                  </a:cubicBezTo>
                  <a:lnTo>
                    <a:pt x="234" y="344"/>
                  </a:lnTo>
                  <a:cubicBezTo>
                    <a:pt x="379" y="332"/>
                    <a:pt x="341" y="224"/>
                    <a:pt x="133" y="10"/>
                  </a:cubicBezTo>
                  <a:cubicBezTo>
                    <a:pt x="120" y="4"/>
                    <a:pt x="106" y="1"/>
                    <a:pt x="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10"/>
            <p:cNvSpPr/>
            <p:nvPr/>
          </p:nvSpPr>
          <p:spPr>
            <a:xfrm>
              <a:off x="2355300" y="2314350"/>
              <a:ext cx="825" cy="625"/>
            </a:xfrm>
            <a:custGeom>
              <a:avLst/>
              <a:gdLst/>
              <a:ahLst/>
              <a:cxnLst/>
              <a:rect l="l" t="t" r="r" b="b"/>
              <a:pathLst>
                <a:path w="33" h="25" extrusionOk="0">
                  <a:moveTo>
                    <a:pt x="7" y="1"/>
                  </a:moveTo>
                  <a:cubicBezTo>
                    <a:pt x="1" y="1"/>
                    <a:pt x="26" y="25"/>
                    <a:pt x="31" y="25"/>
                  </a:cubicBezTo>
                  <a:cubicBezTo>
                    <a:pt x="33" y="25"/>
                    <a:pt x="31" y="21"/>
                    <a:pt x="22" y="8"/>
                  </a:cubicBezTo>
                  <a:cubicBezTo>
                    <a:pt x="13" y="3"/>
                    <a:pt x="9" y="1"/>
                    <a:pt x="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10"/>
            <p:cNvSpPr/>
            <p:nvPr/>
          </p:nvSpPr>
          <p:spPr>
            <a:xfrm>
              <a:off x="2353475" y="2307075"/>
              <a:ext cx="9050" cy="9475"/>
            </a:xfrm>
            <a:custGeom>
              <a:avLst/>
              <a:gdLst/>
              <a:ahLst/>
              <a:cxnLst/>
              <a:rect l="l" t="t" r="r" b="b"/>
              <a:pathLst>
                <a:path w="362" h="379" extrusionOk="0">
                  <a:moveTo>
                    <a:pt x="118" y="1"/>
                  </a:moveTo>
                  <a:cubicBezTo>
                    <a:pt x="99" y="1"/>
                    <a:pt x="80" y="7"/>
                    <a:pt x="63" y="22"/>
                  </a:cubicBezTo>
                  <a:cubicBezTo>
                    <a:pt x="57" y="28"/>
                    <a:pt x="51" y="34"/>
                    <a:pt x="44" y="40"/>
                  </a:cubicBezTo>
                  <a:cubicBezTo>
                    <a:pt x="7" y="78"/>
                    <a:pt x="0" y="129"/>
                    <a:pt x="19" y="173"/>
                  </a:cubicBezTo>
                  <a:cubicBezTo>
                    <a:pt x="32" y="211"/>
                    <a:pt x="51" y="249"/>
                    <a:pt x="76" y="280"/>
                  </a:cubicBezTo>
                  <a:lnTo>
                    <a:pt x="95" y="299"/>
                  </a:lnTo>
                  <a:lnTo>
                    <a:pt x="126" y="324"/>
                  </a:lnTo>
                  <a:cubicBezTo>
                    <a:pt x="152" y="343"/>
                    <a:pt x="183" y="362"/>
                    <a:pt x="215" y="368"/>
                  </a:cubicBezTo>
                  <a:cubicBezTo>
                    <a:pt x="234" y="376"/>
                    <a:pt x="251" y="379"/>
                    <a:pt x="266" y="379"/>
                  </a:cubicBezTo>
                  <a:cubicBezTo>
                    <a:pt x="343" y="379"/>
                    <a:pt x="361" y="290"/>
                    <a:pt x="335" y="211"/>
                  </a:cubicBezTo>
                  <a:cubicBezTo>
                    <a:pt x="328" y="198"/>
                    <a:pt x="328" y="186"/>
                    <a:pt x="322" y="173"/>
                  </a:cubicBezTo>
                  <a:cubicBezTo>
                    <a:pt x="296" y="112"/>
                    <a:pt x="201" y="1"/>
                    <a:pt x="1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10"/>
            <p:cNvSpPr/>
            <p:nvPr/>
          </p:nvSpPr>
          <p:spPr>
            <a:xfrm>
              <a:off x="2335350" y="2304250"/>
              <a:ext cx="10900" cy="7425"/>
            </a:xfrm>
            <a:custGeom>
              <a:avLst/>
              <a:gdLst/>
              <a:ahLst/>
              <a:cxnLst/>
              <a:rect l="l" t="t" r="r" b="b"/>
              <a:pathLst>
                <a:path w="436" h="297" extrusionOk="0">
                  <a:moveTo>
                    <a:pt x="149" y="0"/>
                  </a:moveTo>
                  <a:cubicBezTo>
                    <a:pt x="112" y="0"/>
                    <a:pt x="79" y="12"/>
                    <a:pt x="51" y="53"/>
                  </a:cubicBezTo>
                  <a:cubicBezTo>
                    <a:pt x="0" y="128"/>
                    <a:pt x="114" y="248"/>
                    <a:pt x="170" y="280"/>
                  </a:cubicBezTo>
                  <a:cubicBezTo>
                    <a:pt x="191" y="291"/>
                    <a:pt x="213" y="297"/>
                    <a:pt x="233" y="297"/>
                  </a:cubicBezTo>
                  <a:cubicBezTo>
                    <a:pt x="267" y="297"/>
                    <a:pt x="297" y="280"/>
                    <a:pt x="309" y="248"/>
                  </a:cubicBezTo>
                  <a:cubicBezTo>
                    <a:pt x="435" y="217"/>
                    <a:pt x="271" y="27"/>
                    <a:pt x="214" y="8"/>
                  </a:cubicBezTo>
                  <a:cubicBezTo>
                    <a:pt x="192" y="4"/>
                    <a:pt x="170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10"/>
            <p:cNvSpPr/>
            <p:nvPr/>
          </p:nvSpPr>
          <p:spPr>
            <a:xfrm>
              <a:off x="2424750" y="2163250"/>
              <a:ext cx="5050" cy="6100"/>
            </a:xfrm>
            <a:custGeom>
              <a:avLst/>
              <a:gdLst/>
              <a:ahLst/>
              <a:cxnLst/>
              <a:rect l="l" t="t" r="r" b="b"/>
              <a:pathLst>
                <a:path w="202" h="244" extrusionOk="0">
                  <a:moveTo>
                    <a:pt x="52" y="1"/>
                  </a:moveTo>
                  <a:cubicBezTo>
                    <a:pt x="35" y="1"/>
                    <a:pt x="21" y="6"/>
                    <a:pt x="13" y="16"/>
                  </a:cubicBezTo>
                  <a:cubicBezTo>
                    <a:pt x="6" y="16"/>
                    <a:pt x="0" y="23"/>
                    <a:pt x="0" y="29"/>
                  </a:cubicBezTo>
                  <a:lnTo>
                    <a:pt x="0" y="42"/>
                  </a:lnTo>
                  <a:cubicBezTo>
                    <a:pt x="0" y="48"/>
                    <a:pt x="0" y="60"/>
                    <a:pt x="0" y="67"/>
                  </a:cubicBezTo>
                  <a:cubicBezTo>
                    <a:pt x="6" y="86"/>
                    <a:pt x="13" y="111"/>
                    <a:pt x="19" y="130"/>
                  </a:cubicBezTo>
                  <a:cubicBezTo>
                    <a:pt x="29" y="168"/>
                    <a:pt x="86" y="243"/>
                    <a:pt x="129" y="243"/>
                  </a:cubicBezTo>
                  <a:cubicBezTo>
                    <a:pt x="143" y="243"/>
                    <a:pt x="155" y="236"/>
                    <a:pt x="164" y="218"/>
                  </a:cubicBezTo>
                  <a:cubicBezTo>
                    <a:pt x="170" y="199"/>
                    <a:pt x="183" y="187"/>
                    <a:pt x="189" y="174"/>
                  </a:cubicBezTo>
                  <a:cubicBezTo>
                    <a:pt x="196" y="168"/>
                    <a:pt x="196" y="161"/>
                    <a:pt x="196" y="149"/>
                  </a:cubicBezTo>
                  <a:cubicBezTo>
                    <a:pt x="196" y="142"/>
                    <a:pt x="202" y="136"/>
                    <a:pt x="202" y="136"/>
                  </a:cubicBezTo>
                  <a:cubicBezTo>
                    <a:pt x="202" y="124"/>
                    <a:pt x="196" y="117"/>
                    <a:pt x="196" y="105"/>
                  </a:cubicBezTo>
                  <a:cubicBezTo>
                    <a:pt x="196" y="98"/>
                    <a:pt x="189" y="92"/>
                    <a:pt x="189" y="86"/>
                  </a:cubicBezTo>
                  <a:cubicBezTo>
                    <a:pt x="183" y="79"/>
                    <a:pt x="177" y="67"/>
                    <a:pt x="170" y="60"/>
                  </a:cubicBezTo>
                  <a:cubicBezTo>
                    <a:pt x="164" y="54"/>
                    <a:pt x="158" y="54"/>
                    <a:pt x="158" y="48"/>
                  </a:cubicBezTo>
                  <a:cubicBezTo>
                    <a:pt x="125" y="19"/>
                    <a:pt x="83" y="1"/>
                    <a:pt x="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10"/>
            <p:cNvSpPr/>
            <p:nvPr/>
          </p:nvSpPr>
          <p:spPr>
            <a:xfrm>
              <a:off x="2404600" y="2166325"/>
              <a:ext cx="6300" cy="7250"/>
            </a:xfrm>
            <a:custGeom>
              <a:avLst/>
              <a:gdLst/>
              <a:ahLst/>
              <a:cxnLst/>
              <a:rect l="l" t="t" r="r" b="b"/>
              <a:pathLst>
                <a:path w="252" h="290" extrusionOk="0">
                  <a:moveTo>
                    <a:pt x="125" y="0"/>
                  </a:moveTo>
                  <a:cubicBezTo>
                    <a:pt x="123" y="0"/>
                    <a:pt x="121" y="0"/>
                    <a:pt x="119" y="1"/>
                  </a:cubicBezTo>
                  <a:cubicBezTo>
                    <a:pt x="93" y="1"/>
                    <a:pt x="68" y="7"/>
                    <a:pt x="49" y="13"/>
                  </a:cubicBezTo>
                  <a:cubicBezTo>
                    <a:pt x="18" y="19"/>
                    <a:pt x="5" y="45"/>
                    <a:pt x="5" y="70"/>
                  </a:cubicBezTo>
                  <a:cubicBezTo>
                    <a:pt x="5" y="76"/>
                    <a:pt x="5" y="83"/>
                    <a:pt x="5" y="83"/>
                  </a:cubicBezTo>
                  <a:cubicBezTo>
                    <a:pt x="0" y="151"/>
                    <a:pt x="108" y="289"/>
                    <a:pt x="183" y="289"/>
                  </a:cubicBezTo>
                  <a:cubicBezTo>
                    <a:pt x="206" y="289"/>
                    <a:pt x="225" y="277"/>
                    <a:pt x="238" y="247"/>
                  </a:cubicBezTo>
                  <a:cubicBezTo>
                    <a:pt x="251" y="202"/>
                    <a:pt x="251" y="158"/>
                    <a:pt x="232" y="120"/>
                  </a:cubicBezTo>
                  <a:cubicBezTo>
                    <a:pt x="226" y="72"/>
                    <a:pt x="179" y="0"/>
                    <a:pt x="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10"/>
            <p:cNvSpPr/>
            <p:nvPr/>
          </p:nvSpPr>
          <p:spPr>
            <a:xfrm>
              <a:off x="2416800" y="2185425"/>
              <a:ext cx="7800" cy="7075"/>
            </a:xfrm>
            <a:custGeom>
              <a:avLst/>
              <a:gdLst/>
              <a:ahLst/>
              <a:cxnLst/>
              <a:rect l="l" t="t" r="r" b="b"/>
              <a:pathLst>
                <a:path w="312" h="283" extrusionOk="0">
                  <a:moveTo>
                    <a:pt x="153" y="1"/>
                  </a:moveTo>
                  <a:cubicBezTo>
                    <a:pt x="138" y="1"/>
                    <a:pt x="124" y="6"/>
                    <a:pt x="110" y="19"/>
                  </a:cubicBezTo>
                  <a:cubicBezTo>
                    <a:pt x="104" y="25"/>
                    <a:pt x="97" y="31"/>
                    <a:pt x="91" y="38"/>
                  </a:cubicBezTo>
                  <a:cubicBezTo>
                    <a:pt x="0" y="109"/>
                    <a:pt x="149" y="282"/>
                    <a:pt x="245" y="282"/>
                  </a:cubicBezTo>
                  <a:cubicBezTo>
                    <a:pt x="276" y="282"/>
                    <a:pt x="301" y="265"/>
                    <a:pt x="312" y="220"/>
                  </a:cubicBezTo>
                  <a:cubicBezTo>
                    <a:pt x="312" y="202"/>
                    <a:pt x="312" y="176"/>
                    <a:pt x="312" y="164"/>
                  </a:cubicBezTo>
                  <a:cubicBezTo>
                    <a:pt x="296" y="112"/>
                    <a:pt x="221" y="1"/>
                    <a:pt x="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10"/>
            <p:cNvSpPr/>
            <p:nvPr/>
          </p:nvSpPr>
          <p:spPr>
            <a:xfrm>
              <a:off x="2442725" y="2185700"/>
              <a:ext cx="8225" cy="8075"/>
            </a:xfrm>
            <a:custGeom>
              <a:avLst/>
              <a:gdLst/>
              <a:ahLst/>
              <a:cxnLst/>
              <a:rect l="l" t="t" r="r" b="b"/>
              <a:pathLst>
                <a:path w="329" h="323" extrusionOk="0">
                  <a:moveTo>
                    <a:pt x="76" y="0"/>
                  </a:moveTo>
                  <a:cubicBezTo>
                    <a:pt x="49" y="0"/>
                    <a:pt x="25" y="18"/>
                    <a:pt x="19" y="45"/>
                  </a:cubicBezTo>
                  <a:cubicBezTo>
                    <a:pt x="0" y="71"/>
                    <a:pt x="0" y="96"/>
                    <a:pt x="19" y="121"/>
                  </a:cubicBezTo>
                  <a:cubicBezTo>
                    <a:pt x="39" y="202"/>
                    <a:pt x="128" y="323"/>
                    <a:pt x="214" y="323"/>
                  </a:cubicBezTo>
                  <a:cubicBezTo>
                    <a:pt x="236" y="323"/>
                    <a:pt x="257" y="315"/>
                    <a:pt x="278" y="298"/>
                  </a:cubicBezTo>
                  <a:cubicBezTo>
                    <a:pt x="328" y="254"/>
                    <a:pt x="309" y="184"/>
                    <a:pt x="271" y="127"/>
                  </a:cubicBezTo>
                  <a:cubicBezTo>
                    <a:pt x="271" y="121"/>
                    <a:pt x="265" y="121"/>
                    <a:pt x="265" y="115"/>
                  </a:cubicBezTo>
                  <a:cubicBezTo>
                    <a:pt x="240" y="83"/>
                    <a:pt x="208" y="52"/>
                    <a:pt x="170" y="27"/>
                  </a:cubicBezTo>
                  <a:cubicBezTo>
                    <a:pt x="145" y="14"/>
                    <a:pt x="120" y="1"/>
                    <a:pt x="88" y="1"/>
                  </a:cubicBezTo>
                  <a:cubicBezTo>
                    <a:pt x="84" y="0"/>
                    <a:pt x="80" y="0"/>
                    <a:pt x="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8" name="Google Shape;1198;p10"/>
          <p:cNvSpPr txBox="1">
            <a:spLocks noGrp="1"/>
          </p:cNvSpPr>
          <p:nvPr>
            <p:ph type="subTitle" idx="1"/>
          </p:nvPr>
        </p:nvSpPr>
        <p:spPr>
          <a:xfrm>
            <a:off x="2641950" y="975425"/>
            <a:ext cx="40074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99" name="Google Shape;1199;p10"/>
          <p:cNvSpPr txBox="1">
            <a:spLocks noGrp="1"/>
          </p:cNvSpPr>
          <p:nvPr>
            <p:ph type="title"/>
          </p:nvPr>
        </p:nvSpPr>
        <p:spPr>
          <a:xfrm>
            <a:off x="2668350" y="2265825"/>
            <a:ext cx="38073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ONLY_1">
    <p:spTree>
      <p:nvGrpSpPr>
        <p:cNvPr id="1" name="Shape 1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" name="Google Shape;1352;p12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1353" name="Google Shape;1353;p12"/>
          <p:cNvGrpSpPr/>
          <p:nvPr/>
        </p:nvGrpSpPr>
        <p:grpSpPr>
          <a:xfrm>
            <a:off x="-131137" y="4322241"/>
            <a:ext cx="520669" cy="493250"/>
            <a:chOff x="484075" y="3026900"/>
            <a:chExt cx="161975" cy="153450"/>
          </a:xfrm>
        </p:grpSpPr>
        <p:sp>
          <p:nvSpPr>
            <p:cNvPr id="1354" name="Google Shape;1354;p12"/>
            <p:cNvSpPr/>
            <p:nvPr/>
          </p:nvSpPr>
          <p:spPr>
            <a:xfrm>
              <a:off x="492450" y="3034950"/>
              <a:ext cx="144125" cy="137525"/>
            </a:xfrm>
            <a:custGeom>
              <a:avLst/>
              <a:gdLst/>
              <a:ahLst/>
              <a:cxnLst/>
              <a:rect l="l" t="t" r="r" b="b"/>
              <a:pathLst>
                <a:path w="5765" h="5501" extrusionOk="0">
                  <a:moveTo>
                    <a:pt x="2554" y="0"/>
                  </a:moveTo>
                  <a:cubicBezTo>
                    <a:pt x="2126" y="0"/>
                    <a:pt x="1703" y="108"/>
                    <a:pt x="1331" y="316"/>
                  </a:cubicBezTo>
                  <a:cubicBezTo>
                    <a:pt x="776" y="619"/>
                    <a:pt x="379" y="1167"/>
                    <a:pt x="202" y="1848"/>
                  </a:cubicBezTo>
                  <a:cubicBezTo>
                    <a:pt x="0" y="2662"/>
                    <a:pt x="126" y="3520"/>
                    <a:pt x="568" y="4232"/>
                  </a:cubicBezTo>
                  <a:cubicBezTo>
                    <a:pt x="1079" y="5052"/>
                    <a:pt x="1873" y="5500"/>
                    <a:pt x="2813" y="5500"/>
                  </a:cubicBezTo>
                  <a:cubicBezTo>
                    <a:pt x="3866" y="5500"/>
                    <a:pt x="4875" y="4907"/>
                    <a:pt x="5330" y="4024"/>
                  </a:cubicBezTo>
                  <a:cubicBezTo>
                    <a:pt x="5765" y="3179"/>
                    <a:pt x="5639" y="2208"/>
                    <a:pt x="4983" y="1293"/>
                  </a:cubicBezTo>
                  <a:cubicBezTo>
                    <a:pt x="4402" y="480"/>
                    <a:pt x="3494" y="0"/>
                    <a:pt x="25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12"/>
            <p:cNvSpPr/>
            <p:nvPr/>
          </p:nvSpPr>
          <p:spPr>
            <a:xfrm>
              <a:off x="484075" y="3026900"/>
              <a:ext cx="161975" cy="153450"/>
            </a:xfrm>
            <a:custGeom>
              <a:avLst/>
              <a:gdLst/>
              <a:ahLst/>
              <a:cxnLst/>
              <a:rect l="l" t="t" r="r" b="b"/>
              <a:pathLst>
                <a:path w="6479" h="6138" extrusionOk="0">
                  <a:moveTo>
                    <a:pt x="2889" y="631"/>
                  </a:moveTo>
                  <a:cubicBezTo>
                    <a:pt x="3703" y="631"/>
                    <a:pt x="4529" y="1054"/>
                    <a:pt x="5059" y="1798"/>
                  </a:cubicBezTo>
                  <a:cubicBezTo>
                    <a:pt x="6478" y="3779"/>
                    <a:pt x="4832" y="5500"/>
                    <a:pt x="3148" y="5500"/>
                  </a:cubicBezTo>
                  <a:cubicBezTo>
                    <a:pt x="2410" y="5500"/>
                    <a:pt x="1666" y="5172"/>
                    <a:pt x="1168" y="4384"/>
                  </a:cubicBezTo>
                  <a:cubicBezTo>
                    <a:pt x="430" y="3205"/>
                    <a:pt x="714" y="1527"/>
                    <a:pt x="1817" y="909"/>
                  </a:cubicBezTo>
                  <a:cubicBezTo>
                    <a:pt x="2145" y="732"/>
                    <a:pt x="2517" y="638"/>
                    <a:pt x="2889" y="638"/>
                  </a:cubicBezTo>
                  <a:lnTo>
                    <a:pt x="2889" y="631"/>
                  </a:lnTo>
                  <a:close/>
                  <a:moveTo>
                    <a:pt x="2889" y="1"/>
                  </a:moveTo>
                  <a:lnTo>
                    <a:pt x="2889" y="7"/>
                  </a:lnTo>
                  <a:cubicBezTo>
                    <a:pt x="2410" y="7"/>
                    <a:pt x="1931" y="121"/>
                    <a:pt x="1508" y="354"/>
                  </a:cubicBezTo>
                  <a:cubicBezTo>
                    <a:pt x="884" y="701"/>
                    <a:pt x="423" y="1319"/>
                    <a:pt x="228" y="2088"/>
                  </a:cubicBezTo>
                  <a:cubicBezTo>
                    <a:pt x="1" y="2984"/>
                    <a:pt x="152" y="3930"/>
                    <a:pt x="632" y="4718"/>
                  </a:cubicBezTo>
                  <a:cubicBezTo>
                    <a:pt x="1199" y="5620"/>
                    <a:pt x="2114" y="6137"/>
                    <a:pt x="3148" y="6137"/>
                  </a:cubicBezTo>
                  <a:cubicBezTo>
                    <a:pt x="4315" y="6137"/>
                    <a:pt x="5437" y="5475"/>
                    <a:pt x="5942" y="4491"/>
                  </a:cubicBezTo>
                  <a:cubicBezTo>
                    <a:pt x="6428" y="3545"/>
                    <a:pt x="6295" y="2435"/>
                    <a:pt x="5576" y="1432"/>
                  </a:cubicBezTo>
                  <a:cubicBezTo>
                    <a:pt x="4939" y="537"/>
                    <a:pt x="3930" y="1"/>
                    <a:pt x="28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12"/>
            <p:cNvSpPr/>
            <p:nvPr/>
          </p:nvSpPr>
          <p:spPr>
            <a:xfrm>
              <a:off x="525400" y="3102200"/>
              <a:ext cx="14850" cy="10125"/>
            </a:xfrm>
            <a:custGeom>
              <a:avLst/>
              <a:gdLst/>
              <a:ahLst/>
              <a:cxnLst/>
              <a:rect l="l" t="t" r="r" b="b"/>
              <a:pathLst>
                <a:path w="594" h="405" extrusionOk="0">
                  <a:moveTo>
                    <a:pt x="249" y="0"/>
                  </a:moveTo>
                  <a:cubicBezTo>
                    <a:pt x="233" y="0"/>
                    <a:pt x="218" y="1"/>
                    <a:pt x="202" y="4"/>
                  </a:cubicBezTo>
                  <a:cubicBezTo>
                    <a:pt x="114" y="22"/>
                    <a:pt x="0" y="111"/>
                    <a:pt x="70" y="237"/>
                  </a:cubicBezTo>
                  <a:cubicBezTo>
                    <a:pt x="125" y="343"/>
                    <a:pt x="235" y="404"/>
                    <a:pt x="355" y="404"/>
                  </a:cubicBezTo>
                  <a:cubicBezTo>
                    <a:pt x="371" y="404"/>
                    <a:pt x="388" y="403"/>
                    <a:pt x="404" y="401"/>
                  </a:cubicBezTo>
                  <a:cubicBezTo>
                    <a:pt x="517" y="395"/>
                    <a:pt x="593" y="275"/>
                    <a:pt x="536" y="167"/>
                  </a:cubicBezTo>
                  <a:cubicBezTo>
                    <a:pt x="475" y="62"/>
                    <a:pt x="365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12"/>
            <p:cNvSpPr/>
            <p:nvPr/>
          </p:nvSpPr>
          <p:spPr>
            <a:xfrm>
              <a:off x="527125" y="3082050"/>
              <a:ext cx="10600" cy="7375"/>
            </a:xfrm>
            <a:custGeom>
              <a:avLst/>
              <a:gdLst/>
              <a:ahLst/>
              <a:cxnLst/>
              <a:rect l="l" t="t" r="r" b="b"/>
              <a:pathLst>
                <a:path w="424" h="295" extrusionOk="0">
                  <a:moveTo>
                    <a:pt x="173" y="0"/>
                  </a:moveTo>
                  <a:cubicBezTo>
                    <a:pt x="162" y="0"/>
                    <a:pt x="151" y="1"/>
                    <a:pt x="139" y="2"/>
                  </a:cubicBezTo>
                  <a:cubicBezTo>
                    <a:pt x="57" y="9"/>
                    <a:pt x="1" y="97"/>
                    <a:pt x="45" y="173"/>
                  </a:cubicBezTo>
                  <a:cubicBezTo>
                    <a:pt x="84" y="251"/>
                    <a:pt x="168" y="294"/>
                    <a:pt x="252" y="294"/>
                  </a:cubicBezTo>
                  <a:cubicBezTo>
                    <a:pt x="263" y="294"/>
                    <a:pt x="274" y="294"/>
                    <a:pt x="284" y="292"/>
                  </a:cubicBezTo>
                  <a:cubicBezTo>
                    <a:pt x="373" y="286"/>
                    <a:pt x="423" y="198"/>
                    <a:pt x="385" y="122"/>
                  </a:cubicBezTo>
                  <a:cubicBezTo>
                    <a:pt x="341" y="44"/>
                    <a:pt x="261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12"/>
            <p:cNvSpPr/>
            <p:nvPr/>
          </p:nvSpPr>
          <p:spPr>
            <a:xfrm>
              <a:off x="541950" y="3079500"/>
              <a:ext cx="9025" cy="7225"/>
            </a:xfrm>
            <a:custGeom>
              <a:avLst/>
              <a:gdLst/>
              <a:ahLst/>
              <a:cxnLst/>
              <a:rect l="l" t="t" r="r" b="b"/>
              <a:pathLst>
                <a:path w="361" h="289" extrusionOk="0">
                  <a:moveTo>
                    <a:pt x="96" y="0"/>
                  </a:moveTo>
                  <a:cubicBezTo>
                    <a:pt x="46" y="0"/>
                    <a:pt x="1" y="18"/>
                    <a:pt x="1" y="73"/>
                  </a:cubicBezTo>
                  <a:lnTo>
                    <a:pt x="1" y="111"/>
                  </a:lnTo>
                  <a:cubicBezTo>
                    <a:pt x="1" y="236"/>
                    <a:pt x="119" y="289"/>
                    <a:pt x="206" y="289"/>
                  </a:cubicBezTo>
                  <a:cubicBezTo>
                    <a:pt x="216" y="289"/>
                    <a:pt x="225" y="288"/>
                    <a:pt x="234" y="287"/>
                  </a:cubicBezTo>
                  <a:cubicBezTo>
                    <a:pt x="354" y="268"/>
                    <a:pt x="360" y="155"/>
                    <a:pt x="272" y="73"/>
                  </a:cubicBezTo>
                  <a:lnTo>
                    <a:pt x="234" y="41"/>
                  </a:lnTo>
                  <a:cubicBezTo>
                    <a:pt x="214" y="21"/>
                    <a:pt x="152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12"/>
            <p:cNvSpPr/>
            <p:nvPr/>
          </p:nvSpPr>
          <p:spPr>
            <a:xfrm>
              <a:off x="546375" y="3097850"/>
              <a:ext cx="5375" cy="4175"/>
            </a:xfrm>
            <a:custGeom>
              <a:avLst/>
              <a:gdLst/>
              <a:ahLst/>
              <a:cxnLst/>
              <a:rect l="l" t="t" r="r" b="b"/>
              <a:pathLst>
                <a:path w="215" h="167" extrusionOk="0">
                  <a:moveTo>
                    <a:pt x="58" y="1"/>
                  </a:moveTo>
                  <a:cubicBezTo>
                    <a:pt x="43" y="1"/>
                    <a:pt x="29" y="7"/>
                    <a:pt x="19" y="26"/>
                  </a:cubicBezTo>
                  <a:cubicBezTo>
                    <a:pt x="13" y="26"/>
                    <a:pt x="13" y="26"/>
                    <a:pt x="13" y="32"/>
                  </a:cubicBezTo>
                  <a:cubicBezTo>
                    <a:pt x="0" y="45"/>
                    <a:pt x="0" y="64"/>
                    <a:pt x="13" y="83"/>
                  </a:cubicBezTo>
                  <a:cubicBezTo>
                    <a:pt x="13" y="89"/>
                    <a:pt x="19" y="102"/>
                    <a:pt x="19" y="108"/>
                  </a:cubicBezTo>
                  <a:cubicBezTo>
                    <a:pt x="32" y="148"/>
                    <a:pt x="75" y="167"/>
                    <a:pt x="114" y="167"/>
                  </a:cubicBezTo>
                  <a:cubicBezTo>
                    <a:pt x="167" y="167"/>
                    <a:pt x="214" y="132"/>
                    <a:pt x="170" y="70"/>
                  </a:cubicBezTo>
                  <a:cubicBezTo>
                    <a:pt x="158" y="45"/>
                    <a:pt x="133" y="20"/>
                    <a:pt x="101" y="14"/>
                  </a:cubicBezTo>
                  <a:cubicBezTo>
                    <a:pt x="88" y="7"/>
                    <a:pt x="7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12"/>
            <p:cNvSpPr/>
            <p:nvPr/>
          </p:nvSpPr>
          <p:spPr>
            <a:xfrm>
              <a:off x="584525" y="3105800"/>
              <a:ext cx="12625" cy="8900"/>
            </a:xfrm>
            <a:custGeom>
              <a:avLst/>
              <a:gdLst/>
              <a:ahLst/>
              <a:cxnLst/>
              <a:rect l="l" t="t" r="r" b="b"/>
              <a:pathLst>
                <a:path w="505" h="356" extrusionOk="0">
                  <a:moveTo>
                    <a:pt x="208" y="1"/>
                  </a:moveTo>
                  <a:cubicBezTo>
                    <a:pt x="194" y="1"/>
                    <a:pt x="179" y="2"/>
                    <a:pt x="164" y="5"/>
                  </a:cubicBezTo>
                  <a:cubicBezTo>
                    <a:pt x="63" y="11"/>
                    <a:pt x="0" y="118"/>
                    <a:pt x="38" y="206"/>
                  </a:cubicBezTo>
                  <a:cubicBezTo>
                    <a:pt x="93" y="300"/>
                    <a:pt x="191" y="355"/>
                    <a:pt x="295" y="355"/>
                  </a:cubicBezTo>
                  <a:cubicBezTo>
                    <a:pt x="310" y="355"/>
                    <a:pt x="326" y="354"/>
                    <a:pt x="341" y="351"/>
                  </a:cubicBezTo>
                  <a:cubicBezTo>
                    <a:pt x="442" y="345"/>
                    <a:pt x="505" y="238"/>
                    <a:pt x="461" y="143"/>
                  </a:cubicBezTo>
                  <a:cubicBezTo>
                    <a:pt x="406" y="55"/>
                    <a:pt x="308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1" name="Google Shape;1361;p12"/>
          <p:cNvGrpSpPr/>
          <p:nvPr/>
        </p:nvGrpSpPr>
        <p:grpSpPr>
          <a:xfrm>
            <a:off x="6587758" y="-210650"/>
            <a:ext cx="636408" cy="494052"/>
            <a:chOff x="1145300" y="2753225"/>
            <a:chExt cx="173375" cy="134575"/>
          </a:xfrm>
        </p:grpSpPr>
        <p:sp>
          <p:nvSpPr>
            <p:cNvPr id="1362" name="Google Shape;1362;p12"/>
            <p:cNvSpPr/>
            <p:nvPr/>
          </p:nvSpPr>
          <p:spPr>
            <a:xfrm>
              <a:off x="1145300" y="2753225"/>
              <a:ext cx="173375" cy="134575"/>
            </a:xfrm>
            <a:custGeom>
              <a:avLst/>
              <a:gdLst/>
              <a:ahLst/>
              <a:cxnLst/>
              <a:rect l="l" t="t" r="r" b="b"/>
              <a:pathLst>
                <a:path w="6935" h="5383" extrusionOk="0">
                  <a:moveTo>
                    <a:pt x="3921" y="1"/>
                  </a:moveTo>
                  <a:cubicBezTo>
                    <a:pt x="3730" y="1"/>
                    <a:pt x="3544" y="15"/>
                    <a:pt x="3371" y="43"/>
                  </a:cubicBezTo>
                  <a:cubicBezTo>
                    <a:pt x="520" y="514"/>
                    <a:pt x="0" y="5383"/>
                    <a:pt x="2910" y="5383"/>
                  </a:cubicBezTo>
                  <a:cubicBezTo>
                    <a:pt x="3038" y="5383"/>
                    <a:pt x="3173" y="5373"/>
                    <a:pt x="3314" y="5354"/>
                  </a:cubicBezTo>
                  <a:cubicBezTo>
                    <a:pt x="5005" y="5114"/>
                    <a:pt x="6935" y="2932"/>
                    <a:pt x="6184" y="1178"/>
                  </a:cubicBezTo>
                  <a:cubicBezTo>
                    <a:pt x="5820" y="326"/>
                    <a:pt x="4814" y="1"/>
                    <a:pt x="39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12"/>
            <p:cNvSpPr/>
            <p:nvPr/>
          </p:nvSpPr>
          <p:spPr>
            <a:xfrm>
              <a:off x="1252425" y="2768250"/>
              <a:ext cx="15950" cy="13850"/>
            </a:xfrm>
            <a:custGeom>
              <a:avLst/>
              <a:gdLst/>
              <a:ahLst/>
              <a:cxnLst/>
              <a:rect l="l" t="t" r="r" b="b"/>
              <a:pathLst>
                <a:path w="638" h="554" extrusionOk="0">
                  <a:moveTo>
                    <a:pt x="421" y="1"/>
                  </a:moveTo>
                  <a:cubicBezTo>
                    <a:pt x="279" y="1"/>
                    <a:pt x="107" y="176"/>
                    <a:pt x="58" y="275"/>
                  </a:cubicBezTo>
                  <a:cubicBezTo>
                    <a:pt x="26" y="344"/>
                    <a:pt x="1" y="451"/>
                    <a:pt x="64" y="514"/>
                  </a:cubicBezTo>
                  <a:cubicBezTo>
                    <a:pt x="92" y="543"/>
                    <a:pt x="129" y="553"/>
                    <a:pt x="166" y="553"/>
                  </a:cubicBezTo>
                  <a:cubicBezTo>
                    <a:pt x="212" y="553"/>
                    <a:pt x="259" y="538"/>
                    <a:pt x="297" y="521"/>
                  </a:cubicBezTo>
                  <a:cubicBezTo>
                    <a:pt x="329" y="502"/>
                    <a:pt x="360" y="483"/>
                    <a:pt x="392" y="464"/>
                  </a:cubicBezTo>
                  <a:cubicBezTo>
                    <a:pt x="480" y="401"/>
                    <a:pt x="638" y="218"/>
                    <a:pt x="568" y="104"/>
                  </a:cubicBezTo>
                  <a:cubicBezTo>
                    <a:pt x="562" y="85"/>
                    <a:pt x="549" y="67"/>
                    <a:pt x="531" y="48"/>
                  </a:cubicBezTo>
                  <a:cubicBezTo>
                    <a:pt x="499" y="14"/>
                    <a:pt x="461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12"/>
            <p:cNvSpPr/>
            <p:nvPr/>
          </p:nvSpPr>
          <p:spPr>
            <a:xfrm>
              <a:off x="1267400" y="2775425"/>
              <a:ext cx="8700" cy="8225"/>
            </a:xfrm>
            <a:custGeom>
              <a:avLst/>
              <a:gdLst/>
              <a:ahLst/>
              <a:cxnLst/>
              <a:rect l="l" t="t" r="r" b="b"/>
              <a:pathLst>
                <a:path w="348" h="329" extrusionOk="0">
                  <a:moveTo>
                    <a:pt x="253" y="0"/>
                  </a:moveTo>
                  <a:cubicBezTo>
                    <a:pt x="159" y="13"/>
                    <a:pt x="70" y="70"/>
                    <a:pt x="32" y="164"/>
                  </a:cubicBezTo>
                  <a:cubicBezTo>
                    <a:pt x="1" y="227"/>
                    <a:pt x="1" y="328"/>
                    <a:pt x="96" y="328"/>
                  </a:cubicBezTo>
                  <a:cubicBezTo>
                    <a:pt x="196" y="322"/>
                    <a:pt x="278" y="259"/>
                    <a:pt x="323" y="164"/>
                  </a:cubicBezTo>
                  <a:cubicBezTo>
                    <a:pt x="348" y="101"/>
                    <a:pt x="348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12"/>
            <p:cNvSpPr/>
            <p:nvPr/>
          </p:nvSpPr>
          <p:spPr>
            <a:xfrm>
              <a:off x="1261100" y="2790075"/>
              <a:ext cx="8375" cy="7275"/>
            </a:xfrm>
            <a:custGeom>
              <a:avLst/>
              <a:gdLst/>
              <a:ahLst/>
              <a:cxnLst/>
              <a:rect l="l" t="t" r="r" b="b"/>
              <a:pathLst>
                <a:path w="335" h="291" extrusionOk="0">
                  <a:moveTo>
                    <a:pt x="237" y="1"/>
                  </a:moveTo>
                  <a:cubicBezTo>
                    <a:pt x="197" y="1"/>
                    <a:pt x="152" y="21"/>
                    <a:pt x="127" y="39"/>
                  </a:cubicBezTo>
                  <a:lnTo>
                    <a:pt x="108" y="58"/>
                  </a:lnTo>
                  <a:cubicBezTo>
                    <a:pt x="57" y="95"/>
                    <a:pt x="1" y="165"/>
                    <a:pt x="20" y="234"/>
                  </a:cubicBezTo>
                  <a:cubicBezTo>
                    <a:pt x="26" y="234"/>
                    <a:pt x="26" y="240"/>
                    <a:pt x="26" y="247"/>
                  </a:cubicBezTo>
                  <a:cubicBezTo>
                    <a:pt x="37" y="279"/>
                    <a:pt x="62" y="290"/>
                    <a:pt x="91" y="290"/>
                  </a:cubicBezTo>
                  <a:cubicBezTo>
                    <a:pt x="130" y="290"/>
                    <a:pt x="177" y="269"/>
                    <a:pt x="202" y="247"/>
                  </a:cubicBezTo>
                  <a:lnTo>
                    <a:pt x="240" y="215"/>
                  </a:lnTo>
                  <a:cubicBezTo>
                    <a:pt x="284" y="190"/>
                    <a:pt x="335" y="127"/>
                    <a:pt x="316" y="76"/>
                  </a:cubicBezTo>
                  <a:cubicBezTo>
                    <a:pt x="316" y="64"/>
                    <a:pt x="303" y="58"/>
                    <a:pt x="303" y="45"/>
                  </a:cubicBezTo>
                  <a:cubicBezTo>
                    <a:pt x="292" y="12"/>
                    <a:pt x="266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12"/>
            <p:cNvSpPr/>
            <p:nvPr/>
          </p:nvSpPr>
          <p:spPr>
            <a:xfrm>
              <a:off x="1250225" y="2787100"/>
              <a:ext cx="6400" cy="6725"/>
            </a:xfrm>
            <a:custGeom>
              <a:avLst/>
              <a:gdLst/>
              <a:ahLst/>
              <a:cxnLst/>
              <a:rect l="l" t="t" r="r" b="b"/>
              <a:pathLst>
                <a:path w="256" h="269" extrusionOk="0">
                  <a:moveTo>
                    <a:pt x="202" y="0"/>
                  </a:moveTo>
                  <a:cubicBezTo>
                    <a:pt x="153" y="0"/>
                    <a:pt x="75" y="48"/>
                    <a:pt x="45" y="82"/>
                  </a:cubicBezTo>
                  <a:cubicBezTo>
                    <a:pt x="7" y="120"/>
                    <a:pt x="0" y="183"/>
                    <a:pt x="19" y="233"/>
                  </a:cubicBezTo>
                  <a:cubicBezTo>
                    <a:pt x="32" y="258"/>
                    <a:pt x="50" y="268"/>
                    <a:pt x="70" y="268"/>
                  </a:cubicBezTo>
                  <a:cubicBezTo>
                    <a:pt x="131" y="268"/>
                    <a:pt x="213" y="175"/>
                    <a:pt x="228" y="132"/>
                  </a:cubicBezTo>
                  <a:cubicBezTo>
                    <a:pt x="234" y="113"/>
                    <a:pt x="240" y="101"/>
                    <a:pt x="240" y="82"/>
                  </a:cubicBezTo>
                  <a:cubicBezTo>
                    <a:pt x="255" y="21"/>
                    <a:pt x="235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12"/>
            <p:cNvSpPr/>
            <p:nvPr/>
          </p:nvSpPr>
          <p:spPr>
            <a:xfrm>
              <a:off x="1207325" y="2798150"/>
              <a:ext cx="7125" cy="6800"/>
            </a:xfrm>
            <a:custGeom>
              <a:avLst/>
              <a:gdLst/>
              <a:ahLst/>
              <a:cxnLst/>
              <a:rect l="l" t="t" r="r" b="b"/>
              <a:pathLst>
                <a:path w="285" h="272" extrusionOk="0">
                  <a:moveTo>
                    <a:pt x="221" y="1"/>
                  </a:moveTo>
                  <a:cubicBezTo>
                    <a:pt x="154" y="1"/>
                    <a:pt x="46" y="101"/>
                    <a:pt x="32" y="138"/>
                  </a:cubicBezTo>
                  <a:cubicBezTo>
                    <a:pt x="7" y="189"/>
                    <a:pt x="1" y="245"/>
                    <a:pt x="58" y="264"/>
                  </a:cubicBezTo>
                  <a:cubicBezTo>
                    <a:pt x="68" y="269"/>
                    <a:pt x="79" y="272"/>
                    <a:pt x="90" y="272"/>
                  </a:cubicBezTo>
                  <a:cubicBezTo>
                    <a:pt x="133" y="272"/>
                    <a:pt x="180" y="238"/>
                    <a:pt x="215" y="208"/>
                  </a:cubicBezTo>
                  <a:cubicBezTo>
                    <a:pt x="260" y="170"/>
                    <a:pt x="285" y="107"/>
                    <a:pt x="272" y="50"/>
                  </a:cubicBezTo>
                  <a:cubicBezTo>
                    <a:pt x="265" y="14"/>
                    <a:pt x="2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12"/>
            <p:cNvSpPr/>
            <p:nvPr/>
          </p:nvSpPr>
          <p:spPr>
            <a:xfrm>
              <a:off x="1216275" y="2827200"/>
              <a:ext cx="9375" cy="6875"/>
            </a:xfrm>
            <a:custGeom>
              <a:avLst/>
              <a:gdLst/>
              <a:ahLst/>
              <a:cxnLst/>
              <a:rect l="l" t="t" r="r" b="b"/>
              <a:pathLst>
                <a:path w="375" h="275" extrusionOk="0">
                  <a:moveTo>
                    <a:pt x="215" y="1"/>
                  </a:moveTo>
                  <a:cubicBezTo>
                    <a:pt x="141" y="1"/>
                    <a:pt x="62" y="90"/>
                    <a:pt x="40" y="143"/>
                  </a:cubicBezTo>
                  <a:cubicBezTo>
                    <a:pt x="1" y="222"/>
                    <a:pt x="39" y="275"/>
                    <a:pt x="104" y="275"/>
                  </a:cubicBezTo>
                  <a:cubicBezTo>
                    <a:pt x="121" y="275"/>
                    <a:pt x="140" y="271"/>
                    <a:pt x="160" y="263"/>
                  </a:cubicBezTo>
                  <a:lnTo>
                    <a:pt x="185" y="250"/>
                  </a:lnTo>
                  <a:cubicBezTo>
                    <a:pt x="261" y="225"/>
                    <a:pt x="375" y="80"/>
                    <a:pt x="274" y="17"/>
                  </a:cubicBezTo>
                  <a:lnTo>
                    <a:pt x="255" y="11"/>
                  </a:lnTo>
                  <a:cubicBezTo>
                    <a:pt x="242" y="4"/>
                    <a:pt x="229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12"/>
            <p:cNvSpPr/>
            <p:nvPr/>
          </p:nvSpPr>
          <p:spPr>
            <a:xfrm>
              <a:off x="1228150" y="2817825"/>
              <a:ext cx="8075" cy="4775"/>
            </a:xfrm>
            <a:custGeom>
              <a:avLst/>
              <a:gdLst/>
              <a:ahLst/>
              <a:cxnLst/>
              <a:rect l="l" t="t" r="r" b="b"/>
              <a:pathLst>
                <a:path w="323" h="191" extrusionOk="0">
                  <a:moveTo>
                    <a:pt x="202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12"/>
            <p:cNvSpPr/>
            <p:nvPr/>
          </p:nvSpPr>
          <p:spPr>
            <a:xfrm>
              <a:off x="1187450" y="2849675"/>
              <a:ext cx="9475" cy="7375"/>
            </a:xfrm>
            <a:custGeom>
              <a:avLst/>
              <a:gdLst/>
              <a:ahLst/>
              <a:cxnLst/>
              <a:rect l="l" t="t" r="r" b="b"/>
              <a:pathLst>
                <a:path w="379" h="295" extrusionOk="0">
                  <a:moveTo>
                    <a:pt x="271" y="0"/>
                  </a:moveTo>
                  <a:cubicBezTo>
                    <a:pt x="167" y="0"/>
                    <a:pt x="1" y="171"/>
                    <a:pt x="90" y="259"/>
                  </a:cubicBezTo>
                  <a:lnTo>
                    <a:pt x="96" y="272"/>
                  </a:lnTo>
                  <a:cubicBezTo>
                    <a:pt x="114" y="288"/>
                    <a:pt x="134" y="294"/>
                    <a:pt x="156" y="294"/>
                  </a:cubicBezTo>
                  <a:cubicBezTo>
                    <a:pt x="256" y="294"/>
                    <a:pt x="378" y="147"/>
                    <a:pt x="342" y="64"/>
                  </a:cubicBezTo>
                  <a:cubicBezTo>
                    <a:pt x="342" y="58"/>
                    <a:pt x="342" y="51"/>
                    <a:pt x="336" y="45"/>
                  </a:cubicBezTo>
                  <a:cubicBezTo>
                    <a:pt x="323" y="13"/>
                    <a:pt x="299" y="0"/>
                    <a:pt x="2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12"/>
            <p:cNvSpPr/>
            <p:nvPr/>
          </p:nvSpPr>
          <p:spPr>
            <a:xfrm>
              <a:off x="1198825" y="2870525"/>
              <a:ext cx="7275" cy="6550"/>
            </a:xfrm>
            <a:custGeom>
              <a:avLst/>
              <a:gdLst/>
              <a:ahLst/>
              <a:cxnLst/>
              <a:rect l="l" t="t" r="r" b="b"/>
              <a:pathLst>
                <a:path w="291" h="262" extrusionOk="0">
                  <a:moveTo>
                    <a:pt x="208" y="1"/>
                  </a:moveTo>
                  <a:cubicBezTo>
                    <a:pt x="181" y="1"/>
                    <a:pt x="150" y="14"/>
                    <a:pt x="127" y="31"/>
                  </a:cubicBezTo>
                  <a:cubicBezTo>
                    <a:pt x="108" y="37"/>
                    <a:pt x="89" y="50"/>
                    <a:pt x="76" y="62"/>
                  </a:cubicBezTo>
                  <a:cubicBezTo>
                    <a:pt x="26" y="100"/>
                    <a:pt x="0" y="163"/>
                    <a:pt x="7" y="226"/>
                  </a:cubicBezTo>
                  <a:cubicBezTo>
                    <a:pt x="11" y="253"/>
                    <a:pt x="38" y="261"/>
                    <a:pt x="64" y="261"/>
                  </a:cubicBezTo>
                  <a:cubicBezTo>
                    <a:pt x="75" y="261"/>
                    <a:pt x="86" y="260"/>
                    <a:pt x="95" y="258"/>
                  </a:cubicBezTo>
                  <a:cubicBezTo>
                    <a:pt x="127" y="245"/>
                    <a:pt x="152" y="233"/>
                    <a:pt x="177" y="214"/>
                  </a:cubicBezTo>
                  <a:cubicBezTo>
                    <a:pt x="227" y="176"/>
                    <a:pt x="291" y="107"/>
                    <a:pt x="265" y="37"/>
                  </a:cubicBezTo>
                  <a:cubicBezTo>
                    <a:pt x="254" y="11"/>
                    <a:pt x="23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12"/>
            <p:cNvSpPr/>
            <p:nvPr/>
          </p:nvSpPr>
          <p:spPr>
            <a:xfrm>
              <a:off x="1224675" y="2861050"/>
              <a:ext cx="9175" cy="8200"/>
            </a:xfrm>
            <a:custGeom>
              <a:avLst/>
              <a:gdLst/>
              <a:ahLst/>
              <a:cxnLst/>
              <a:rect l="l" t="t" r="r" b="b"/>
              <a:pathLst>
                <a:path w="367" h="328" extrusionOk="0">
                  <a:moveTo>
                    <a:pt x="255" y="1"/>
                  </a:moveTo>
                  <a:cubicBezTo>
                    <a:pt x="241" y="1"/>
                    <a:pt x="228" y="3"/>
                    <a:pt x="215" y="6"/>
                  </a:cubicBezTo>
                  <a:cubicBezTo>
                    <a:pt x="139" y="31"/>
                    <a:pt x="70" y="88"/>
                    <a:pt x="32" y="164"/>
                  </a:cubicBezTo>
                  <a:cubicBezTo>
                    <a:pt x="13" y="214"/>
                    <a:pt x="1" y="296"/>
                    <a:pt x="64" y="322"/>
                  </a:cubicBezTo>
                  <a:cubicBezTo>
                    <a:pt x="76" y="326"/>
                    <a:pt x="88" y="328"/>
                    <a:pt x="100" y="328"/>
                  </a:cubicBezTo>
                  <a:cubicBezTo>
                    <a:pt x="158" y="328"/>
                    <a:pt x="217" y="282"/>
                    <a:pt x="259" y="246"/>
                  </a:cubicBezTo>
                  <a:lnTo>
                    <a:pt x="310" y="202"/>
                  </a:lnTo>
                  <a:cubicBezTo>
                    <a:pt x="335" y="189"/>
                    <a:pt x="367" y="151"/>
                    <a:pt x="354" y="126"/>
                  </a:cubicBezTo>
                  <a:cubicBezTo>
                    <a:pt x="348" y="101"/>
                    <a:pt x="341" y="76"/>
                    <a:pt x="335" y="50"/>
                  </a:cubicBezTo>
                  <a:cubicBezTo>
                    <a:pt x="326" y="14"/>
                    <a:pt x="291" y="1"/>
                    <a:pt x="2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12"/>
            <p:cNvSpPr/>
            <p:nvPr/>
          </p:nvSpPr>
          <p:spPr>
            <a:xfrm>
              <a:off x="1207975" y="2849400"/>
              <a:ext cx="7575" cy="6450"/>
            </a:xfrm>
            <a:custGeom>
              <a:avLst/>
              <a:gdLst/>
              <a:ahLst/>
              <a:cxnLst/>
              <a:rect l="l" t="t" r="r" b="b"/>
              <a:pathLst>
                <a:path w="303" h="258" extrusionOk="0">
                  <a:moveTo>
                    <a:pt x="211" y="0"/>
                  </a:moveTo>
                  <a:cubicBezTo>
                    <a:pt x="181" y="0"/>
                    <a:pt x="146" y="10"/>
                    <a:pt x="114" y="31"/>
                  </a:cubicBezTo>
                  <a:cubicBezTo>
                    <a:pt x="76" y="56"/>
                    <a:pt x="44" y="94"/>
                    <a:pt x="25" y="138"/>
                  </a:cubicBezTo>
                  <a:cubicBezTo>
                    <a:pt x="0" y="195"/>
                    <a:pt x="6" y="251"/>
                    <a:pt x="70" y="258"/>
                  </a:cubicBezTo>
                  <a:cubicBezTo>
                    <a:pt x="107" y="258"/>
                    <a:pt x="145" y="245"/>
                    <a:pt x="177" y="226"/>
                  </a:cubicBezTo>
                  <a:cubicBezTo>
                    <a:pt x="196" y="220"/>
                    <a:pt x="215" y="201"/>
                    <a:pt x="234" y="182"/>
                  </a:cubicBezTo>
                  <a:cubicBezTo>
                    <a:pt x="259" y="157"/>
                    <a:pt x="278" y="119"/>
                    <a:pt x="290" y="81"/>
                  </a:cubicBezTo>
                  <a:cubicBezTo>
                    <a:pt x="302" y="29"/>
                    <a:pt x="26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12"/>
            <p:cNvSpPr/>
            <p:nvPr/>
          </p:nvSpPr>
          <p:spPr>
            <a:xfrm>
              <a:off x="1246225" y="2854100"/>
              <a:ext cx="9375" cy="6300"/>
            </a:xfrm>
            <a:custGeom>
              <a:avLst/>
              <a:gdLst/>
              <a:ahLst/>
              <a:cxnLst/>
              <a:rect l="l" t="t" r="r" b="b"/>
              <a:pathLst>
                <a:path w="375" h="252" extrusionOk="0">
                  <a:moveTo>
                    <a:pt x="198" y="0"/>
                  </a:moveTo>
                  <a:cubicBezTo>
                    <a:pt x="123" y="7"/>
                    <a:pt x="60" y="57"/>
                    <a:pt x="28" y="127"/>
                  </a:cubicBezTo>
                  <a:cubicBezTo>
                    <a:pt x="0" y="182"/>
                    <a:pt x="16" y="251"/>
                    <a:pt x="75" y="251"/>
                  </a:cubicBezTo>
                  <a:cubicBezTo>
                    <a:pt x="84" y="251"/>
                    <a:pt x="93" y="250"/>
                    <a:pt x="104" y="246"/>
                  </a:cubicBezTo>
                  <a:lnTo>
                    <a:pt x="123" y="246"/>
                  </a:lnTo>
                  <a:cubicBezTo>
                    <a:pt x="205" y="221"/>
                    <a:pt x="375" y="7"/>
                    <a:pt x="2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12"/>
            <p:cNvSpPr/>
            <p:nvPr/>
          </p:nvSpPr>
          <p:spPr>
            <a:xfrm>
              <a:off x="1230125" y="2849525"/>
              <a:ext cx="7975" cy="6725"/>
            </a:xfrm>
            <a:custGeom>
              <a:avLst/>
              <a:gdLst/>
              <a:ahLst/>
              <a:cxnLst/>
              <a:rect l="l" t="t" r="r" b="b"/>
              <a:pathLst>
                <a:path w="319" h="269" extrusionOk="0">
                  <a:moveTo>
                    <a:pt x="249" y="1"/>
                  </a:moveTo>
                  <a:lnTo>
                    <a:pt x="268" y="26"/>
                  </a:lnTo>
                  <a:lnTo>
                    <a:pt x="268" y="32"/>
                  </a:lnTo>
                  <a:cubicBezTo>
                    <a:pt x="237" y="22"/>
                    <a:pt x="208" y="17"/>
                    <a:pt x="183" y="17"/>
                  </a:cubicBezTo>
                  <a:cubicBezTo>
                    <a:pt x="127" y="17"/>
                    <a:pt x="84" y="41"/>
                    <a:pt x="54" y="89"/>
                  </a:cubicBezTo>
                  <a:cubicBezTo>
                    <a:pt x="35" y="108"/>
                    <a:pt x="22" y="139"/>
                    <a:pt x="16" y="164"/>
                  </a:cubicBezTo>
                  <a:cubicBezTo>
                    <a:pt x="1" y="238"/>
                    <a:pt x="42" y="269"/>
                    <a:pt x="92" y="269"/>
                  </a:cubicBezTo>
                  <a:cubicBezTo>
                    <a:pt x="124" y="269"/>
                    <a:pt x="159" y="256"/>
                    <a:pt x="186" y="234"/>
                  </a:cubicBezTo>
                  <a:cubicBezTo>
                    <a:pt x="212" y="215"/>
                    <a:pt x="237" y="196"/>
                    <a:pt x="249" y="171"/>
                  </a:cubicBezTo>
                  <a:cubicBezTo>
                    <a:pt x="281" y="120"/>
                    <a:pt x="319" y="38"/>
                    <a:pt x="2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12"/>
            <p:cNvSpPr/>
            <p:nvPr/>
          </p:nvSpPr>
          <p:spPr>
            <a:xfrm>
              <a:off x="1235550" y="2865600"/>
              <a:ext cx="11700" cy="6975"/>
            </a:xfrm>
            <a:custGeom>
              <a:avLst/>
              <a:gdLst/>
              <a:ahLst/>
              <a:cxnLst/>
              <a:rect l="l" t="t" r="r" b="b"/>
              <a:pathLst>
                <a:path w="468" h="279" extrusionOk="0">
                  <a:moveTo>
                    <a:pt x="297" y="1"/>
                  </a:moveTo>
                  <a:cubicBezTo>
                    <a:pt x="178" y="1"/>
                    <a:pt x="1" y="278"/>
                    <a:pt x="165" y="278"/>
                  </a:cubicBezTo>
                  <a:cubicBezTo>
                    <a:pt x="291" y="278"/>
                    <a:pt x="468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12"/>
            <p:cNvSpPr/>
            <p:nvPr/>
          </p:nvSpPr>
          <p:spPr>
            <a:xfrm>
              <a:off x="1277650" y="2828875"/>
              <a:ext cx="9500" cy="9000"/>
            </a:xfrm>
            <a:custGeom>
              <a:avLst/>
              <a:gdLst/>
              <a:ahLst/>
              <a:cxnLst/>
              <a:rect l="l" t="t" r="r" b="b"/>
              <a:pathLst>
                <a:path w="380" h="360" extrusionOk="0">
                  <a:moveTo>
                    <a:pt x="278" y="0"/>
                  </a:moveTo>
                  <a:cubicBezTo>
                    <a:pt x="171" y="13"/>
                    <a:pt x="77" y="82"/>
                    <a:pt x="32" y="177"/>
                  </a:cubicBezTo>
                  <a:cubicBezTo>
                    <a:pt x="1" y="246"/>
                    <a:pt x="1" y="360"/>
                    <a:pt x="102" y="360"/>
                  </a:cubicBezTo>
                  <a:cubicBezTo>
                    <a:pt x="209" y="347"/>
                    <a:pt x="304" y="278"/>
                    <a:pt x="348" y="183"/>
                  </a:cubicBezTo>
                  <a:cubicBezTo>
                    <a:pt x="379" y="114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8" name="Google Shape;1378;p12"/>
          <p:cNvGrpSpPr/>
          <p:nvPr/>
        </p:nvGrpSpPr>
        <p:grpSpPr>
          <a:xfrm>
            <a:off x="6890446" y="83937"/>
            <a:ext cx="367400" cy="284730"/>
            <a:chOff x="1891175" y="2586225"/>
            <a:chExt cx="212100" cy="164375"/>
          </a:xfrm>
        </p:grpSpPr>
        <p:sp>
          <p:nvSpPr>
            <p:cNvPr id="1379" name="Google Shape;1379;p12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12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12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12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12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12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12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12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12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12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12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12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12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12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12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12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12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12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12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8" name="Google Shape;1398;p12"/>
          <p:cNvGrpSpPr/>
          <p:nvPr/>
        </p:nvGrpSpPr>
        <p:grpSpPr>
          <a:xfrm>
            <a:off x="451926" y="4680432"/>
            <a:ext cx="164580" cy="648506"/>
            <a:chOff x="1535150" y="2784850"/>
            <a:chExt cx="114650" cy="451700"/>
          </a:xfrm>
        </p:grpSpPr>
        <p:sp>
          <p:nvSpPr>
            <p:cNvPr id="1399" name="Google Shape;1399;p12"/>
            <p:cNvSpPr/>
            <p:nvPr/>
          </p:nvSpPr>
          <p:spPr>
            <a:xfrm>
              <a:off x="1535150" y="2784850"/>
              <a:ext cx="114650" cy="451700"/>
            </a:xfrm>
            <a:custGeom>
              <a:avLst/>
              <a:gdLst/>
              <a:ahLst/>
              <a:cxnLst/>
              <a:rect l="l" t="t" r="r" b="b"/>
              <a:pathLst>
                <a:path w="4586" h="18068" extrusionOk="0">
                  <a:moveTo>
                    <a:pt x="2227" y="1"/>
                  </a:moveTo>
                  <a:cubicBezTo>
                    <a:pt x="1286" y="1"/>
                    <a:pt x="294" y="840"/>
                    <a:pt x="215" y="3193"/>
                  </a:cubicBezTo>
                  <a:cubicBezTo>
                    <a:pt x="170" y="4562"/>
                    <a:pt x="183" y="5930"/>
                    <a:pt x="158" y="7305"/>
                  </a:cubicBezTo>
                  <a:cubicBezTo>
                    <a:pt x="133" y="9084"/>
                    <a:pt x="13" y="10843"/>
                    <a:pt x="6" y="12622"/>
                  </a:cubicBezTo>
                  <a:cubicBezTo>
                    <a:pt x="0" y="16388"/>
                    <a:pt x="128" y="18068"/>
                    <a:pt x="1104" y="18068"/>
                  </a:cubicBezTo>
                  <a:cubicBezTo>
                    <a:pt x="1147" y="18068"/>
                    <a:pt x="1191" y="18065"/>
                    <a:pt x="1236" y="18058"/>
                  </a:cubicBezTo>
                  <a:cubicBezTo>
                    <a:pt x="3198" y="17794"/>
                    <a:pt x="3526" y="16412"/>
                    <a:pt x="3627" y="14918"/>
                  </a:cubicBezTo>
                  <a:cubicBezTo>
                    <a:pt x="3791" y="12401"/>
                    <a:pt x="3879" y="9714"/>
                    <a:pt x="3974" y="7261"/>
                  </a:cubicBezTo>
                  <a:cubicBezTo>
                    <a:pt x="4049" y="5287"/>
                    <a:pt x="4585" y="2997"/>
                    <a:pt x="3841" y="1099"/>
                  </a:cubicBezTo>
                  <a:cubicBezTo>
                    <a:pt x="3587" y="457"/>
                    <a:pt x="2920" y="1"/>
                    <a:pt x="22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12"/>
            <p:cNvSpPr/>
            <p:nvPr/>
          </p:nvSpPr>
          <p:spPr>
            <a:xfrm>
              <a:off x="1603575" y="2822400"/>
              <a:ext cx="10275" cy="9500"/>
            </a:xfrm>
            <a:custGeom>
              <a:avLst/>
              <a:gdLst/>
              <a:ahLst/>
              <a:cxnLst/>
              <a:rect l="l" t="t" r="r" b="b"/>
              <a:pathLst>
                <a:path w="411" h="380" extrusionOk="0">
                  <a:moveTo>
                    <a:pt x="297" y="1"/>
                  </a:moveTo>
                  <a:cubicBezTo>
                    <a:pt x="183" y="13"/>
                    <a:pt x="82" y="83"/>
                    <a:pt x="38" y="190"/>
                  </a:cubicBezTo>
                  <a:cubicBezTo>
                    <a:pt x="0" y="266"/>
                    <a:pt x="7" y="379"/>
                    <a:pt x="120" y="379"/>
                  </a:cubicBezTo>
                  <a:cubicBezTo>
                    <a:pt x="234" y="367"/>
                    <a:pt x="328" y="297"/>
                    <a:pt x="379" y="190"/>
                  </a:cubicBezTo>
                  <a:cubicBezTo>
                    <a:pt x="410" y="121"/>
                    <a:pt x="410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12"/>
            <p:cNvSpPr/>
            <p:nvPr/>
          </p:nvSpPr>
          <p:spPr>
            <a:xfrm>
              <a:off x="1610825" y="2836800"/>
              <a:ext cx="8375" cy="7550"/>
            </a:xfrm>
            <a:custGeom>
              <a:avLst/>
              <a:gdLst/>
              <a:ahLst/>
              <a:cxnLst/>
              <a:rect l="l" t="t" r="r" b="b"/>
              <a:pathLst>
                <a:path w="335" h="302" extrusionOk="0">
                  <a:moveTo>
                    <a:pt x="212" y="0"/>
                  </a:moveTo>
                  <a:cubicBezTo>
                    <a:pt x="191" y="0"/>
                    <a:pt x="171" y="2"/>
                    <a:pt x="152" y="5"/>
                  </a:cubicBezTo>
                  <a:cubicBezTo>
                    <a:pt x="101" y="18"/>
                    <a:pt x="1" y="100"/>
                    <a:pt x="26" y="169"/>
                  </a:cubicBezTo>
                  <a:cubicBezTo>
                    <a:pt x="11" y="237"/>
                    <a:pt x="30" y="301"/>
                    <a:pt x="95" y="301"/>
                  </a:cubicBezTo>
                  <a:cubicBezTo>
                    <a:pt x="114" y="301"/>
                    <a:pt x="137" y="295"/>
                    <a:pt x="164" y="282"/>
                  </a:cubicBezTo>
                  <a:cubicBezTo>
                    <a:pt x="221" y="257"/>
                    <a:pt x="272" y="207"/>
                    <a:pt x="297" y="150"/>
                  </a:cubicBezTo>
                  <a:cubicBezTo>
                    <a:pt x="316" y="112"/>
                    <a:pt x="335" y="18"/>
                    <a:pt x="272" y="5"/>
                  </a:cubicBezTo>
                  <a:cubicBezTo>
                    <a:pt x="253" y="2"/>
                    <a:pt x="232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12"/>
            <p:cNvSpPr/>
            <p:nvPr/>
          </p:nvSpPr>
          <p:spPr>
            <a:xfrm>
              <a:off x="1600900" y="2847325"/>
              <a:ext cx="12150" cy="7275"/>
            </a:xfrm>
            <a:custGeom>
              <a:avLst/>
              <a:gdLst/>
              <a:ahLst/>
              <a:cxnLst/>
              <a:rect l="l" t="t" r="r" b="b"/>
              <a:pathLst>
                <a:path w="486" h="291" extrusionOk="0">
                  <a:moveTo>
                    <a:pt x="316" y="0"/>
                  </a:moveTo>
                  <a:cubicBezTo>
                    <a:pt x="183" y="0"/>
                    <a:pt x="0" y="290"/>
                    <a:pt x="177" y="290"/>
                  </a:cubicBezTo>
                  <a:cubicBezTo>
                    <a:pt x="303" y="290"/>
                    <a:pt x="486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12"/>
            <p:cNvSpPr/>
            <p:nvPr/>
          </p:nvSpPr>
          <p:spPr>
            <a:xfrm>
              <a:off x="1591125" y="2833450"/>
              <a:ext cx="7825" cy="6275"/>
            </a:xfrm>
            <a:custGeom>
              <a:avLst/>
              <a:gdLst/>
              <a:ahLst/>
              <a:cxnLst/>
              <a:rect l="l" t="t" r="r" b="b"/>
              <a:pathLst>
                <a:path w="313" h="251" extrusionOk="0">
                  <a:moveTo>
                    <a:pt x="236" y="0"/>
                  </a:moveTo>
                  <a:cubicBezTo>
                    <a:pt x="227" y="0"/>
                    <a:pt x="218" y="2"/>
                    <a:pt x="208" y="7"/>
                  </a:cubicBezTo>
                  <a:cubicBezTo>
                    <a:pt x="114" y="25"/>
                    <a:pt x="0" y="164"/>
                    <a:pt x="107" y="240"/>
                  </a:cubicBezTo>
                  <a:cubicBezTo>
                    <a:pt x="118" y="248"/>
                    <a:pt x="130" y="251"/>
                    <a:pt x="141" y="251"/>
                  </a:cubicBezTo>
                  <a:cubicBezTo>
                    <a:pt x="177" y="251"/>
                    <a:pt x="214" y="220"/>
                    <a:pt x="233" y="196"/>
                  </a:cubicBezTo>
                  <a:lnTo>
                    <a:pt x="246" y="177"/>
                  </a:lnTo>
                  <a:cubicBezTo>
                    <a:pt x="265" y="152"/>
                    <a:pt x="284" y="126"/>
                    <a:pt x="297" y="95"/>
                  </a:cubicBezTo>
                  <a:cubicBezTo>
                    <a:pt x="312" y="48"/>
                    <a:pt x="280" y="0"/>
                    <a:pt x="2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12"/>
            <p:cNvSpPr/>
            <p:nvPr/>
          </p:nvSpPr>
          <p:spPr>
            <a:xfrm>
              <a:off x="1586725" y="2802425"/>
              <a:ext cx="5650" cy="4675"/>
            </a:xfrm>
            <a:custGeom>
              <a:avLst/>
              <a:gdLst/>
              <a:ahLst/>
              <a:cxnLst/>
              <a:rect l="l" t="t" r="r" b="b"/>
              <a:pathLst>
                <a:path w="226" h="187" extrusionOk="0">
                  <a:moveTo>
                    <a:pt x="168" y="1"/>
                  </a:moveTo>
                  <a:cubicBezTo>
                    <a:pt x="157" y="1"/>
                    <a:pt x="145" y="4"/>
                    <a:pt x="132" y="11"/>
                  </a:cubicBezTo>
                  <a:cubicBezTo>
                    <a:pt x="107" y="24"/>
                    <a:pt x="82" y="43"/>
                    <a:pt x="63" y="62"/>
                  </a:cubicBezTo>
                  <a:cubicBezTo>
                    <a:pt x="0" y="124"/>
                    <a:pt x="26" y="187"/>
                    <a:pt x="78" y="187"/>
                  </a:cubicBezTo>
                  <a:cubicBezTo>
                    <a:pt x="99" y="187"/>
                    <a:pt x="125" y="176"/>
                    <a:pt x="151" y="150"/>
                  </a:cubicBezTo>
                  <a:cubicBezTo>
                    <a:pt x="170" y="131"/>
                    <a:pt x="189" y="106"/>
                    <a:pt x="201" y="81"/>
                  </a:cubicBezTo>
                  <a:cubicBezTo>
                    <a:pt x="226" y="37"/>
                    <a:pt x="205" y="1"/>
                    <a:pt x="1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12"/>
            <p:cNvSpPr/>
            <p:nvPr/>
          </p:nvSpPr>
          <p:spPr>
            <a:xfrm>
              <a:off x="1550925" y="3002675"/>
              <a:ext cx="5525" cy="4500"/>
            </a:xfrm>
            <a:custGeom>
              <a:avLst/>
              <a:gdLst/>
              <a:ahLst/>
              <a:cxnLst/>
              <a:rect l="l" t="t" r="r" b="b"/>
              <a:pathLst>
                <a:path w="221" h="180" extrusionOk="0">
                  <a:moveTo>
                    <a:pt x="121" y="0"/>
                  </a:moveTo>
                  <a:cubicBezTo>
                    <a:pt x="91" y="0"/>
                    <a:pt x="54" y="33"/>
                    <a:pt x="44" y="49"/>
                  </a:cubicBezTo>
                  <a:cubicBezTo>
                    <a:pt x="38" y="55"/>
                    <a:pt x="38" y="62"/>
                    <a:pt x="31" y="74"/>
                  </a:cubicBezTo>
                  <a:cubicBezTo>
                    <a:pt x="1" y="120"/>
                    <a:pt x="7" y="179"/>
                    <a:pt x="55" y="179"/>
                  </a:cubicBezTo>
                  <a:cubicBezTo>
                    <a:pt x="66" y="179"/>
                    <a:pt x="79" y="176"/>
                    <a:pt x="94" y="169"/>
                  </a:cubicBezTo>
                  <a:cubicBezTo>
                    <a:pt x="139" y="150"/>
                    <a:pt x="221" y="55"/>
                    <a:pt x="151" y="11"/>
                  </a:cubicBezTo>
                  <a:lnTo>
                    <a:pt x="139" y="5"/>
                  </a:lnTo>
                  <a:cubicBezTo>
                    <a:pt x="133" y="2"/>
                    <a:pt x="127" y="0"/>
                    <a:pt x="1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12"/>
            <p:cNvSpPr/>
            <p:nvPr/>
          </p:nvSpPr>
          <p:spPr>
            <a:xfrm>
              <a:off x="1550425" y="2984650"/>
              <a:ext cx="7300" cy="4275"/>
            </a:xfrm>
            <a:custGeom>
              <a:avLst/>
              <a:gdLst/>
              <a:ahLst/>
              <a:cxnLst/>
              <a:rect l="l" t="t" r="r" b="b"/>
              <a:pathLst>
                <a:path w="292" h="171" extrusionOk="0">
                  <a:moveTo>
                    <a:pt x="184" y="1"/>
                  </a:moveTo>
                  <a:cubicBezTo>
                    <a:pt x="108" y="1"/>
                    <a:pt x="1" y="171"/>
                    <a:pt x="108" y="171"/>
                  </a:cubicBezTo>
                  <a:cubicBezTo>
                    <a:pt x="184" y="171"/>
                    <a:pt x="291" y="1"/>
                    <a:pt x="1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12"/>
            <p:cNvSpPr/>
            <p:nvPr/>
          </p:nvSpPr>
          <p:spPr>
            <a:xfrm>
              <a:off x="1569525" y="2961650"/>
              <a:ext cx="9275" cy="7525"/>
            </a:xfrm>
            <a:custGeom>
              <a:avLst/>
              <a:gdLst/>
              <a:ahLst/>
              <a:cxnLst/>
              <a:rect l="l" t="t" r="r" b="b"/>
              <a:pathLst>
                <a:path w="371" h="301" extrusionOk="0">
                  <a:moveTo>
                    <a:pt x="259" y="1"/>
                  </a:moveTo>
                  <a:cubicBezTo>
                    <a:pt x="227" y="1"/>
                    <a:pt x="191" y="13"/>
                    <a:pt x="158" y="38"/>
                  </a:cubicBezTo>
                  <a:cubicBezTo>
                    <a:pt x="88" y="88"/>
                    <a:pt x="38" y="164"/>
                    <a:pt x="13" y="246"/>
                  </a:cubicBezTo>
                  <a:cubicBezTo>
                    <a:pt x="0" y="286"/>
                    <a:pt x="22" y="301"/>
                    <a:pt x="50" y="301"/>
                  </a:cubicBezTo>
                  <a:cubicBezTo>
                    <a:pt x="65" y="301"/>
                    <a:pt x="81" y="297"/>
                    <a:pt x="95" y="290"/>
                  </a:cubicBezTo>
                  <a:cubicBezTo>
                    <a:pt x="105" y="295"/>
                    <a:pt x="116" y="297"/>
                    <a:pt x="127" y="297"/>
                  </a:cubicBezTo>
                  <a:cubicBezTo>
                    <a:pt x="206" y="297"/>
                    <a:pt x="301" y="194"/>
                    <a:pt x="328" y="145"/>
                  </a:cubicBezTo>
                  <a:cubicBezTo>
                    <a:pt x="370" y="51"/>
                    <a:pt x="324" y="1"/>
                    <a:pt x="2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12"/>
            <p:cNvSpPr/>
            <p:nvPr/>
          </p:nvSpPr>
          <p:spPr>
            <a:xfrm>
              <a:off x="1588600" y="2976675"/>
              <a:ext cx="7750" cy="7225"/>
            </a:xfrm>
            <a:custGeom>
              <a:avLst/>
              <a:gdLst/>
              <a:ahLst/>
              <a:cxnLst/>
              <a:rect l="l" t="t" r="r" b="b"/>
              <a:pathLst>
                <a:path w="310" h="289" extrusionOk="0">
                  <a:moveTo>
                    <a:pt x="186" y="0"/>
                  </a:moveTo>
                  <a:cubicBezTo>
                    <a:pt x="170" y="0"/>
                    <a:pt x="155" y="2"/>
                    <a:pt x="139" y="4"/>
                  </a:cubicBezTo>
                  <a:cubicBezTo>
                    <a:pt x="82" y="4"/>
                    <a:pt x="0" y="80"/>
                    <a:pt x="19" y="143"/>
                  </a:cubicBezTo>
                  <a:cubicBezTo>
                    <a:pt x="38" y="187"/>
                    <a:pt x="19" y="219"/>
                    <a:pt x="51" y="263"/>
                  </a:cubicBezTo>
                  <a:cubicBezTo>
                    <a:pt x="62" y="281"/>
                    <a:pt x="78" y="288"/>
                    <a:pt x="96" y="288"/>
                  </a:cubicBezTo>
                  <a:cubicBezTo>
                    <a:pt x="161" y="288"/>
                    <a:pt x="257" y="195"/>
                    <a:pt x="271" y="156"/>
                  </a:cubicBezTo>
                  <a:lnTo>
                    <a:pt x="278" y="143"/>
                  </a:lnTo>
                  <a:cubicBezTo>
                    <a:pt x="290" y="99"/>
                    <a:pt x="309" y="36"/>
                    <a:pt x="252" y="11"/>
                  </a:cubicBezTo>
                  <a:cubicBezTo>
                    <a:pt x="230" y="3"/>
                    <a:pt x="208" y="0"/>
                    <a:pt x="1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12"/>
            <p:cNvSpPr/>
            <p:nvPr/>
          </p:nvSpPr>
          <p:spPr>
            <a:xfrm>
              <a:off x="1578975" y="3004975"/>
              <a:ext cx="6175" cy="4925"/>
            </a:xfrm>
            <a:custGeom>
              <a:avLst/>
              <a:gdLst/>
              <a:ahLst/>
              <a:cxnLst/>
              <a:rect l="l" t="t" r="r" b="b"/>
              <a:pathLst>
                <a:path w="247" h="197" extrusionOk="0">
                  <a:moveTo>
                    <a:pt x="136" y="0"/>
                  </a:moveTo>
                  <a:cubicBezTo>
                    <a:pt x="121" y="0"/>
                    <a:pt x="107" y="5"/>
                    <a:pt x="95" y="14"/>
                  </a:cubicBezTo>
                  <a:cubicBezTo>
                    <a:pt x="82" y="20"/>
                    <a:pt x="70" y="33"/>
                    <a:pt x="57" y="39"/>
                  </a:cubicBezTo>
                  <a:cubicBezTo>
                    <a:pt x="51" y="45"/>
                    <a:pt x="45" y="52"/>
                    <a:pt x="38" y="58"/>
                  </a:cubicBezTo>
                  <a:cubicBezTo>
                    <a:pt x="32" y="71"/>
                    <a:pt x="26" y="77"/>
                    <a:pt x="19" y="89"/>
                  </a:cubicBezTo>
                  <a:cubicBezTo>
                    <a:pt x="13" y="96"/>
                    <a:pt x="13" y="102"/>
                    <a:pt x="13" y="108"/>
                  </a:cubicBezTo>
                  <a:cubicBezTo>
                    <a:pt x="7" y="121"/>
                    <a:pt x="0" y="134"/>
                    <a:pt x="0" y="146"/>
                  </a:cubicBezTo>
                  <a:lnTo>
                    <a:pt x="0" y="153"/>
                  </a:lnTo>
                  <a:cubicBezTo>
                    <a:pt x="0" y="178"/>
                    <a:pt x="19" y="197"/>
                    <a:pt x="45" y="197"/>
                  </a:cubicBezTo>
                  <a:lnTo>
                    <a:pt x="57" y="197"/>
                  </a:lnTo>
                  <a:cubicBezTo>
                    <a:pt x="114" y="190"/>
                    <a:pt x="246" y="83"/>
                    <a:pt x="183" y="20"/>
                  </a:cubicBezTo>
                  <a:cubicBezTo>
                    <a:pt x="170" y="7"/>
                    <a:pt x="153" y="0"/>
                    <a:pt x="1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12"/>
            <p:cNvSpPr/>
            <p:nvPr/>
          </p:nvSpPr>
          <p:spPr>
            <a:xfrm>
              <a:off x="1574400" y="2987225"/>
              <a:ext cx="5775" cy="6075"/>
            </a:xfrm>
            <a:custGeom>
              <a:avLst/>
              <a:gdLst/>
              <a:ahLst/>
              <a:cxnLst/>
              <a:rect l="l" t="t" r="r" b="b"/>
              <a:pathLst>
                <a:path w="231" h="243" extrusionOk="0">
                  <a:moveTo>
                    <a:pt x="157" y="0"/>
                  </a:moveTo>
                  <a:cubicBezTo>
                    <a:pt x="149" y="0"/>
                    <a:pt x="141" y="2"/>
                    <a:pt x="133" y="5"/>
                  </a:cubicBezTo>
                  <a:cubicBezTo>
                    <a:pt x="64" y="24"/>
                    <a:pt x="7" y="80"/>
                    <a:pt x="1" y="156"/>
                  </a:cubicBezTo>
                  <a:cubicBezTo>
                    <a:pt x="1" y="194"/>
                    <a:pt x="1" y="213"/>
                    <a:pt x="26" y="232"/>
                  </a:cubicBezTo>
                  <a:cubicBezTo>
                    <a:pt x="38" y="239"/>
                    <a:pt x="51" y="243"/>
                    <a:pt x="64" y="243"/>
                  </a:cubicBezTo>
                  <a:cubicBezTo>
                    <a:pt x="105" y="243"/>
                    <a:pt x="147" y="210"/>
                    <a:pt x="171" y="181"/>
                  </a:cubicBezTo>
                  <a:cubicBezTo>
                    <a:pt x="190" y="150"/>
                    <a:pt x="209" y="112"/>
                    <a:pt x="215" y="80"/>
                  </a:cubicBezTo>
                  <a:cubicBezTo>
                    <a:pt x="231" y="38"/>
                    <a:pt x="198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12"/>
            <p:cNvSpPr/>
            <p:nvPr/>
          </p:nvSpPr>
          <p:spPr>
            <a:xfrm>
              <a:off x="1600250" y="2946500"/>
              <a:ext cx="9500" cy="8625"/>
            </a:xfrm>
            <a:custGeom>
              <a:avLst/>
              <a:gdLst/>
              <a:ahLst/>
              <a:cxnLst/>
              <a:rect l="l" t="t" r="r" b="b"/>
              <a:pathLst>
                <a:path w="380" h="345" extrusionOk="0">
                  <a:moveTo>
                    <a:pt x="244" y="1"/>
                  </a:moveTo>
                  <a:cubicBezTo>
                    <a:pt x="159" y="1"/>
                    <a:pt x="65" y="122"/>
                    <a:pt x="45" y="183"/>
                  </a:cubicBezTo>
                  <a:cubicBezTo>
                    <a:pt x="32" y="215"/>
                    <a:pt x="26" y="253"/>
                    <a:pt x="14" y="290"/>
                  </a:cubicBezTo>
                  <a:cubicBezTo>
                    <a:pt x="1" y="331"/>
                    <a:pt x="16" y="345"/>
                    <a:pt x="40" y="345"/>
                  </a:cubicBezTo>
                  <a:cubicBezTo>
                    <a:pt x="76" y="345"/>
                    <a:pt x="133" y="313"/>
                    <a:pt x="152" y="290"/>
                  </a:cubicBezTo>
                  <a:cubicBezTo>
                    <a:pt x="159" y="278"/>
                    <a:pt x="171" y="271"/>
                    <a:pt x="184" y="265"/>
                  </a:cubicBezTo>
                  <a:cubicBezTo>
                    <a:pt x="253" y="240"/>
                    <a:pt x="379" y="101"/>
                    <a:pt x="304" y="25"/>
                  </a:cubicBezTo>
                  <a:cubicBezTo>
                    <a:pt x="285" y="8"/>
                    <a:pt x="265" y="1"/>
                    <a:pt x="2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12"/>
            <p:cNvSpPr/>
            <p:nvPr/>
          </p:nvSpPr>
          <p:spPr>
            <a:xfrm>
              <a:off x="1565675" y="2932600"/>
              <a:ext cx="4825" cy="4900"/>
            </a:xfrm>
            <a:custGeom>
              <a:avLst/>
              <a:gdLst/>
              <a:ahLst/>
              <a:cxnLst/>
              <a:rect l="l" t="t" r="r" b="b"/>
              <a:pathLst>
                <a:path w="193" h="196" extrusionOk="0">
                  <a:moveTo>
                    <a:pt x="143" y="1"/>
                  </a:moveTo>
                  <a:cubicBezTo>
                    <a:pt x="87" y="1"/>
                    <a:pt x="1" y="65"/>
                    <a:pt x="9" y="127"/>
                  </a:cubicBezTo>
                  <a:cubicBezTo>
                    <a:pt x="9" y="134"/>
                    <a:pt x="9" y="146"/>
                    <a:pt x="9" y="153"/>
                  </a:cubicBezTo>
                  <a:cubicBezTo>
                    <a:pt x="15" y="184"/>
                    <a:pt x="32" y="196"/>
                    <a:pt x="53" y="196"/>
                  </a:cubicBezTo>
                  <a:cubicBezTo>
                    <a:pt x="80" y="196"/>
                    <a:pt x="114" y="177"/>
                    <a:pt x="141" y="153"/>
                  </a:cubicBezTo>
                  <a:cubicBezTo>
                    <a:pt x="141" y="154"/>
                    <a:pt x="141" y="155"/>
                    <a:pt x="142" y="155"/>
                  </a:cubicBezTo>
                  <a:cubicBezTo>
                    <a:pt x="143" y="155"/>
                    <a:pt x="146" y="148"/>
                    <a:pt x="160" y="134"/>
                  </a:cubicBezTo>
                  <a:cubicBezTo>
                    <a:pt x="160" y="134"/>
                    <a:pt x="160" y="127"/>
                    <a:pt x="160" y="127"/>
                  </a:cubicBezTo>
                  <a:cubicBezTo>
                    <a:pt x="167" y="115"/>
                    <a:pt x="173" y="102"/>
                    <a:pt x="173" y="90"/>
                  </a:cubicBezTo>
                  <a:lnTo>
                    <a:pt x="179" y="96"/>
                  </a:lnTo>
                  <a:cubicBezTo>
                    <a:pt x="186" y="83"/>
                    <a:pt x="186" y="77"/>
                    <a:pt x="186" y="64"/>
                  </a:cubicBezTo>
                  <a:cubicBezTo>
                    <a:pt x="192" y="19"/>
                    <a:pt x="172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12"/>
            <p:cNvSpPr/>
            <p:nvPr/>
          </p:nvSpPr>
          <p:spPr>
            <a:xfrm>
              <a:off x="1576300" y="3116100"/>
              <a:ext cx="6775" cy="6225"/>
            </a:xfrm>
            <a:custGeom>
              <a:avLst/>
              <a:gdLst/>
              <a:ahLst/>
              <a:cxnLst/>
              <a:rect l="l" t="t" r="r" b="b"/>
              <a:pathLst>
                <a:path w="271" h="249" extrusionOk="0">
                  <a:moveTo>
                    <a:pt x="193" y="1"/>
                  </a:moveTo>
                  <a:cubicBezTo>
                    <a:pt x="186" y="1"/>
                    <a:pt x="178" y="1"/>
                    <a:pt x="171" y="3"/>
                  </a:cubicBezTo>
                  <a:cubicBezTo>
                    <a:pt x="95" y="28"/>
                    <a:pt x="38" y="85"/>
                    <a:pt x="19" y="154"/>
                  </a:cubicBezTo>
                  <a:cubicBezTo>
                    <a:pt x="1" y="218"/>
                    <a:pt x="39" y="249"/>
                    <a:pt x="86" y="249"/>
                  </a:cubicBezTo>
                  <a:cubicBezTo>
                    <a:pt x="103" y="249"/>
                    <a:pt x="122" y="245"/>
                    <a:pt x="139" y="236"/>
                  </a:cubicBezTo>
                  <a:cubicBezTo>
                    <a:pt x="196" y="211"/>
                    <a:pt x="240" y="167"/>
                    <a:pt x="259" y="103"/>
                  </a:cubicBezTo>
                  <a:cubicBezTo>
                    <a:pt x="270" y="47"/>
                    <a:pt x="251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12"/>
            <p:cNvSpPr/>
            <p:nvPr/>
          </p:nvSpPr>
          <p:spPr>
            <a:xfrm>
              <a:off x="1569850" y="3098575"/>
              <a:ext cx="6000" cy="3950"/>
            </a:xfrm>
            <a:custGeom>
              <a:avLst/>
              <a:gdLst/>
              <a:ahLst/>
              <a:cxnLst/>
              <a:rect l="l" t="t" r="r" b="b"/>
              <a:pathLst>
                <a:path w="240" h="158" extrusionOk="0">
                  <a:moveTo>
                    <a:pt x="194" y="1"/>
                  </a:moveTo>
                  <a:cubicBezTo>
                    <a:pt x="190" y="1"/>
                    <a:pt x="186" y="2"/>
                    <a:pt x="183" y="3"/>
                  </a:cubicBezTo>
                  <a:lnTo>
                    <a:pt x="164" y="3"/>
                  </a:lnTo>
                  <a:cubicBezTo>
                    <a:pt x="157" y="2"/>
                    <a:pt x="151" y="1"/>
                    <a:pt x="145" y="1"/>
                  </a:cubicBezTo>
                  <a:cubicBezTo>
                    <a:pt x="55" y="1"/>
                    <a:pt x="1" y="157"/>
                    <a:pt x="77" y="157"/>
                  </a:cubicBezTo>
                  <a:cubicBezTo>
                    <a:pt x="82" y="157"/>
                    <a:pt x="88" y="156"/>
                    <a:pt x="94" y="155"/>
                  </a:cubicBezTo>
                  <a:cubicBezTo>
                    <a:pt x="138" y="149"/>
                    <a:pt x="189" y="117"/>
                    <a:pt x="214" y="73"/>
                  </a:cubicBezTo>
                  <a:cubicBezTo>
                    <a:pt x="220" y="67"/>
                    <a:pt x="239" y="41"/>
                    <a:pt x="227" y="22"/>
                  </a:cubicBezTo>
                  <a:lnTo>
                    <a:pt x="220" y="16"/>
                  </a:lnTo>
                  <a:cubicBezTo>
                    <a:pt x="216" y="7"/>
                    <a:pt x="204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12"/>
            <p:cNvSpPr/>
            <p:nvPr/>
          </p:nvSpPr>
          <p:spPr>
            <a:xfrm>
              <a:off x="1598325" y="3074900"/>
              <a:ext cx="8175" cy="6750"/>
            </a:xfrm>
            <a:custGeom>
              <a:avLst/>
              <a:gdLst/>
              <a:ahLst/>
              <a:cxnLst/>
              <a:rect l="l" t="t" r="r" b="b"/>
              <a:pathLst>
                <a:path w="327" h="270" extrusionOk="0">
                  <a:moveTo>
                    <a:pt x="246" y="1"/>
                  </a:moveTo>
                  <a:cubicBezTo>
                    <a:pt x="212" y="1"/>
                    <a:pt x="171" y="14"/>
                    <a:pt x="141" y="30"/>
                  </a:cubicBezTo>
                  <a:cubicBezTo>
                    <a:pt x="78" y="74"/>
                    <a:pt x="34" y="137"/>
                    <a:pt x="15" y="213"/>
                  </a:cubicBezTo>
                  <a:cubicBezTo>
                    <a:pt x="0" y="247"/>
                    <a:pt x="12" y="269"/>
                    <a:pt x="38" y="269"/>
                  </a:cubicBezTo>
                  <a:cubicBezTo>
                    <a:pt x="46" y="269"/>
                    <a:pt x="55" y="267"/>
                    <a:pt x="65" y="263"/>
                  </a:cubicBezTo>
                  <a:cubicBezTo>
                    <a:pt x="72" y="257"/>
                    <a:pt x="78" y="257"/>
                    <a:pt x="84" y="250"/>
                  </a:cubicBezTo>
                  <a:lnTo>
                    <a:pt x="84" y="257"/>
                  </a:lnTo>
                  <a:cubicBezTo>
                    <a:pt x="97" y="264"/>
                    <a:pt x="110" y="267"/>
                    <a:pt x="124" y="267"/>
                  </a:cubicBezTo>
                  <a:cubicBezTo>
                    <a:pt x="205" y="267"/>
                    <a:pt x="294" y="152"/>
                    <a:pt x="305" y="93"/>
                  </a:cubicBezTo>
                  <a:cubicBezTo>
                    <a:pt x="327" y="24"/>
                    <a:pt x="292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12"/>
            <p:cNvSpPr/>
            <p:nvPr/>
          </p:nvSpPr>
          <p:spPr>
            <a:xfrm>
              <a:off x="1608150" y="3099675"/>
              <a:ext cx="4900" cy="6950"/>
            </a:xfrm>
            <a:custGeom>
              <a:avLst/>
              <a:gdLst/>
              <a:ahLst/>
              <a:cxnLst/>
              <a:rect l="l" t="t" r="r" b="b"/>
              <a:pathLst>
                <a:path w="196" h="278" extrusionOk="0">
                  <a:moveTo>
                    <a:pt x="127" y="0"/>
                  </a:moveTo>
                  <a:cubicBezTo>
                    <a:pt x="90" y="0"/>
                    <a:pt x="41" y="57"/>
                    <a:pt x="32" y="86"/>
                  </a:cubicBezTo>
                  <a:cubicBezTo>
                    <a:pt x="7" y="136"/>
                    <a:pt x="0" y="193"/>
                    <a:pt x="7" y="243"/>
                  </a:cubicBezTo>
                  <a:cubicBezTo>
                    <a:pt x="13" y="268"/>
                    <a:pt x="27" y="278"/>
                    <a:pt x="45" y="278"/>
                  </a:cubicBezTo>
                  <a:cubicBezTo>
                    <a:pt x="95" y="278"/>
                    <a:pt x="174" y="199"/>
                    <a:pt x="183" y="161"/>
                  </a:cubicBezTo>
                  <a:cubicBezTo>
                    <a:pt x="196" y="117"/>
                    <a:pt x="183" y="67"/>
                    <a:pt x="158" y="23"/>
                  </a:cubicBezTo>
                  <a:cubicBezTo>
                    <a:pt x="150" y="7"/>
                    <a:pt x="13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12"/>
            <p:cNvSpPr/>
            <p:nvPr/>
          </p:nvSpPr>
          <p:spPr>
            <a:xfrm>
              <a:off x="1599125" y="3132900"/>
              <a:ext cx="8250" cy="6000"/>
            </a:xfrm>
            <a:custGeom>
              <a:avLst/>
              <a:gdLst/>
              <a:ahLst/>
              <a:cxnLst/>
              <a:rect l="l" t="t" r="r" b="b"/>
              <a:pathLst>
                <a:path w="330" h="240" extrusionOk="0">
                  <a:moveTo>
                    <a:pt x="169" y="1"/>
                  </a:moveTo>
                  <a:cubicBezTo>
                    <a:pt x="133" y="1"/>
                    <a:pt x="100" y="36"/>
                    <a:pt x="84" y="62"/>
                  </a:cubicBezTo>
                  <a:lnTo>
                    <a:pt x="52" y="94"/>
                  </a:lnTo>
                  <a:cubicBezTo>
                    <a:pt x="0" y="156"/>
                    <a:pt x="21" y="239"/>
                    <a:pt x="89" y="239"/>
                  </a:cubicBezTo>
                  <a:cubicBezTo>
                    <a:pt x="104" y="239"/>
                    <a:pt x="121" y="235"/>
                    <a:pt x="141" y="226"/>
                  </a:cubicBezTo>
                  <a:cubicBezTo>
                    <a:pt x="185" y="207"/>
                    <a:pt x="330" y="50"/>
                    <a:pt x="216" y="12"/>
                  </a:cubicBezTo>
                  <a:lnTo>
                    <a:pt x="191" y="5"/>
                  </a:lnTo>
                  <a:cubicBezTo>
                    <a:pt x="184" y="2"/>
                    <a:pt x="176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12"/>
            <p:cNvSpPr/>
            <p:nvPr/>
          </p:nvSpPr>
          <p:spPr>
            <a:xfrm>
              <a:off x="1594425" y="3096475"/>
              <a:ext cx="4975" cy="4100"/>
            </a:xfrm>
            <a:custGeom>
              <a:avLst/>
              <a:gdLst/>
              <a:ahLst/>
              <a:cxnLst/>
              <a:rect l="l" t="t" r="r" b="b"/>
              <a:pathLst>
                <a:path w="199" h="164" extrusionOk="0">
                  <a:moveTo>
                    <a:pt x="139" y="0"/>
                  </a:moveTo>
                  <a:cubicBezTo>
                    <a:pt x="96" y="0"/>
                    <a:pt x="40" y="19"/>
                    <a:pt x="19" y="43"/>
                  </a:cubicBezTo>
                  <a:cubicBezTo>
                    <a:pt x="7" y="69"/>
                    <a:pt x="1" y="94"/>
                    <a:pt x="1" y="125"/>
                  </a:cubicBezTo>
                  <a:cubicBezTo>
                    <a:pt x="3" y="153"/>
                    <a:pt x="18" y="164"/>
                    <a:pt x="38" y="164"/>
                  </a:cubicBezTo>
                  <a:cubicBezTo>
                    <a:pt x="66" y="164"/>
                    <a:pt x="104" y="141"/>
                    <a:pt x="127" y="119"/>
                  </a:cubicBezTo>
                  <a:cubicBezTo>
                    <a:pt x="158" y="106"/>
                    <a:pt x="177" y="75"/>
                    <a:pt x="190" y="43"/>
                  </a:cubicBezTo>
                  <a:cubicBezTo>
                    <a:pt x="198" y="12"/>
                    <a:pt x="173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12"/>
            <p:cNvSpPr/>
            <p:nvPr/>
          </p:nvSpPr>
          <p:spPr>
            <a:xfrm>
              <a:off x="1584750" y="3172225"/>
              <a:ext cx="8750" cy="5875"/>
            </a:xfrm>
            <a:custGeom>
              <a:avLst/>
              <a:gdLst/>
              <a:ahLst/>
              <a:cxnLst/>
              <a:rect l="l" t="t" r="r" b="b"/>
              <a:pathLst>
                <a:path w="350" h="235" extrusionOk="0">
                  <a:moveTo>
                    <a:pt x="211" y="1"/>
                  </a:moveTo>
                  <a:cubicBezTo>
                    <a:pt x="123" y="1"/>
                    <a:pt x="1" y="116"/>
                    <a:pt x="60" y="198"/>
                  </a:cubicBezTo>
                  <a:lnTo>
                    <a:pt x="66" y="211"/>
                  </a:lnTo>
                  <a:cubicBezTo>
                    <a:pt x="79" y="228"/>
                    <a:pt x="95" y="235"/>
                    <a:pt x="112" y="235"/>
                  </a:cubicBezTo>
                  <a:cubicBezTo>
                    <a:pt x="208" y="235"/>
                    <a:pt x="349" y="24"/>
                    <a:pt x="243" y="3"/>
                  </a:cubicBezTo>
                  <a:lnTo>
                    <a:pt x="230" y="3"/>
                  </a:lnTo>
                  <a:cubicBezTo>
                    <a:pt x="224" y="2"/>
                    <a:pt x="218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12"/>
            <p:cNvSpPr/>
            <p:nvPr/>
          </p:nvSpPr>
          <p:spPr>
            <a:xfrm>
              <a:off x="1569825" y="3212325"/>
              <a:ext cx="12650" cy="7450"/>
            </a:xfrm>
            <a:custGeom>
              <a:avLst/>
              <a:gdLst/>
              <a:ahLst/>
              <a:cxnLst/>
              <a:rect l="l" t="t" r="r" b="b"/>
              <a:pathLst>
                <a:path w="506" h="298" extrusionOk="0">
                  <a:moveTo>
                    <a:pt x="322" y="1"/>
                  </a:moveTo>
                  <a:cubicBezTo>
                    <a:pt x="190" y="1"/>
                    <a:pt x="1" y="297"/>
                    <a:pt x="184" y="297"/>
                  </a:cubicBezTo>
                  <a:cubicBezTo>
                    <a:pt x="316" y="297"/>
                    <a:pt x="505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12"/>
            <p:cNvSpPr/>
            <p:nvPr/>
          </p:nvSpPr>
          <p:spPr>
            <a:xfrm>
              <a:off x="1555950" y="3199675"/>
              <a:ext cx="6650" cy="7025"/>
            </a:xfrm>
            <a:custGeom>
              <a:avLst/>
              <a:gdLst/>
              <a:ahLst/>
              <a:cxnLst/>
              <a:rect l="l" t="t" r="r" b="b"/>
              <a:pathLst>
                <a:path w="266" h="281" extrusionOk="0">
                  <a:moveTo>
                    <a:pt x="212" y="1"/>
                  </a:moveTo>
                  <a:cubicBezTo>
                    <a:pt x="160" y="1"/>
                    <a:pt x="88" y="58"/>
                    <a:pt x="70" y="84"/>
                  </a:cubicBezTo>
                  <a:cubicBezTo>
                    <a:pt x="64" y="97"/>
                    <a:pt x="64" y="103"/>
                    <a:pt x="57" y="109"/>
                  </a:cubicBezTo>
                  <a:cubicBezTo>
                    <a:pt x="20" y="160"/>
                    <a:pt x="1" y="223"/>
                    <a:pt x="57" y="261"/>
                  </a:cubicBezTo>
                  <a:cubicBezTo>
                    <a:pt x="83" y="273"/>
                    <a:pt x="108" y="280"/>
                    <a:pt x="127" y="280"/>
                  </a:cubicBezTo>
                  <a:cubicBezTo>
                    <a:pt x="131" y="281"/>
                    <a:pt x="136" y="281"/>
                    <a:pt x="140" y="281"/>
                  </a:cubicBezTo>
                  <a:cubicBezTo>
                    <a:pt x="198" y="281"/>
                    <a:pt x="253" y="206"/>
                    <a:pt x="259" y="154"/>
                  </a:cubicBezTo>
                  <a:cubicBezTo>
                    <a:pt x="266" y="116"/>
                    <a:pt x="266" y="78"/>
                    <a:pt x="259" y="40"/>
                  </a:cubicBezTo>
                  <a:cubicBezTo>
                    <a:pt x="252" y="11"/>
                    <a:pt x="234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12"/>
            <p:cNvSpPr/>
            <p:nvPr/>
          </p:nvSpPr>
          <p:spPr>
            <a:xfrm>
              <a:off x="1581975" y="3196875"/>
              <a:ext cx="6950" cy="5575"/>
            </a:xfrm>
            <a:custGeom>
              <a:avLst/>
              <a:gdLst/>
              <a:ahLst/>
              <a:cxnLst/>
              <a:rect l="l" t="t" r="r" b="b"/>
              <a:pathLst>
                <a:path w="278" h="223" extrusionOk="0">
                  <a:moveTo>
                    <a:pt x="150" y="0"/>
                  </a:moveTo>
                  <a:cubicBezTo>
                    <a:pt x="126" y="0"/>
                    <a:pt x="103" y="7"/>
                    <a:pt x="82" y="20"/>
                  </a:cubicBezTo>
                  <a:cubicBezTo>
                    <a:pt x="32" y="45"/>
                    <a:pt x="0" y="95"/>
                    <a:pt x="7" y="158"/>
                  </a:cubicBezTo>
                  <a:cubicBezTo>
                    <a:pt x="0" y="158"/>
                    <a:pt x="0" y="165"/>
                    <a:pt x="7" y="165"/>
                  </a:cubicBezTo>
                  <a:cubicBezTo>
                    <a:pt x="0" y="209"/>
                    <a:pt x="26" y="223"/>
                    <a:pt x="57" y="223"/>
                  </a:cubicBezTo>
                  <a:cubicBezTo>
                    <a:pt x="89" y="223"/>
                    <a:pt x="126" y="209"/>
                    <a:pt x="145" y="196"/>
                  </a:cubicBezTo>
                  <a:cubicBezTo>
                    <a:pt x="183" y="165"/>
                    <a:pt x="278" y="39"/>
                    <a:pt x="190" y="7"/>
                  </a:cubicBezTo>
                  <a:cubicBezTo>
                    <a:pt x="176" y="3"/>
                    <a:pt x="163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12"/>
            <p:cNvSpPr/>
            <p:nvPr/>
          </p:nvSpPr>
          <p:spPr>
            <a:xfrm>
              <a:off x="1568575" y="3196875"/>
              <a:ext cx="8050" cy="4750"/>
            </a:xfrm>
            <a:custGeom>
              <a:avLst/>
              <a:gdLst/>
              <a:ahLst/>
              <a:cxnLst/>
              <a:rect l="l" t="t" r="r" b="b"/>
              <a:pathLst>
                <a:path w="322" h="190" extrusionOk="0">
                  <a:moveTo>
                    <a:pt x="208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12"/>
            <p:cNvSpPr/>
            <p:nvPr/>
          </p:nvSpPr>
          <p:spPr>
            <a:xfrm>
              <a:off x="1556500" y="3171500"/>
              <a:ext cx="6100" cy="5650"/>
            </a:xfrm>
            <a:custGeom>
              <a:avLst/>
              <a:gdLst/>
              <a:ahLst/>
              <a:cxnLst/>
              <a:rect l="l" t="t" r="r" b="b"/>
              <a:pathLst>
                <a:path w="244" h="226" extrusionOk="0">
                  <a:moveTo>
                    <a:pt x="185" y="1"/>
                  </a:moveTo>
                  <a:cubicBezTo>
                    <a:pt x="167" y="1"/>
                    <a:pt x="148" y="7"/>
                    <a:pt x="136" y="13"/>
                  </a:cubicBezTo>
                  <a:cubicBezTo>
                    <a:pt x="73" y="38"/>
                    <a:pt x="29" y="89"/>
                    <a:pt x="17" y="152"/>
                  </a:cubicBezTo>
                  <a:cubicBezTo>
                    <a:pt x="1" y="189"/>
                    <a:pt x="33" y="226"/>
                    <a:pt x="70" y="226"/>
                  </a:cubicBezTo>
                  <a:cubicBezTo>
                    <a:pt x="78" y="226"/>
                    <a:pt x="85" y="224"/>
                    <a:pt x="92" y="221"/>
                  </a:cubicBezTo>
                  <a:cubicBezTo>
                    <a:pt x="136" y="208"/>
                    <a:pt x="174" y="177"/>
                    <a:pt x="199" y="133"/>
                  </a:cubicBezTo>
                  <a:cubicBezTo>
                    <a:pt x="204" y="128"/>
                    <a:pt x="208" y="124"/>
                    <a:pt x="206" y="124"/>
                  </a:cubicBezTo>
                  <a:cubicBezTo>
                    <a:pt x="205" y="124"/>
                    <a:pt x="203" y="125"/>
                    <a:pt x="199" y="126"/>
                  </a:cubicBezTo>
                  <a:cubicBezTo>
                    <a:pt x="218" y="107"/>
                    <a:pt x="244" y="82"/>
                    <a:pt x="237" y="57"/>
                  </a:cubicBezTo>
                  <a:lnTo>
                    <a:pt x="231" y="32"/>
                  </a:lnTo>
                  <a:cubicBezTo>
                    <a:pt x="224" y="8"/>
                    <a:pt x="205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12"/>
            <p:cNvSpPr/>
            <p:nvPr/>
          </p:nvSpPr>
          <p:spPr>
            <a:xfrm>
              <a:off x="1607525" y="3117575"/>
              <a:ext cx="11200" cy="10425"/>
            </a:xfrm>
            <a:custGeom>
              <a:avLst/>
              <a:gdLst/>
              <a:ahLst/>
              <a:cxnLst/>
              <a:rect l="l" t="t" r="r" b="b"/>
              <a:pathLst>
                <a:path w="448" h="417" extrusionOk="0">
                  <a:moveTo>
                    <a:pt x="328" y="0"/>
                  </a:moveTo>
                  <a:cubicBezTo>
                    <a:pt x="202" y="13"/>
                    <a:pt x="95" y="89"/>
                    <a:pt x="44" y="208"/>
                  </a:cubicBezTo>
                  <a:cubicBezTo>
                    <a:pt x="0" y="284"/>
                    <a:pt x="6" y="417"/>
                    <a:pt x="126" y="417"/>
                  </a:cubicBezTo>
                  <a:cubicBezTo>
                    <a:pt x="252" y="404"/>
                    <a:pt x="360" y="328"/>
                    <a:pt x="410" y="208"/>
                  </a:cubicBezTo>
                  <a:cubicBezTo>
                    <a:pt x="448" y="126"/>
                    <a:pt x="448" y="0"/>
                    <a:pt x="3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12"/>
            <p:cNvSpPr/>
            <p:nvPr/>
          </p:nvSpPr>
          <p:spPr>
            <a:xfrm>
              <a:off x="1561325" y="3005000"/>
              <a:ext cx="12000" cy="11200"/>
            </a:xfrm>
            <a:custGeom>
              <a:avLst/>
              <a:gdLst/>
              <a:ahLst/>
              <a:cxnLst/>
              <a:rect l="l" t="t" r="r" b="b"/>
              <a:pathLst>
                <a:path w="480" h="448" extrusionOk="0">
                  <a:moveTo>
                    <a:pt x="347" y="0"/>
                  </a:moveTo>
                  <a:cubicBezTo>
                    <a:pt x="215" y="13"/>
                    <a:pt x="95" y="95"/>
                    <a:pt x="44" y="221"/>
                  </a:cubicBezTo>
                  <a:cubicBezTo>
                    <a:pt x="0" y="309"/>
                    <a:pt x="0" y="448"/>
                    <a:pt x="133" y="448"/>
                  </a:cubicBezTo>
                  <a:cubicBezTo>
                    <a:pt x="265" y="435"/>
                    <a:pt x="379" y="347"/>
                    <a:pt x="435" y="227"/>
                  </a:cubicBezTo>
                  <a:cubicBezTo>
                    <a:pt x="479" y="139"/>
                    <a:pt x="479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12"/>
            <p:cNvSpPr/>
            <p:nvPr/>
          </p:nvSpPr>
          <p:spPr>
            <a:xfrm>
              <a:off x="1549500" y="2961325"/>
              <a:ext cx="7275" cy="6800"/>
            </a:xfrm>
            <a:custGeom>
              <a:avLst/>
              <a:gdLst/>
              <a:ahLst/>
              <a:cxnLst/>
              <a:rect l="l" t="t" r="r" b="b"/>
              <a:pathLst>
                <a:path w="291" h="272" extrusionOk="0">
                  <a:moveTo>
                    <a:pt x="215" y="0"/>
                  </a:moveTo>
                  <a:cubicBezTo>
                    <a:pt x="133" y="6"/>
                    <a:pt x="63" y="57"/>
                    <a:pt x="25" y="133"/>
                  </a:cubicBezTo>
                  <a:cubicBezTo>
                    <a:pt x="0" y="189"/>
                    <a:pt x="6" y="271"/>
                    <a:pt x="82" y="271"/>
                  </a:cubicBezTo>
                  <a:cubicBezTo>
                    <a:pt x="164" y="265"/>
                    <a:pt x="233" y="215"/>
                    <a:pt x="265" y="139"/>
                  </a:cubicBezTo>
                  <a:cubicBezTo>
                    <a:pt x="290" y="82"/>
                    <a:pt x="290" y="0"/>
                    <a:pt x="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12"/>
            <p:cNvSpPr/>
            <p:nvPr/>
          </p:nvSpPr>
          <p:spPr>
            <a:xfrm>
              <a:off x="1581825" y="2817350"/>
              <a:ext cx="7100" cy="5875"/>
            </a:xfrm>
            <a:custGeom>
              <a:avLst/>
              <a:gdLst/>
              <a:ahLst/>
              <a:cxnLst/>
              <a:rect l="l" t="t" r="r" b="b"/>
              <a:pathLst>
                <a:path w="284" h="235" extrusionOk="0">
                  <a:moveTo>
                    <a:pt x="213" y="0"/>
                  </a:moveTo>
                  <a:cubicBezTo>
                    <a:pt x="175" y="0"/>
                    <a:pt x="133" y="37"/>
                    <a:pt x="107" y="58"/>
                  </a:cubicBezTo>
                  <a:lnTo>
                    <a:pt x="101" y="64"/>
                  </a:lnTo>
                  <a:cubicBezTo>
                    <a:pt x="63" y="102"/>
                    <a:pt x="0" y="234"/>
                    <a:pt x="107" y="234"/>
                  </a:cubicBezTo>
                  <a:cubicBezTo>
                    <a:pt x="177" y="228"/>
                    <a:pt x="240" y="177"/>
                    <a:pt x="271" y="108"/>
                  </a:cubicBezTo>
                  <a:cubicBezTo>
                    <a:pt x="284" y="89"/>
                    <a:pt x="284" y="58"/>
                    <a:pt x="271" y="32"/>
                  </a:cubicBezTo>
                  <a:cubicBezTo>
                    <a:pt x="259" y="20"/>
                    <a:pt x="252" y="14"/>
                    <a:pt x="240" y="7"/>
                  </a:cubicBezTo>
                  <a:cubicBezTo>
                    <a:pt x="231" y="2"/>
                    <a:pt x="222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9" name="Google Shape;1429;p12"/>
          <p:cNvSpPr/>
          <p:nvPr/>
        </p:nvSpPr>
        <p:spPr>
          <a:xfrm rot="5400000">
            <a:off x="8351750" y="-120932"/>
            <a:ext cx="423916" cy="1232581"/>
          </a:xfrm>
          <a:custGeom>
            <a:avLst/>
            <a:gdLst/>
            <a:ahLst/>
            <a:cxnLst/>
            <a:rect l="l" t="t" r="r" b="b"/>
            <a:pathLst>
              <a:path w="8247" h="23979" extrusionOk="0">
                <a:moveTo>
                  <a:pt x="7730" y="1"/>
                </a:moveTo>
                <a:cubicBezTo>
                  <a:pt x="7629" y="1"/>
                  <a:pt x="7513" y="29"/>
                  <a:pt x="7392" y="95"/>
                </a:cubicBezTo>
                <a:cubicBezTo>
                  <a:pt x="7291" y="132"/>
                  <a:pt x="7197" y="189"/>
                  <a:pt x="7115" y="259"/>
                </a:cubicBezTo>
                <a:cubicBezTo>
                  <a:pt x="6459" y="795"/>
                  <a:pt x="5809" y="1337"/>
                  <a:pt x="5153" y="1873"/>
                </a:cubicBezTo>
                <a:cubicBezTo>
                  <a:pt x="4970" y="2018"/>
                  <a:pt x="4794" y="2163"/>
                  <a:pt x="4617" y="2308"/>
                </a:cubicBezTo>
                <a:cubicBezTo>
                  <a:pt x="4182" y="2655"/>
                  <a:pt x="3741" y="3008"/>
                  <a:pt x="3305" y="3355"/>
                </a:cubicBezTo>
                <a:cubicBezTo>
                  <a:pt x="3242" y="3406"/>
                  <a:pt x="3179" y="3463"/>
                  <a:pt x="3122" y="3513"/>
                </a:cubicBezTo>
                <a:cubicBezTo>
                  <a:pt x="2189" y="4270"/>
                  <a:pt x="1249" y="5027"/>
                  <a:pt x="322" y="5783"/>
                </a:cubicBezTo>
                <a:cubicBezTo>
                  <a:pt x="297" y="5802"/>
                  <a:pt x="284" y="5815"/>
                  <a:pt x="265" y="5834"/>
                </a:cubicBezTo>
                <a:cubicBezTo>
                  <a:pt x="183" y="5872"/>
                  <a:pt x="120" y="5941"/>
                  <a:pt x="108" y="6036"/>
                </a:cubicBezTo>
                <a:cubicBezTo>
                  <a:pt x="7" y="6244"/>
                  <a:pt x="114" y="6414"/>
                  <a:pt x="316" y="6458"/>
                </a:cubicBezTo>
                <a:cubicBezTo>
                  <a:pt x="328" y="6465"/>
                  <a:pt x="335" y="6471"/>
                  <a:pt x="347" y="6484"/>
                </a:cubicBezTo>
                <a:cubicBezTo>
                  <a:pt x="1754" y="7657"/>
                  <a:pt x="3167" y="8817"/>
                  <a:pt x="4598" y="9971"/>
                </a:cubicBezTo>
                <a:cubicBezTo>
                  <a:pt x="4939" y="10255"/>
                  <a:pt x="5286" y="10539"/>
                  <a:pt x="5633" y="10823"/>
                </a:cubicBezTo>
                <a:cubicBezTo>
                  <a:pt x="6099" y="11214"/>
                  <a:pt x="6566" y="11598"/>
                  <a:pt x="7039" y="11983"/>
                </a:cubicBezTo>
                <a:cubicBezTo>
                  <a:pt x="6415" y="12500"/>
                  <a:pt x="5784" y="13024"/>
                  <a:pt x="5153" y="13541"/>
                </a:cubicBezTo>
                <a:cubicBezTo>
                  <a:pt x="4977" y="13680"/>
                  <a:pt x="4794" y="13825"/>
                  <a:pt x="4617" y="13970"/>
                </a:cubicBezTo>
                <a:lnTo>
                  <a:pt x="3305" y="15017"/>
                </a:lnTo>
                <a:cubicBezTo>
                  <a:pt x="3242" y="15067"/>
                  <a:pt x="3186" y="15124"/>
                  <a:pt x="3129" y="15174"/>
                </a:cubicBezTo>
                <a:cubicBezTo>
                  <a:pt x="2189" y="15931"/>
                  <a:pt x="1249" y="16688"/>
                  <a:pt x="316" y="17445"/>
                </a:cubicBezTo>
                <a:cubicBezTo>
                  <a:pt x="297" y="17458"/>
                  <a:pt x="278" y="17477"/>
                  <a:pt x="265" y="17495"/>
                </a:cubicBezTo>
                <a:cubicBezTo>
                  <a:pt x="177" y="17527"/>
                  <a:pt x="120" y="17603"/>
                  <a:pt x="108" y="17691"/>
                </a:cubicBezTo>
                <a:cubicBezTo>
                  <a:pt x="1" y="17905"/>
                  <a:pt x="114" y="18076"/>
                  <a:pt x="316" y="18114"/>
                </a:cubicBezTo>
                <a:cubicBezTo>
                  <a:pt x="328" y="18126"/>
                  <a:pt x="335" y="18132"/>
                  <a:pt x="347" y="18145"/>
                </a:cubicBezTo>
                <a:cubicBezTo>
                  <a:pt x="1748" y="19318"/>
                  <a:pt x="3167" y="20479"/>
                  <a:pt x="4592" y="21633"/>
                </a:cubicBezTo>
                <a:cubicBezTo>
                  <a:pt x="4939" y="21917"/>
                  <a:pt x="5279" y="22200"/>
                  <a:pt x="5626" y="22484"/>
                </a:cubicBezTo>
                <a:cubicBezTo>
                  <a:pt x="6150" y="22913"/>
                  <a:pt x="6673" y="23348"/>
                  <a:pt x="7203" y="23777"/>
                </a:cubicBezTo>
                <a:cubicBezTo>
                  <a:pt x="7378" y="23920"/>
                  <a:pt x="7553" y="23979"/>
                  <a:pt x="7696" y="23979"/>
                </a:cubicBezTo>
                <a:cubicBezTo>
                  <a:pt x="7998" y="23979"/>
                  <a:pt x="8166" y="23719"/>
                  <a:pt x="7922" y="23424"/>
                </a:cubicBezTo>
                <a:cubicBezTo>
                  <a:pt x="7872" y="23336"/>
                  <a:pt x="7802" y="23260"/>
                  <a:pt x="7727" y="23197"/>
                </a:cubicBezTo>
                <a:cubicBezTo>
                  <a:pt x="7058" y="22667"/>
                  <a:pt x="6396" y="22131"/>
                  <a:pt x="5740" y="21601"/>
                </a:cubicBezTo>
                <a:cubicBezTo>
                  <a:pt x="5563" y="21456"/>
                  <a:pt x="5380" y="21311"/>
                  <a:pt x="5204" y="21160"/>
                </a:cubicBezTo>
                <a:lnTo>
                  <a:pt x="3917" y="20107"/>
                </a:lnTo>
                <a:cubicBezTo>
                  <a:pt x="3854" y="20050"/>
                  <a:pt x="3791" y="19999"/>
                  <a:pt x="3722" y="19955"/>
                </a:cubicBezTo>
                <a:cubicBezTo>
                  <a:pt x="2845" y="19230"/>
                  <a:pt x="1962" y="18511"/>
                  <a:pt x="1085" y="17792"/>
                </a:cubicBezTo>
                <a:cubicBezTo>
                  <a:pt x="2467" y="16694"/>
                  <a:pt x="3835" y="15584"/>
                  <a:pt x="5191" y="14474"/>
                </a:cubicBezTo>
                <a:cubicBezTo>
                  <a:pt x="5544" y="14191"/>
                  <a:pt x="5891" y="13913"/>
                  <a:pt x="6238" y="13629"/>
                </a:cubicBezTo>
                <a:cubicBezTo>
                  <a:pt x="6768" y="13207"/>
                  <a:pt x="7298" y="12778"/>
                  <a:pt x="7821" y="12349"/>
                </a:cubicBezTo>
                <a:cubicBezTo>
                  <a:pt x="7859" y="12324"/>
                  <a:pt x="7891" y="12292"/>
                  <a:pt x="7922" y="12261"/>
                </a:cubicBezTo>
                <a:cubicBezTo>
                  <a:pt x="7973" y="12223"/>
                  <a:pt x="8010" y="12172"/>
                  <a:pt x="8029" y="12116"/>
                </a:cubicBezTo>
                <a:cubicBezTo>
                  <a:pt x="8137" y="11914"/>
                  <a:pt x="8048" y="11744"/>
                  <a:pt x="7872" y="11687"/>
                </a:cubicBezTo>
                <a:cubicBezTo>
                  <a:pt x="7827" y="11630"/>
                  <a:pt x="7777" y="11586"/>
                  <a:pt x="7727" y="11542"/>
                </a:cubicBezTo>
                <a:cubicBezTo>
                  <a:pt x="7064" y="11012"/>
                  <a:pt x="6402" y="10476"/>
                  <a:pt x="5740" y="9946"/>
                </a:cubicBezTo>
                <a:cubicBezTo>
                  <a:pt x="5563" y="9795"/>
                  <a:pt x="5387" y="9650"/>
                  <a:pt x="5210" y="9505"/>
                </a:cubicBezTo>
                <a:lnTo>
                  <a:pt x="3917" y="8439"/>
                </a:lnTo>
                <a:cubicBezTo>
                  <a:pt x="3854" y="8382"/>
                  <a:pt x="3791" y="8338"/>
                  <a:pt x="3722" y="8287"/>
                </a:cubicBezTo>
                <a:cubicBezTo>
                  <a:pt x="2845" y="7562"/>
                  <a:pt x="1962" y="6843"/>
                  <a:pt x="1085" y="6124"/>
                </a:cubicBezTo>
                <a:cubicBezTo>
                  <a:pt x="2467" y="5027"/>
                  <a:pt x="3835" y="3923"/>
                  <a:pt x="5191" y="2807"/>
                </a:cubicBezTo>
                <a:cubicBezTo>
                  <a:pt x="5544" y="2523"/>
                  <a:pt x="5891" y="2245"/>
                  <a:pt x="6238" y="1961"/>
                </a:cubicBezTo>
                <a:cubicBezTo>
                  <a:pt x="6768" y="1539"/>
                  <a:pt x="7298" y="1110"/>
                  <a:pt x="7821" y="681"/>
                </a:cubicBezTo>
                <a:cubicBezTo>
                  <a:pt x="8246" y="339"/>
                  <a:pt x="8077" y="1"/>
                  <a:pt x="773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9">
    <p:spTree>
      <p:nvGrpSpPr>
        <p:cNvPr id="1" name="Shape 1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Google Shape;1580;p15"/>
          <p:cNvSpPr txBox="1">
            <a:spLocks noGrp="1"/>
          </p:cNvSpPr>
          <p:nvPr>
            <p:ph type="subTitle" idx="1"/>
          </p:nvPr>
        </p:nvSpPr>
        <p:spPr>
          <a:xfrm>
            <a:off x="4684799" y="1573636"/>
            <a:ext cx="2465100" cy="7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1" name="Google Shape;1581;p15"/>
          <p:cNvSpPr txBox="1">
            <a:spLocks noGrp="1"/>
          </p:cNvSpPr>
          <p:nvPr>
            <p:ph type="subTitle" idx="2"/>
          </p:nvPr>
        </p:nvSpPr>
        <p:spPr>
          <a:xfrm>
            <a:off x="3072219" y="3892518"/>
            <a:ext cx="2631900" cy="7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2" name="Google Shape;1582;p15"/>
          <p:cNvSpPr txBox="1">
            <a:spLocks noGrp="1"/>
          </p:cNvSpPr>
          <p:nvPr>
            <p:ph type="title" hasCustomPrompt="1"/>
          </p:nvPr>
        </p:nvSpPr>
        <p:spPr>
          <a:xfrm flipH="1">
            <a:off x="3181359" y="1436452"/>
            <a:ext cx="8211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83" name="Google Shape;1583;p15"/>
          <p:cNvSpPr txBox="1">
            <a:spLocks noGrp="1"/>
          </p:cNvSpPr>
          <p:nvPr>
            <p:ph type="subTitle" idx="3"/>
          </p:nvPr>
        </p:nvSpPr>
        <p:spPr>
          <a:xfrm>
            <a:off x="3884314" y="2727419"/>
            <a:ext cx="2382000" cy="7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4" name="Google Shape;1584;p15"/>
          <p:cNvSpPr txBox="1">
            <a:spLocks noGrp="1"/>
          </p:cNvSpPr>
          <p:nvPr>
            <p:ph type="subTitle" idx="4"/>
          </p:nvPr>
        </p:nvSpPr>
        <p:spPr>
          <a:xfrm>
            <a:off x="4684799" y="1186011"/>
            <a:ext cx="2706300" cy="56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swald"/>
              <a:buNone/>
              <a:defRPr sz="20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1585" name="Google Shape;1585;p15"/>
          <p:cNvSpPr txBox="1">
            <a:spLocks noGrp="1"/>
          </p:cNvSpPr>
          <p:nvPr>
            <p:ph type="subTitle" idx="5"/>
          </p:nvPr>
        </p:nvSpPr>
        <p:spPr>
          <a:xfrm>
            <a:off x="3072219" y="3503106"/>
            <a:ext cx="2382000" cy="56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swald"/>
              <a:buNone/>
              <a:defRPr sz="20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1586" name="Google Shape;1586;p15"/>
          <p:cNvSpPr txBox="1">
            <a:spLocks noGrp="1"/>
          </p:cNvSpPr>
          <p:nvPr>
            <p:ph type="subTitle" idx="6"/>
          </p:nvPr>
        </p:nvSpPr>
        <p:spPr>
          <a:xfrm>
            <a:off x="3884311" y="2403825"/>
            <a:ext cx="31062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swald"/>
              <a:buNone/>
              <a:defRPr sz="20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1587" name="Google Shape;1587;p15"/>
          <p:cNvSpPr txBox="1">
            <a:spLocks noGrp="1"/>
          </p:cNvSpPr>
          <p:nvPr>
            <p:ph type="title" idx="7" hasCustomPrompt="1"/>
          </p:nvPr>
        </p:nvSpPr>
        <p:spPr>
          <a:xfrm flipH="1">
            <a:off x="2414772" y="2591078"/>
            <a:ext cx="8211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88" name="Google Shape;1588;p15"/>
          <p:cNvSpPr txBox="1">
            <a:spLocks noGrp="1"/>
          </p:cNvSpPr>
          <p:nvPr>
            <p:ph type="title" idx="8" hasCustomPrompt="1"/>
          </p:nvPr>
        </p:nvSpPr>
        <p:spPr>
          <a:xfrm flipH="1">
            <a:off x="1595385" y="3757376"/>
            <a:ext cx="8211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89" name="Google Shape;1589;p15"/>
          <p:cNvSpPr txBox="1">
            <a:spLocks noGrp="1"/>
          </p:cNvSpPr>
          <p:nvPr>
            <p:ph type="title" idx="9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1590" name="Google Shape;1590;p15"/>
          <p:cNvGrpSpPr/>
          <p:nvPr/>
        </p:nvGrpSpPr>
        <p:grpSpPr>
          <a:xfrm>
            <a:off x="258343" y="1514186"/>
            <a:ext cx="1212871" cy="1411575"/>
            <a:chOff x="906800" y="2986175"/>
            <a:chExt cx="430325" cy="500825"/>
          </a:xfrm>
        </p:grpSpPr>
        <p:sp>
          <p:nvSpPr>
            <p:cNvPr id="1591" name="Google Shape;1591;p15"/>
            <p:cNvSpPr/>
            <p:nvPr/>
          </p:nvSpPr>
          <p:spPr>
            <a:xfrm>
              <a:off x="906800" y="2986175"/>
              <a:ext cx="430325" cy="500825"/>
            </a:xfrm>
            <a:custGeom>
              <a:avLst/>
              <a:gdLst/>
              <a:ahLst/>
              <a:cxnLst/>
              <a:rect l="l" t="t" r="r" b="b"/>
              <a:pathLst>
                <a:path w="17213" h="20033" extrusionOk="0">
                  <a:moveTo>
                    <a:pt x="3703" y="0"/>
                  </a:moveTo>
                  <a:cubicBezTo>
                    <a:pt x="2022" y="0"/>
                    <a:pt x="777" y="805"/>
                    <a:pt x="430" y="2721"/>
                  </a:cubicBezTo>
                  <a:cubicBezTo>
                    <a:pt x="1" y="5136"/>
                    <a:pt x="890" y="8012"/>
                    <a:pt x="1723" y="10232"/>
                  </a:cubicBezTo>
                  <a:cubicBezTo>
                    <a:pt x="2505" y="12326"/>
                    <a:pt x="3564" y="14313"/>
                    <a:pt x="4857" y="16136"/>
                  </a:cubicBezTo>
                  <a:cubicBezTo>
                    <a:pt x="5999" y="17738"/>
                    <a:pt x="7430" y="19270"/>
                    <a:pt x="9392" y="19680"/>
                  </a:cubicBezTo>
                  <a:cubicBezTo>
                    <a:pt x="9943" y="19902"/>
                    <a:pt x="10511" y="20033"/>
                    <a:pt x="11073" y="20033"/>
                  </a:cubicBezTo>
                  <a:cubicBezTo>
                    <a:pt x="11855" y="20033"/>
                    <a:pt x="12624" y="19779"/>
                    <a:pt x="13321" y="19163"/>
                  </a:cubicBezTo>
                  <a:cubicBezTo>
                    <a:pt x="14778" y="17876"/>
                    <a:pt x="15541" y="15682"/>
                    <a:pt x="16185" y="13903"/>
                  </a:cubicBezTo>
                  <a:cubicBezTo>
                    <a:pt x="16941" y="11822"/>
                    <a:pt x="17213" y="9488"/>
                    <a:pt x="16639" y="7331"/>
                  </a:cubicBezTo>
                  <a:cubicBezTo>
                    <a:pt x="15976" y="4859"/>
                    <a:pt x="14147" y="3352"/>
                    <a:pt x="11915" y="2292"/>
                  </a:cubicBezTo>
                  <a:cubicBezTo>
                    <a:pt x="9613" y="1214"/>
                    <a:pt x="7172" y="469"/>
                    <a:pt x="4662" y="78"/>
                  </a:cubicBezTo>
                  <a:cubicBezTo>
                    <a:pt x="4330" y="27"/>
                    <a:pt x="4009" y="0"/>
                    <a:pt x="37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15"/>
            <p:cNvSpPr/>
            <p:nvPr/>
          </p:nvSpPr>
          <p:spPr>
            <a:xfrm>
              <a:off x="946225" y="3049700"/>
              <a:ext cx="14525" cy="19750"/>
            </a:xfrm>
            <a:custGeom>
              <a:avLst/>
              <a:gdLst/>
              <a:ahLst/>
              <a:cxnLst/>
              <a:rect l="l" t="t" r="r" b="b"/>
              <a:pathLst>
                <a:path w="581" h="790" extrusionOk="0">
                  <a:moveTo>
                    <a:pt x="271" y="1"/>
                  </a:moveTo>
                  <a:cubicBezTo>
                    <a:pt x="179" y="1"/>
                    <a:pt x="129" y="75"/>
                    <a:pt x="95" y="155"/>
                  </a:cubicBezTo>
                  <a:cubicBezTo>
                    <a:pt x="89" y="161"/>
                    <a:pt x="89" y="174"/>
                    <a:pt x="83" y="180"/>
                  </a:cubicBezTo>
                  <a:cubicBezTo>
                    <a:pt x="1" y="363"/>
                    <a:pt x="102" y="722"/>
                    <a:pt x="316" y="779"/>
                  </a:cubicBezTo>
                  <a:lnTo>
                    <a:pt x="335" y="785"/>
                  </a:lnTo>
                  <a:cubicBezTo>
                    <a:pt x="348" y="788"/>
                    <a:pt x="360" y="790"/>
                    <a:pt x="372" y="790"/>
                  </a:cubicBezTo>
                  <a:cubicBezTo>
                    <a:pt x="459" y="790"/>
                    <a:pt x="521" y="712"/>
                    <a:pt x="543" y="634"/>
                  </a:cubicBezTo>
                  <a:cubicBezTo>
                    <a:pt x="581" y="508"/>
                    <a:pt x="575" y="369"/>
                    <a:pt x="524" y="243"/>
                  </a:cubicBezTo>
                  <a:cubicBezTo>
                    <a:pt x="486" y="148"/>
                    <a:pt x="411" y="29"/>
                    <a:pt x="303" y="3"/>
                  </a:cubicBezTo>
                  <a:cubicBezTo>
                    <a:pt x="292" y="1"/>
                    <a:pt x="282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15"/>
            <p:cNvSpPr/>
            <p:nvPr/>
          </p:nvSpPr>
          <p:spPr>
            <a:xfrm>
              <a:off x="958275" y="3034300"/>
              <a:ext cx="10900" cy="9775"/>
            </a:xfrm>
            <a:custGeom>
              <a:avLst/>
              <a:gdLst/>
              <a:ahLst/>
              <a:cxnLst/>
              <a:rect l="l" t="t" r="r" b="b"/>
              <a:pathLst>
                <a:path w="436" h="391" extrusionOk="0">
                  <a:moveTo>
                    <a:pt x="219" y="0"/>
                  </a:moveTo>
                  <a:cubicBezTo>
                    <a:pt x="215" y="0"/>
                    <a:pt x="210" y="1"/>
                    <a:pt x="206" y="1"/>
                  </a:cubicBezTo>
                  <a:lnTo>
                    <a:pt x="149" y="8"/>
                  </a:lnTo>
                  <a:cubicBezTo>
                    <a:pt x="1" y="19"/>
                    <a:pt x="71" y="390"/>
                    <a:pt x="206" y="390"/>
                  </a:cubicBezTo>
                  <a:cubicBezTo>
                    <a:pt x="214" y="390"/>
                    <a:pt x="223" y="389"/>
                    <a:pt x="231" y="386"/>
                  </a:cubicBezTo>
                  <a:lnTo>
                    <a:pt x="282" y="367"/>
                  </a:lnTo>
                  <a:cubicBezTo>
                    <a:pt x="435" y="324"/>
                    <a:pt x="368" y="0"/>
                    <a:pt x="2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15"/>
            <p:cNvSpPr/>
            <p:nvPr/>
          </p:nvSpPr>
          <p:spPr>
            <a:xfrm>
              <a:off x="981225" y="3044350"/>
              <a:ext cx="7075" cy="9175"/>
            </a:xfrm>
            <a:custGeom>
              <a:avLst/>
              <a:gdLst/>
              <a:ahLst/>
              <a:cxnLst/>
              <a:rect l="l" t="t" r="r" b="b"/>
              <a:pathLst>
                <a:path w="283" h="367" extrusionOk="0">
                  <a:moveTo>
                    <a:pt x="133" y="0"/>
                  </a:moveTo>
                  <a:cubicBezTo>
                    <a:pt x="131" y="0"/>
                    <a:pt x="129" y="1"/>
                    <a:pt x="127" y="3"/>
                  </a:cubicBezTo>
                  <a:lnTo>
                    <a:pt x="95" y="15"/>
                  </a:lnTo>
                  <a:cubicBezTo>
                    <a:pt x="89" y="22"/>
                    <a:pt x="83" y="28"/>
                    <a:pt x="76" y="41"/>
                  </a:cubicBezTo>
                  <a:cubicBezTo>
                    <a:pt x="1" y="116"/>
                    <a:pt x="64" y="299"/>
                    <a:pt x="140" y="350"/>
                  </a:cubicBezTo>
                  <a:cubicBezTo>
                    <a:pt x="158" y="362"/>
                    <a:pt x="175" y="367"/>
                    <a:pt x="189" y="367"/>
                  </a:cubicBezTo>
                  <a:cubicBezTo>
                    <a:pt x="266" y="367"/>
                    <a:pt x="283" y="219"/>
                    <a:pt x="272" y="161"/>
                  </a:cubicBezTo>
                  <a:cubicBezTo>
                    <a:pt x="259" y="104"/>
                    <a:pt x="228" y="53"/>
                    <a:pt x="184" y="15"/>
                  </a:cubicBezTo>
                  <a:cubicBezTo>
                    <a:pt x="171" y="9"/>
                    <a:pt x="158" y="3"/>
                    <a:pt x="152" y="3"/>
                  </a:cubicBezTo>
                  <a:lnTo>
                    <a:pt x="146" y="3"/>
                  </a:lnTo>
                  <a:cubicBezTo>
                    <a:pt x="142" y="3"/>
                    <a:pt x="137" y="0"/>
                    <a:pt x="1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15"/>
            <p:cNvSpPr/>
            <p:nvPr/>
          </p:nvSpPr>
          <p:spPr>
            <a:xfrm>
              <a:off x="975425" y="3055075"/>
              <a:ext cx="4725" cy="6575"/>
            </a:xfrm>
            <a:custGeom>
              <a:avLst/>
              <a:gdLst/>
              <a:ahLst/>
              <a:cxnLst/>
              <a:rect l="l" t="t" r="r" b="b"/>
              <a:pathLst>
                <a:path w="189" h="263" extrusionOk="0">
                  <a:moveTo>
                    <a:pt x="84" y="1"/>
                  </a:moveTo>
                  <a:cubicBezTo>
                    <a:pt x="48" y="1"/>
                    <a:pt x="13" y="24"/>
                    <a:pt x="6" y="66"/>
                  </a:cubicBezTo>
                  <a:cubicBezTo>
                    <a:pt x="1" y="116"/>
                    <a:pt x="56" y="262"/>
                    <a:pt x="113" y="262"/>
                  </a:cubicBezTo>
                  <a:cubicBezTo>
                    <a:pt x="128" y="262"/>
                    <a:pt x="143" y="253"/>
                    <a:pt x="157" y="230"/>
                  </a:cubicBezTo>
                  <a:cubicBezTo>
                    <a:pt x="189" y="167"/>
                    <a:pt x="182" y="91"/>
                    <a:pt x="151" y="34"/>
                  </a:cubicBezTo>
                  <a:cubicBezTo>
                    <a:pt x="133" y="11"/>
                    <a:pt x="108" y="1"/>
                    <a:pt x="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15"/>
            <p:cNvSpPr/>
            <p:nvPr/>
          </p:nvSpPr>
          <p:spPr>
            <a:xfrm>
              <a:off x="1010850" y="3209825"/>
              <a:ext cx="6525" cy="8125"/>
            </a:xfrm>
            <a:custGeom>
              <a:avLst/>
              <a:gdLst/>
              <a:ahLst/>
              <a:cxnLst/>
              <a:rect l="l" t="t" r="r" b="b"/>
              <a:pathLst>
                <a:path w="261" h="325" extrusionOk="0">
                  <a:moveTo>
                    <a:pt x="105" y="1"/>
                  </a:moveTo>
                  <a:cubicBezTo>
                    <a:pt x="86" y="1"/>
                    <a:pt x="68" y="12"/>
                    <a:pt x="52" y="38"/>
                  </a:cubicBezTo>
                  <a:cubicBezTo>
                    <a:pt x="0" y="115"/>
                    <a:pt x="76" y="324"/>
                    <a:pt x="157" y="324"/>
                  </a:cubicBezTo>
                  <a:cubicBezTo>
                    <a:pt x="174" y="324"/>
                    <a:pt x="193" y="314"/>
                    <a:pt x="210" y="290"/>
                  </a:cubicBezTo>
                  <a:cubicBezTo>
                    <a:pt x="261" y="208"/>
                    <a:pt x="183" y="1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15"/>
            <p:cNvSpPr/>
            <p:nvPr/>
          </p:nvSpPr>
          <p:spPr>
            <a:xfrm>
              <a:off x="1029800" y="3207750"/>
              <a:ext cx="5475" cy="5900"/>
            </a:xfrm>
            <a:custGeom>
              <a:avLst/>
              <a:gdLst/>
              <a:ahLst/>
              <a:cxnLst/>
              <a:rect l="l" t="t" r="r" b="b"/>
              <a:pathLst>
                <a:path w="219" h="236" extrusionOk="0">
                  <a:moveTo>
                    <a:pt x="123" y="1"/>
                  </a:moveTo>
                  <a:cubicBezTo>
                    <a:pt x="111" y="1"/>
                    <a:pt x="99" y="8"/>
                    <a:pt x="89" y="26"/>
                  </a:cubicBezTo>
                  <a:cubicBezTo>
                    <a:pt x="76" y="45"/>
                    <a:pt x="63" y="58"/>
                    <a:pt x="44" y="64"/>
                  </a:cubicBezTo>
                  <a:cubicBezTo>
                    <a:pt x="0" y="83"/>
                    <a:pt x="26" y="203"/>
                    <a:pt x="76" y="209"/>
                  </a:cubicBezTo>
                  <a:cubicBezTo>
                    <a:pt x="95" y="209"/>
                    <a:pt x="114" y="209"/>
                    <a:pt x="126" y="222"/>
                  </a:cubicBezTo>
                  <a:cubicBezTo>
                    <a:pt x="139" y="231"/>
                    <a:pt x="151" y="236"/>
                    <a:pt x="161" y="236"/>
                  </a:cubicBezTo>
                  <a:cubicBezTo>
                    <a:pt x="208" y="236"/>
                    <a:pt x="219" y="138"/>
                    <a:pt x="208" y="102"/>
                  </a:cubicBezTo>
                  <a:cubicBezTo>
                    <a:pt x="199" y="73"/>
                    <a:pt x="160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15"/>
            <p:cNvSpPr/>
            <p:nvPr/>
          </p:nvSpPr>
          <p:spPr>
            <a:xfrm>
              <a:off x="1018450" y="3187300"/>
              <a:ext cx="6600" cy="8700"/>
            </a:xfrm>
            <a:custGeom>
              <a:avLst/>
              <a:gdLst/>
              <a:ahLst/>
              <a:cxnLst/>
              <a:rect l="l" t="t" r="r" b="b"/>
              <a:pathLst>
                <a:path w="264" h="348" extrusionOk="0">
                  <a:moveTo>
                    <a:pt x="155" y="0"/>
                  </a:moveTo>
                  <a:cubicBezTo>
                    <a:pt x="148" y="0"/>
                    <a:pt x="141" y="2"/>
                    <a:pt x="133" y="5"/>
                  </a:cubicBezTo>
                  <a:lnTo>
                    <a:pt x="101" y="18"/>
                  </a:lnTo>
                  <a:cubicBezTo>
                    <a:pt x="0" y="62"/>
                    <a:pt x="25" y="213"/>
                    <a:pt x="70" y="289"/>
                  </a:cubicBezTo>
                  <a:cubicBezTo>
                    <a:pt x="96" y="329"/>
                    <a:pt x="129" y="348"/>
                    <a:pt x="158" y="348"/>
                  </a:cubicBezTo>
                  <a:cubicBezTo>
                    <a:pt x="199" y="348"/>
                    <a:pt x="235" y="313"/>
                    <a:pt x="246" y="251"/>
                  </a:cubicBezTo>
                  <a:cubicBezTo>
                    <a:pt x="246" y="232"/>
                    <a:pt x="252" y="220"/>
                    <a:pt x="252" y="201"/>
                  </a:cubicBezTo>
                  <a:cubicBezTo>
                    <a:pt x="264" y="161"/>
                    <a:pt x="228" y="0"/>
                    <a:pt x="1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15"/>
            <p:cNvSpPr/>
            <p:nvPr/>
          </p:nvSpPr>
          <p:spPr>
            <a:xfrm>
              <a:off x="987425" y="3182075"/>
              <a:ext cx="6125" cy="7500"/>
            </a:xfrm>
            <a:custGeom>
              <a:avLst/>
              <a:gdLst/>
              <a:ahLst/>
              <a:cxnLst/>
              <a:rect l="l" t="t" r="r" b="b"/>
              <a:pathLst>
                <a:path w="245" h="300" extrusionOk="0">
                  <a:moveTo>
                    <a:pt x="80" y="0"/>
                  </a:moveTo>
                  <a:cubicBezTo>
                    <a:pt x="46" y="0"/>
                    <a:pt x="17" y="26"/>
                    <a:pt x="11" y="88"/>
                  </a:cubicBezTo>
                  <a:cubicBezTo>
                    <a:pt x="1" y="137"/>
                    <a:pt x="40" y="300"/>
                    <a:pt x="115" y="300"/>
                  </a:cubicBezTo>
                  <a:cubicBezTo>
                    <a:pt x="128" y="300"/>
                    <a:pt x="142" y="295"/>
                    <a:pt x="156" y="284"/>
                  </a:cubicBezTo>
                  <a:lnTo>
                    <a:pt x="163" y="284"/>
                  </a:lnTo>
                  <a:cubicBezTo>
                    <a:pt x="245" y="271"/>
                    <a:pt x="213" y="139"/>
                    <a:pt x="188" y="101"/>
                  </a:cubicBezTo>
                  <a:cubicBezTo>
                    <a:pt x="182" y="94"/>
                    <a:pt x="182" y="88"/>
                    <a:pt x="182" y="88"/>
                  </a:cubicBezTo>
                  <a:cubicBezTo>
                    <a:pt x="161" y="34"/>
                    <a:pt x="118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15"/>
            <p:cNvSpPr/>
            <p:nvPr/>
          </p:nvSpPr>
          <p:spPr>
            <a:xfrm>
              <a:off x="987225" y="3235675"/>
              <a:ext cx="11050" cy="15000"/>
            </a:xfrm>
            <a:custGeom>
              <a:avLst/>
              <a:gdLst/>
              <a:ahLst/>
              <a:cxnLst/>
              <a:rect l="l" t="t" r="r" b="b"/>
              <a:pathLst>
                <a:path w="442" h="600" extrusionOk="0">
                  <a:moveTo>
                    <a:pt x="139" y="0"/>
                  </a:moveTo>
                  <a:cubicBezTo>
                    <a:pt x="0" y="0"/>
                    <a:pt x="7" y="259"/>
                    <a:pt x="26" y="341"/>
                  </a:cubicBezTo>
                  <a:cubicBezTo>
                    <a:pt x="50" y="464"/>
                    <a:pt x="123" y="600"/>
                    <a:pt x="262" y="600"/>
                  </a:cubicBezTo>
                  <a:cubicBezTo>
                    <a:pt x="265" y="600"/>
                    <a:pt x="268" y="599"/>
                    <a:pt x="272" y="599"/>
                  </a:cubicBezTo>
                  <a:cubicBezTo>
                    <a:pt x="316" y="599"/>
                    <a:pt x="360" y="568"/>
                    <a:pt x="379" y="524"/>
                  </a:cubicBezTo>
                  <a:cubicBezTo>
                    <a:pt x="442" y="398"/>
                    <a:pt x="429" y="246"/>
                    <a:pt x="354" y="126"/>
                  </a:cubicBezTo>
                  <a:cubicBezTo>
                    <a:pt x="316" y="51"/>
                    <a:pt x="227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15"/>
            <p:cNvSpPr/>
            <p:nvPr/>
          </p:nvSpPr>
          <p:spPr>
            <a:xfrm>
              <a:off x="1022375" y="3247950"/>
              <a:ext cx="7525" cy="10125"/>
            </a:xfrm>
            <a:custGeom>
              <a:avLst/>
              <a:gdLst/>
              <a:ahLst/>
              <a:cxnLst/>
              <a:rect l="l" t="t" r="r" b="b"/>
              <a:pathLst>
                <a:path w="301" h="405" extrusionOk="0">
                  <a:moveTo>
                    <a:pt x="160" y="0"/>
                  </a:moveTo>
                  <a:cubicBezTo>
                    <a:pt x="144" y="0"/>
                    <a:pt x="127" y="6"/>
                    <a:pt x="108" y="20"/>
                  </a:cubicBezTo>
                  <a:lnTo>
                    <a:pt x="89" y="33"/>
                  </a:lnTo>
                  <a:cubicBezTo>
                    <a:pt x="1" y="102"/>
                    <a:pt x="32" y="253"/>
                    <a:pt x="83" y="335"/>
                  </a:cubicBezTo>
                  <a:cubicBezTo>
                    <a:pt x="107" y="376"/>
                    <a:pt x="151" y="404"/>
                    <a:pt x="192" y="404"/>
                  </a:cubicBezTo>
                  <a:cubicBezTo>
                    <a:pt x="226" y="404"/>
                    <a:pt x="258" y="384"/>
                    <a:pt x="272" y="335"/>
                  </a:cubicBezTo>
                  <a:lnTo>
                    <a:pt x="278" y="304"/>
                  </a:lnTo>
                  <a:cubicBezTo>
                    <a:pt x="300" y="244"/>
                    <a:pt x="261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15"/>
            <p:cNvSpPr/>
            <p:nvPr/>
          </p:nvSpPr>
          <p:spPr>
            <a:xfrm>
              <a:off x="1145700" y="3076450"/>
              <a:ext cx="6625" cy="8175"/>
            </a:xfrm>
            <a:custGeom>
              <a:avLst/>
              <a:gdLst/>
              <a:ahLst/>
              <a:cxnLst/>
              <a:rect l="l" t="t" r="r" b="b"/>
              <a:pathLst>
                <a:path w="265" h="327" extrusionOk="0">
                  <a:moveTo>
                    <a:pt x="109" y="0"/>
                  </a:moveTo>
                  <a:cubicBezTo>
                    <a:pt x="91" y="0"/>
                    <a:pt x="73" y="11"/>
                    <a:pt x="57" y="37"/>
                  </a:cubicBezTo>
                  <a:cubicBezTo>
                    <a:pt x="0" y="119"/>
                    <a:pt x="77" y="326"/>
                    <a:pt x="156" y="326"/>
                  </a:cubicBezTo>
                  <a:cubicBezTo>
                    <a:pt x="174" y="326"/>
                    <a:pt x="192" y="315"/>
                    <a:pt x="208" y="289"/>
                  </a:cubicBezTo>
                  <a:cubicBezTo>
                    <a:pt x="264" y="207"/>
                    <a:pt x="187" y="0"/>
                    <a:pt x="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15"/>
            <p:cNvSpPr/>
            <p:nvPr/>
          </p:nvSpPr>
          <p:spPr>
            <a:xfrm>
              <a:off x="1178325" y="3089950"/>
              <a:ext cx="4750" cy="6200"/>
            </a:xfrm>
            <a:custGeom>
              <a:avLst/>
              <a:gdLst/>
              <a:ahLst/>
              <a:cxnLst/>
              <a:rect l="l" t="t" r="r" b="b"/>
              <a:pathLst>
                <a:path w="190" h="248" extrusionOk="0">
                  <a:moveTo>
                    <a:pt x="72" y="0"/>
                  </a:moveTo>
                  <a:cubicBezTo>
                    <a:pt x="33" y="0"/>
                    <a:pt x="0" y="49"/>
                    <a:pt x="0" y="102"/>
                  </a:cubicBezTo>
                  <a:cubicBezTo>
                    <a:pt x="0" y="159"/>
                    <a:pt x="13" y="241"/>
                    <a:pt x="89" y="248"/>
                  </a:cubicBezTo>
                  <a:cubicBezTo>
                    <a:pt x="190" y="248"/>
                    <a:pt x="164" y="102"/>
                    <a:pt x="133" y="46"/>
                  </a:cubicBezTo>
                  <a:cubicBezTo>
                    <a:pt x="113" y="13"/>
                    <a:pt x="92" y="0"/>
                    <a:pt x="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15"/>
            <p:cNvSpPr/>
            <p:nvPr/>
          </p:nvSpPr>
          <p:spPr>
            <a:xfrm>
              <a:off x="1157400" y="3104800"/>
              <a:ext cx="6925" cy="9100"/>
            </a:xfrm>
            <a:custGeom>
              <a:avLst/>
              <a:gdLst/>
              <a:ahLst/>
              <a:cxnLst/>
              <a:rect l="l" t="t" r="r" b="b"/>
              <a:pathLst>
                <a:path w="277" h="364" extrusionOk="0">
                  <a:moveTo>
                    <a:pt x="79" y="1"/>
                  </a:moveTo>
                  <a:cubicBezTo>
                    <a:pt x="13" y="1"/>
                    <a:pt x="1" y="123"/>
                    <a:pt x="11" y="177"/>
                  </a:cubicBezTo>
                  <a:cubicBezTo>
                    <a:pt x="11" y="253"/>
                    <a:pt x="55" y="316"/>
                    <a:pt x="118" y="354"/>
                  </a:cubicBezTo>
                  <a:cubicBezTo>
                    <a:pt x="132" y="359"/>
                    <a:pt x="148" y="363"/>
                    <a:pt x="164" y="363"/>
                  </a:cubicBezTo>
                  <a:cubicBezTo>
                    <a:pt x="184" y="363"/>
                    <a:pt x="202" y="356"/>
                    <a:pt x="213" y="335"/>
                  </a:cubicBezTo>
                  <a:cubicBezTo>
                    <a:pt x="226" y="309"/>
                    <a:pt x="238" y="284"/>
                    <a:pt x="257" y="265"/>
                  </a:cubicBezTo>
                  <a:cubicBezTo>
                    <a:pt x="276" y="227"/>
                    <a:pt x="264" y="177"/>
                    <a:pt x="232" y="152"/>
                  </a:cubicBezTo>
                  <a:lnTo>
                    <a:pt x="232" y="183"/>
                  </a:lnTo>
                  <a:cubicBezTo>
                    <a:pt x="226" y="152"/>
                    <a:pt x="213" y="127"/>
                    <a:pt x="200" y="101"/>
                  </a:cubicBezTo>
                  <a:cubicBezTo>
                    <a:pt x="182" y="63"/>
                    <a:pt x="150" y="38"/>
                    <a:pt x="118" y="13"/>
                  </a:cubicBezTo>
                  <a:cubicBezTo>
                    <a:pt x="104" y="5"/>
                    <a:pt x="90" y="1"/>
                    <a:pt x="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15"/>
            <p:cNvSpPr/>
            <p:nvPr/>
          </p:nvSpPr>
          <p:spPr>
            <a:xfrm>
              <a:off x="1114625" y="3083625"/>
              <a:ext cx="6500" cy="10425"/>
            </a:xfrm>
            <a:custGeom>
              <a:avLst/>
              <a:gdLst/>
              <a:ahLst/>
              <a:cxnLst/>
              <a:rect l="l" t="t" r="r" b="b"/>
              <a:pathLst>
                <a:path w="260" h="417" extrusionOk="0">
                  <a:moveTo>
                    <a:pt x="101" y="0"/>
                  </a:moveTo>
                  <a:cubicBezTo>
                    <a:pt x="79" y="0"/>
                    <a:pt x="58" y="9"/>
                    <a:pt x="45" y="34"/>
                  </a:cubicBezTo>
                  <a:cubicBezTo>
                    <a:pt x="0" y="135"/>
                    <a:pt x="7" y="255"/>
                    <a:pt x="70" y="349"/>
                  </a:cubicBezTo>
                  <a:cubicBezTo>
                    <a:pt x="86" y="371"/>
                    <a:pt x="121" y="416"/>
                    <a:pt x="159" y="416"/>
                  </a:cubicBezTo>
                  <a:cubicBezTo>
                    <a:pt x="165" y="416"/>
                    <a:pt x="171" y="415"/>
                    <a:pt x="177" y="412"/>
                  </a:cubicBezTo>
                  <a:lnTo>
                    <a:pt x="209" y="400"/>
                  </a:lnTo>
                  <a:cubicBezTo>
                    <a:pt x="240" y="387"/>
                    <a:pt x="259" y="349"/>
                    <a:pt x="246" y="311"/>
                  </a:cubicBezTo>
                  <a:cubicBezTo>
                    <a:pt x="246" y="255"/>
                    <a:pt x="240" y="236"/>
                    <a:pt x="240" y="192"/>
                  </a:cubicBezTo>
                  <a:cubicBezTo>
                    <a:pt x="234" y="128"/>
                    <a:pt x="215" y="78"/>
                    <a:pt x="177" y="34"/>
                  </a:cubicBezTo>
                  <a:cubicBezTo>
                    <a:pt x="159" y="16"/>
                    <a:pt x="12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15"/>
            <p:cNvSpPr/>
            <p:nvPr/>
          </p:nvSpPr>
          <p:spPr>
            <a:xfrm>
              <a:off x="1159100" y="3051925"/>
              <a:ext cx="7550" cy="9225"/>
            </a:xfrm>
            <a:custGeom>
              <a:avLst/>
              <a:gdLst/>
              <a:ahLst/>
              <a:cxnLst/>
              <a:rect l="l" t="t" r="r" b="b"/>
              <a:pathLst>
                <a:path w="302" h="369" extrusionOk="0">
                  <a:moveTo>
                    <a:pt x="127" y="0"/>
                  </a:moveTo>
                  <a:cubicBezTo>
                    <a:pt x="106" y="0"/>
                    <a:pt x="82" y="7"/>
                    <a:pt x="57" y="22"/>
                  </a:cubicBezTo>
                  <a:cubicBezTo>
                    <a:pt x="0" y="59"/>
                    <a:pt x="19" y="160"/>
                    <a:pt x="38" y="211"/>
                  </a:cubicBezTo>
                  <a:lnTo>
                    <a:pt x="50" y="230"/>
                  </a:lnTo>
                  <a:cubicBezTo>
                    <a:pt x="57" y="267"/>
                    <a:pt x="76" y="305"/>
                    <a:pt x="101" y="331"/>
                  </a:cubicBezTo>
                  <a:cubicBezTo>
                    <a:pt x="119" y="356"/>
                    <a:pt x="146" y="369"/>
                    <a:pt x="172" y="369"/>
                  </a:cubicBezTo>
                  <a:cubicBezTo>
                    <a:pt x="210" y="369"/>
                    <a:pt x="247" y="344"/>
                    <a:pt x="259" y="299"/>
                  </a:cubicBezTo>
                  <a:cubicBezTo>
                    <a:pt x="301" y="192"/>
                    <a:pt x="245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15"/>
            <p:cNvSpPr/>
            <p:nvPr/>
          </p:nvSpPr>
          <p:spPr>
            <a:xfrm>
              <a:off x="1160200" y="3079175"/>
              <a:ext cx="6325" cy="8400"/>
            </a:xfrm>
            <a:custGeom>
              <a:avLst/>
              <a:gdLst/>
              <a:ahLst/>
              <a:cxnLst/>
              <a:rect l="l" t="t" r="r" b="b"/>
              <a:pathLst>
                <a:path w="253" h="336" extrusionOk="0">
                  <a:moveTo>
                    <a:pt x="98" y="1"/>
                  </a:moveTo>
                  <a:cubicBezTo>
                    <a:pt x="92" y="1"/>
                    <a:pt x="87" y="2"/>
                    <a:pt x="82" y="4"/>
                  </a:cubicBezTo>
                  <a:lnTo>
                    <a:pt x="76" y="4"/>
                  </a:lnTo>
                  <a:cubicBezTo>
                    <a:pt x="0" y="42"/>
                    <a:pt x="0" y="155"/>
                    <a:pt x="32" y="224"/>
                  </a:cubicBezTo>
                  <a:cubicBezTo>
                    <a:pt x="32" y="224"/>
                    <a:pt x="32" y="231"/>
                    <a:pt x="32" y="231"/>
                  </a:cubicBezTo>
                  <a:cubicBezTo>
                    <a:pt x="47" y="266"/>
                    <a:pt x="89" y="336"/>
                    <a:pt x="137" y="336"/>
                  </a:cubicBezTo>
                  <a:cubicBezTo>
                    <a:pt x="150" y="336"/>
                    <a:pt x="164" y="331"/>
                    <a:pt x="177" y="319"/>
                  </a:cubicBezTo>
                  <a:cubicBezTo>
                    <a:pt x="177" y="319"/>
                    <a:pt x="177" y="313"/>
                    <a:pt x="177" y="313"/>
                  </a:cubicBezTo>
                  <a:cubicBezTo>
                    <a:pt x="252" y="306"/>
                    <a:pt x="227" y="155"/>
                    <a:pt x="202" y="117"/>
                  </a:cubicBezTo>
                  <a:lnTo>
                    <a:pt x="202" y="105"/>
                  </a:lnTo>
                  <a:cubicBezTo>
                    <a:pt x="196" y="71"/>
                    <a:pt x="145" y="1"/>
                    <a:pt x="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15"/>
            <p:cNvSpPr/>
            <p:nvPr/>
          </p:nvSpPr>
          <p:spPr>
            <a:xfrm>
              <a:off x="1178950" y="3124025"/>
              <a:ext cx="8225" cy="9975"/>
            </a:xfrm>
            <a:custGeom>
              <a:avLst/>
              <a:gdLst/>
              <a:ahLst/>
              <a:cxnLst/>
              <a:rect l="l" t="t" r="r" b="b"/>
              <a:pathLst>
                <a:path w="329" h="399" extrusionOk="0">
                  <a:moveTo>
                    <a:pt x="113" y="1"/>
                  </a:moveTo>
                  <a:cubicBezTo>
                    <a:pt x="62" y="1"/>
                    <a:pt x="22" y="50"/>
                    <a:pt x="13" y="114"/>
                  </a:cubicBezTo>
                  <a:cubicBezTo>
                    <a:pt x="1" y="215"/>
                    <a:pt x="39" y="360"/>
                    <a:pt x="146" y="392"/>
                  </a:cubicBezTo>
                  <a:cubicBezTo>
                    <a:pt x="165" y="398"/>
                    <a:pt x="190" y="398"/>
                    <a:pt x="209" y="398"/>
                  </a:cubicBezTo>
                  <a:cubicBezTo>
                    <a:pt x="329" y="379"/>
                    <a:pt x="285" y="171"/>
                    <a:pt x="247" y="108"/>
                  </a:cubicBezTo>
                  <a:cubicBezTo>
                    <a:pt x="228" y="83"/>
                    <a:pt x="209" y="58"/>
                    <a:pt x="190" y="39"/>
                  </a:cubicBezTo>
                  <a:cubicBezTo>
                    <a:pt x="163" y="12"/>
                    <a:pt x="137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15"/>
            <p:cNvSpPr/>
            <p:nvPr/>
          </p:nvSpPr>
          <p:spPr>
            <a:xfrm>
              <a:off x="1139850" y="3125375"/>
              <a:ext cx="9025" cy="9750"/>
            </a:xfrm>
            <a:custGeom>
              <a:avLst/>
              <a:gdLst/>
              <a:ahLst/>
              <a:cxnLst/>
              <a:rect l="l" t="t" r="r" b="b"/>
              <a:pathLst>
                <a:path w="361" h="390" extrusionOk="0">
                  <a:moveTo>
                    <a:pt x="103" y="1"/>
                  </a:moveTo>
                  <a:cubicBezTo>
                    <a:pt x="52" y="1"/>
                    <a:pt x="9" y="53"/>
                    <a:pt x="1" y="117"/>
                  </a:cubicBezTo>
                  <a:cubicBezTo>
                    <a:pt x="1" y="136"/>
                    <a:pt x="1" y="149"/>
                    <a:pt x="1" y="168"/>
                  </a:cubicBezTo>
                  <a:cubicBezTo>
                    <a:pt x="7" y="180"/>
                    <a:pt x="7" y="193"/>
                    <a:pt x="7" y="205"/>
                  </a:cubicBezTo>
                  <a:cubicBezTo>
                    <a:pt x="13" y="262"/>
                    <a:pt x="38" y="319"/>
                    <a:pt x="76" y="363"/>
                  </a:cubicBezTo>
                  <a:cubicBezTo>
                    <a:pt x="83" y="369"/>
                    <a:pt x="89" y="376"/>
                    <a:pt x="101" y="382"/>
                  </a:cubicBezTo>
                  <a:cubicBezTo>
                    <a:pt x="108" y="382"/>
                    <a:pt x="120" y="388"/>
                    <a:pt x="133" y="388"/>
                  </a:cubicBezTo>
                  <a:cubicBezTo>
                    <a:pt x="139" y="389"/>
                    <a:pt x="146" y="390"/>
                    <a:pt x="152" y="390"/>
                  </a:cubicBezTo>
                  <a:cubicBezTo>
                    <a:pt x="183" y="390"/>
                    <a:pt x="213" y="377"/>
                    <a:pt x="234" y="351"/>
                  </a:cubicBezTo>
                  <a:lnTo>
                    <a:pt x="234" y="351"/>
                  </a:lnTo>
                  <a:cubicBezTo>
                    <a:pt x="231" y="355"/>
                    <a:pt x="230" y="356"/>
                    <a:pt x="232" y="356"/>
                  </a:cubicBezTo>
                  <a:cubicBezTo>
                    <a:pt x="240" y="356"/>
                    <a:pt x="297" y="313"/>
                    <a:pt x="297" y="313"/>
                  </a:cubicBezTo>
                  <a:cubicBezTo>
                    <a:pt x="360" y="275"/>
                    <a:pt x="316" y="149"/>
                    <a:pt x="259" y="130"/>
                  </a:cubicBezTo>
                  <a:cubicBezTo>
                    <a:pt x="249" y="122"/>
                    <a:pt x="242" y="119"/>
                    <a:pt x="238" y="119"/>
                  </a:cubicBezTo>
                  <a:cubicBezTo>
                    <a:pt x="235" y="119"/>
                    <a:pt x="233" y="122"/>
                    <a:pt x="234" y="127"/>
                  </a:cubicBezTo>
                  <a:lnTo>
                    <a:pt x="234" y="127"/>
                  </a:lnTo>
                  <a:cubicBezTo>
                    <a:pt x="221" y="96"/>
                    <a:pt x="199" y="69"/>
                    <a:pt x="177" y="41"/>
                  </a:cubicBezTo>
                  <a:cubicBezTo>
                    <a:pt x="153" y="13"/>
                    <a:pt x="127" y="1"/>
                    <a:pt x="1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15"/>
            <p:cNvSpPr/>
            <p:nvPr/>
          </p:nvSpPr>
          <p:spPr>
            <a:xfrm>
              <a:off x="1158925" y="3147275"/>
              <a:ext cx="12325" cy="16575"/>
            </a:xfrm>
            <a:custGeom>
              <a:avLst/>
              <a:gdLst/>
              <a:ahLst/>
              <a:cxnLst/>
              <a:rect l="l" t="t" r="r" b="b"/>
              <a:pathLst>
                <a:path w="493" h="663" extrusionOk="0">
                  <a:moveTo>
                    <a:pt x="197" y="1"/>
                  </a:moveTo>
                  <a:cubicBezTo>
                    <a:pt x="157" y="1"/>
                    <a:pt x="118" y="20"/>
                    <a:pt x="89" y="67"/>
                  </a:cubicBezTo>
                  <a:cubicBezTo>
                    <a:pt x="1" y="200"/>
                    <a:pt x="32" y="402"/>
                    <a:pt x="114" y="534"/>
                  </a:cubicBezTo>
                  <a:cubicBezTo>
                    <a:pt x="155" y="599"/>
                    <a:pt x="230" y="662"/>
                    <a:pt x="302" y="662"/>
                  </a:cubicBezTo>
                  <a:cubicBezTo>
                    <a:pt x="342" y="662"/>
                    <a:pt x="380" y="644"/>
                    <a:pt x="411" y="597"/>
                  </a:cubicBezTo>
                  <a:cubicBezTo>
                    <a:pt x="493" y="458"/>
                    <a:pt x="461" y="257"/>
                    <a:pt x="385" y="130"/>
                  </a:cubicBezTo>
                  <a:cubicBezTo>
                    <a:pt x="345" y="62"/>
                    <a:pt x="268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15"/>
            <p:cNvSpPr/>
            <p:nvPr/>
          </p:nvSpPr>
          <p:spPr>
            <a:xfrm>
              <a:off x="1118100" y="3113575"/>
              <a:ext cx="7100" cy="8900"/>
            </a:xfrm>
            <a:custGeom>
              <a:avLst/>
              <a:gdLst/>
              <a:ahLst/>
              <a:cxnLst/>
              <a:rect l="l" t="t" r="r" b="b"/>
              <a:pathLst>
                <a:path w="284" h="356" extrusionOk="0">
                  <a:moveTo>
                    <a:pt x="116" y="0"/>
                  </a:moveTo>
                  <a:cubicBezTo>
                    <a:pt x="96" y="0"/>
                    <a:pt x="76" y="12"/>
                    <a:pt x="57" y="40"/>
                  </a:cubicBezTo>
                  <a:cubicBezTo>
                    <a:pt x="0" y="128"/>
                    <a:pt x="87" y="355"/>
                    <a:pt x="172" y="355"/>
                  </a:cubicBezTo>
                  <a:cubicBezTo>
                    <a:pt x="191" y="355"/>
                    <a:pt x="210" y="344"/>
                    <a:pt x="227" y="318"/>
                  </a:cubicBezTo>
                  <a:cubicBezTo>
                    <a:pt x="284" y="226"/>
                    <a:pt x="203" y="0"/>
                    <a:pt x="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15"/>
            <p:cNvSpPr/>
            <p:nvPr/>
          </p:nvSpPr>
          <p:spPr>
            <a:xfrm>
              <a:off x="1197550" y="30818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161" y="0"/>
                  </a:moveTo>
                  <a:cubicBezTo>
                    <a:pt x="154" y="0"/>
                    <a:pt x="147" y="1"/>
                    <a:pt x="140" y="3"/>
                  </a:cubicBezTo>
                  <a:cubicBezTo>
                    <a:pt x="1" y="34"/>
                    <a:pt x="58" y="312"/>
                    <a:pt x="152" y="356"/>
                  </a:cubicBezTo>
                  <a:cubicBezTo>
                    <a:pt x="152" y="353"/>
                    <a:pt x="150" y="347"/>
                    <a:pt x="148" y="342"/>
                  </a:cubicBezTo>
                  <a:lnTo>
                    <a:pt x="148" y="342"/>
                  </a:lnTo>
                  <a:cubicBezTo>
                    <a:pt x="166" y="365"/>
                    <a:pt x="187" y="376"/>
                    <a:pt x="207" y="376"/>
                  </a:cubicBezTo>
                  <a:cubicBezTo>
                    <a:pt x="237" y="376"/>
                    <a:pt x="262" y="352"/>
                    <a:pt x="266" y="306"/>
                  </a:cubicBezTo>
                  <a:lnTo>
                    <a:pt x="266" y="331"/>
                  </a:lnTo>
                  <a:cubicBezTo>
                    <a:pt x="332" y="259"/>
                    <a:pt x="284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15"/>
            <p:cNvSpPr/>
            <p:nvPr/>
          </p:nvSpPr>
          <p:spPr>
            <a:xfrm>
              <a:off x="1243125" y="3321375"/>
              <a:ext cx="7275" cy="10225"/>
            </a:xfrm>
            <a:custGeom>
              <a:avLst/>
              <a:gdLst/>
              <a:ahLst/>
              <a:cxnLst/>
              <a:rect l="l" t="t" r="r" b="b"/>
              <a:pathLst>
                <a:path w="291" h="409" extrusionOk="0">
                  <a:moveTo>
                    <a:pt x="115" y="0"/>
                  </a:moveTo>
                  <a:cubicBezTo>
                    <a:pt x="92" y="0"/>
                    <a:pt x="69" y="12"/>
                    <a:pt x="51" y="41"/>
                  </a:cubicBezTo>
                  <a:cubicBezTo>
                    <a:pt x="1" y="129"/>
                    <a:pt x="7" y="243"/>
                    <a:pt x="64" y="331"/>
                  </a:cubicBezTo>
                  <a:cubicBezTo>
                    <a:pt x="88" y="371"/>
                    <a:pt x="134" y="408"/>
                    <a:pt x="178" y="408"/>
                  </a:cubicBezTo>
                  <a:cubicBezTo>
                    <a:pt x="203" y="408"/>
                    <a:pt x="228" y="395"/>
                    <a:pt x="247" y="363"/>
                  </a:cubicBezTo>
                  <a:cubicBezTo>
                    <a:pt x="291" y="274"/>
                    <a:pt x="284" y="161"/>
                    <a:pt x="228" y="79"/>
                  </a:cubicBezTo>
                  <a:cubicBezTo>
                    <a:pt x="203" y="38"/>
                    <a:pt x="158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15"/>
            <p:cNvSpPr/>
            <p:nvPr/>
          </p:nvSpPr>
          <p:spPr>
            <a:xfrm>
              <a:off x="1201650" y="3303100"/>
              <a:ext cx="9650" cy="9375"/>
            </a:xfrm>
            <a:custGeom>
              <a:avLst/>
              <a:gdLst/>
              <a:ahLst/>
              <a:cxnLst/>
              <a:rect l="l" t="t" r="r" b="b"/>
              <a:pathLst>
                <a:path w="386" h="375" extrusionOk="0">
                  <a:moveTo>
                    <a:pt x="143" y="1"/>
                  </a:moveTo>
                  <a:cubicBezTo>
                    <a:pt x="138" y="1"/>
                    <a:pt x="132" y="2"/>
                    <a:pt x="127" y="3"/>
                  </a:cubicBezTo>
                  <a:lnTo>
                    <a:pt x="108" y="3"/>
                  </a:lnTo>
                  <a:cubicBezTo>
                    <a:pt x="1" y="34"/>
                    <a:pt x="26" y="211"/>
                    <a:pt x="77" y="280"/>
                  </a:cubicBezTo>
                  <a:cubicBezTo>
                    <a:pt x="102" y="337"/>
                    <a:pt x="159" y="375"/>
                    <a:pt x="228" y="375"/>
                  </a:cubicBezTo>
                  <a:cubicBezTo>
                    <a:pt x="278" y="375"/>
                    <a:pt x="304" y="331"/>
                    <a:pt x="348" y="299"/>
                  </a:cubicBezTo>
                  <a:cubicBezTo>
                    <a:pt x="386" y="249"/>
                    <a:pt x="373" y="179"/>
                    <a:pt x="323" y="141"/>
                  </a:cubicBezTo>
                  <a:cubicBezTo>
                    <a:pt x="278" y="122"/>
                    <a:pt x="253" y="72"/>
                    <a:pt x="215" y="40"/>
                  </a:cubicBezTo>
                  <a:cubicBezTo>
                    <a:pt x="200" y="14"/>
                    <a:pt x="171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15"/>
            <p:cNvSpPr/>
            <p:nvPr/>
          </p:nvSpPr>
          <p:spPr>
            <a:xfrm>
              <a:off x="1203700" y="3259600"/>
              <a:ext cx="8800" cy="14175"/>
            </a:xfrm>
            <a:custGeom>
              <a:avLst/>
              <a:gdLst/>
              <a:ahLst/>
              <a:cxnLst/>
              <a:rect l="l" t="t" r="r" b="b"/>
              <a:pathLst>
                <a:path w="352" h="567" extrusionOk="0">
                  <a:moveTo>
                    <a:pt x="137" y="1"/>
                  </a:moveTo>
                  <a:cubicBezTo>
                    <a:pt x="132" y="1"/>
                    <a:pt x="126" y="1"/>
                    <a:pt x="121" y="2"/>
                  </a:cubicBezTo>
                  <a:lnTo>
                    <a:pt x="108" y="2"/>
                  </a:lnTo>
                  <a:cubicBezTo>
                    <a:pt x="45" y="8"/>
                    <a:pt x="26" y="90"/>
                    <a:pt x="14" y="141"/>
                  </a:cubicBezTo>
                  <a:cubicBezTo>
                    <a:pt x="1" y="254"/>
                    <a:pt x="26" y="368"/>
                    <a:pt x="77" y="469"/>
                  </a:cubicBezTo>
                  <a:cubicBezTo>
                    <a:pt x="102" y="535"/>
                    <a:pt x="145" y="566"/>
                    <a:pt x="185" y="566"/>
                  </a:cubicBezTo>
                  <a:cubicBezTo>
                    <a:pt x="235" y="566"/>
                    <a:pt x="279" y="516"/>
                    <a:pt x="272" y="424"/>
                  </a:cubicBezTo>
                  <a:cubicBezTo>
                    <a:pt x="272" y="424"/>
                    <a:pt x="272" y="418"/>
                    <a:pt x="272" y="412"/>
                  </a:cubicBezTo>
                  <a:cubicBezTo>
                    <a:pt x="352" y="283"/>
                    <a:pt x="307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15"/>
            <p:cNvSpPr/>
            <p:nvPr/>
          </p:nvSpPr>
          <p:spPr>
            <a:xfrm>
              <a:off x="1236200" y="3269525"/>
              <a:ext cx="9950" cy="11100"/>
            </a:xfrm>
            <a:custGeom>
              <a:avLst/>
              <a:gdLst/>
              <a:ahLst/>
              <a:cxnLst/>
              <a:rect l="l" t="t" r="r" b="b"/>
              <a:pathLst>
                <a:path w="398" h="444" extrusionOk="0">
                  <a:moveTo>
                    <a:pt x="196" y="1"/>
                  </a:moveTo>
                  <a:cubicBezTo>
                    <a:pt x="178" y="1"/>
                    <a:pt x="161" y="5"/>
                    <a:pt x="145" y="15"/>
                  </a:cubicBezTo>
                  <a:cubicBezTo>
                    <a:pt x="114" y="40"/>
                    <a:pt x="88" y="53"/>
                    <a:pt x="51" y="78"/>
                  </a:cubicBezTo>
                  <a:cubicBezTo>
                    <a:pt x="0" y="109"/>
                    <a:pt x="19" y="217"/>
                    <a:pt x="57" y="248"/>
                  </a:cubicBezTo>
                  <a:cubicBezTo>
                    <a:pt x="57" y="248"/>
                    <a:pt x="101" y="280"/>
                    <a:pt x="107" y="292"/>
                  </a:cubicBezTo>
                  <a:cubicBezTo>
                    <a:pt x="114" y="305"/>
                    <a:pt x="120" y="311"/>
                    <a:pt x="126" y="318"/>
                  </a:cubicBezTo>
                  <a:cubicBezTo>
                    <a:pt x="126" y="324"/>
                    <a:pt x="133" y="330"/>
                    <a:pt x="133" y="330"/>
                  </a:cubicBezTo>
                  <a:cubicBezTo>
                    <a:pt x="158" y="387"/>
                    <a:pt x="208" y="425"/>
                    <a:pt x="265" y="444"/>
                  </a:cubicBezTo>
                  <a:cubicBezTo>
                    <a:pt x="309" y="444"/>
                    <a:pt x="353" y="418"/>
                    <a:pt x="360" y="368"/>
                  </a:cubicBezTo>
                  <a:cubicBezTo>
                    <a:pt x="397" y="236"/>
                    <a:pt x="353" y="97"/>
                    <a:pt x="246" y="15"/>
                  </a:cubicBezTo>
                  <a:cubicBezTo>
                    <a:pt x="230" y="5"/>
                    <a:pt x="213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15"/>
            <p:cNvSpPr/>
            <p:nvPr/>
          </p:nvSpPr>
          <p:spPr>
            <a:xfrm>
              <a:off x="1238875" y="3276825"/>
              <a:ext cx="650" cy="900"/>
            </a:xfrm>
            <a:custGeom>
              <a:avLst/>
              <a:gdLst/>
              <a:ahLst/>
              <a:cxnLst/>
              <a:rect l="l" t="t" r="r" b="b"/>
              <a:pathLst>
                <a:path w="26" h="36" extrusionOk="0">
                  <a:moveTo>
                    <a:pt x="0" y="0"/>
                  </a:moveTo>
                  <a:lnTo>
                    <a:pt x="9" y="11"/>
                  </a:lnTo>
                  <a:lnTo>
                    <a:pt x="9" y="11"/>
                  </a:lnTo>
                  <a:cubicBezTo>
                    <a:pt x="5" y="6"/>
                    <a:pt x="2" y="2"/>
                    <a:pt x="0" y="0"/>
                  </a:cubicBezTo>
                  <a:close/>
                  <a:moveTo>
                    <a:pt x="9" y="11"/>
                  </a:moveTo>
                  <a:cubicBezTo>
                    <a:pt x="16" y="22"/>
                    <a:pt x="25" y="36"/>
                    <a:pt x="25" y="36"/>
                  </a:cubicBezTo>
                  <a:cubicBezTo>
                    <a:pt x="25" y="36"/>
                    <a:pt x="24" y="33"/>
                    <a:pt x="19" y="26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15"/>
            <p:cNvSpPr/>
            <p:nvPr/>
          </p:nvSpPr>
          <p:spPr>
            <a:xfrm>
              <a:off x="1219475" y="3284400"/>
              <a:ext cx="7450" cy="7800"/>
            </a:xfrm>
            <a:custGeom>
              <a:avLst/>
              <a:gdLst/>
              <a:ahLst/>
              <a:cxnLst/>
              <a:rect l="l" t="t" r="r" b="b"/>
              <a:pathLst>
                <a:path w="298" h="312" extrusionOk="0">
                  <a:moveTo>
                    <a:pt x="64" y="0"/>
                  </a:moveTo>
                  <a:cubicBezTo>
                    <a:pt x="32" y="0"/>
                    <a:pt x="7" y="25"/>
                    <a:pt x="7" y="57"/>
                  </a:cubicBezTo>
                  <a:cubicBezTo>
                    <a:pt x="1" y="132"/>
                    <a:pt x="26" y="208"/>
                    <a:pt x="76" y="271"/>
                  </a:cubicBezTo>
                  <a:cubicBezTo>
                    <a:pt x="92" y="287"/>
                    <a:pt x="126" y="312"/>
                    <a:pt x="155" y="312"/>
                  </a:cubicBezTo>
                  <a:cubicBezTo>
                    <a:pt x="161" y="312"/>
                    <a:pt x="166" y="311"/>
                    <a:pt x="171" y="309"/>
                  </a:cubicBezTo>
                  <a:cubicBezTo>
                    <a:pt x="215" y="296"/>
                    <a:pt x="215" y="252"/>
                    <a:pt x="259" y="233"/>
                  </a:cubicBezTo>
                  <a:cubicBezTo>
                    <a:pt x="297" y="208"/>
                    <a:pt x="265" y="132"/>
                    <a:pt x="234" y="120"/>
                  </a:cubicBezTo>
                  <a:cubicBezTo>
                    <a:pt x="215" y="114"/>
                    <a:pt x="171" y="44"/>
                    <a:pt x="152" y="25"/>
                  </a:cubicBezTo>
                  <a:cubicBezTo>
                    <a:pt x="127" y="6"/>
                    <a:pt x="95" y="0"/>
                    <a:pt x="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15"/>
            <p:cNvSpPr/>
            <p:nvPr/>
          </p:nvSpPr>
          <p:spPr>
            <a:xfrm>
              <a:off x="1180225" y="3264250"/>
              <a:ext cx="5825" cy="9800"/>
            </a:xfrm>
            <a:custGeom>
              <a:avLst/>
              <a:gdLst/>
              <a:ahLst/>
              <a:cxnLst/>
              <a:rect l="l" t="t" r="r" b="b"/>
              <a:pathLst>
                <a:path w="233" h="392" extrusionOk="0">
                  <a:moveTo>
                    <a:pt x="106" y="0"/>
                  </a:moveTo>
                  <a:cubicBezTo>
                    <a:pt x="98" y="0"/>
                    <a:pt x="90" y="4"/>
                    <a:pt x="82" y="11"/>
                  </a:cubicBezTo>
                  <a:cubicBezTo>
                    <a:pt x="38" y="30"/>
                    <a:pt x="13" y="68"/>
                    <a:pt x="13" y="106"/>
                  </a:cubicBezTo>
                  <a:cubicBezTo>
                    <a:pt x="0" y="194"/>
                    <a:pt x="19" y="365"/>
                    <a:pt x="126" y="390"/>
                  </a:cubicBezTo>
                  <a:cubicBezTo>
                    <a:pt x="132" y="391"/>
                    <a:pt x="138" y="391"/>
                    <a:pt x="143" y="391"/>
                  </a:cubicBezTo>
                  <a:cubicBezTo>
                    <a:pt x="232" y="391"/>
                    <a:pt x="221" y="248"/>
                    <a:pt x="221" y="194"/>
                  </a:cubicBezTo>
                  <a:cubicBezTo>
                    <a:pt x="215" y="175"/>
                    <a:pt x="208" y="156"/>
                    <a:pt x="196" y="144"/>
                  </a:cubicBezTo>
                  <a:cubicBezTo>
                    <a:pt x="196" y="119"/>
                    <a:pt x="183" y="93"/>
                    <a:pt x="177" y="74"/>
                  </a:cubicBezTo>
                  <a:cubicBezTo>
                    <a:pt x="167" y="49"/>
                    <a:pt x="137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15"/>
            <p:cNvSpPr/>
            <p:nvPr/>
          </p:nvSpPr>
          <p:spPr>
            <a:xfrm>
              <a:off x="1214625" y="3241450"/>
              <a:ext cx="6425" cy="7825"/>
            </a:xfrm>
            <a:custGeom>
              <a:avLst/>
              <a:gdLst/>
              <a:ahLst/>
              <a:cxnLst/>
              <a:rect l="l" t="t" r="r" b="b"/>
              <a:pathLst>
                <a:path w="257" h="313" extrusionOk="0">
                  <a:moveTo>
                    <a:pt x="122" y="0"/>
                  </a:moveTo>
                  <a:cubicBezTo>
                    <a:pt x="115" y="0"/>
                    <a:pt x="108" y="1"/>
                    <a:pt x="100" y="3"/>
                  </a:cubicBezTo>
                  <a:cubicBezTo>
                    <a:pt x="24" y="28"/>
                    <a:pt x="24" y="122"/>
                    <a:pt x="12" y="185"/>
                  </a:cubicBezTo>
                  <a:cubicBezTo>
                    <a:pt x="1" y="223"/>
                    <a:pt x="27" y="313"/>
                    <a:pt x="75" y="313"/>
                  </a:cubicBezTo>
                  <a:cubicBezTo>
                    <a:pt x="83" y="313"/>
                    <a:pt x="91" y="311"/>
                    <a:pt x="100" y="305"/>
                  </a:cubicBezTo>
                  <a:cubicBezTo>
                    <a:pt x="113" y="305"/>
                    <a:pt x="125" y="299"/>
                    <a:pt x="138" y="299"/>
                  </a:cubicBezTo>
                  <a:cubicBezTo>
                    <a:pt x="150" y="299"/>
                    <a:pt x="157" y="305"/>
                    <a:pt x="163" y="305"/>
                  </a:cubicBezTo>
                  <a:cubicBezTo>
                    <a:pt x="171" y="307"/>
                    <a:pt x="178" y="308"/>
                    <a:pt x="185" y="308"/>
                  </a:cubicBezTo>
                  <a:cubicBezTo>
                    <a:pt x="238" y="308"/>
                    <a:pt x="257" y="247"/>
                    <a:pt x="251" y="185"/>
                  </a:cubicBezTo>
                  <a:lnTo>
                    <a:pt x="251" y="135"/>
                  </a:lnTo>
                  <a:cubicBezTo>
                    <a:pt x="245" y="110"/>
                    <a:pt x="232" y="78"/>
                    <a:pt x="214" y="59"/>
                  </a:cubicBezTo>
                  <a:cubicBezTo>
                    <a:pt x="214" y="53"/>
                    <a:pt x="207" y="47"/>
                    <a:pt x="201" y="40"/>
                  </a:cubicBezTo>
                  <a:lnTo>
                    <a:pt x="201" y="34"/>
                  </a:lnTo>
                  <a:lnTo>
                    <a:pt x="195" y="34"/>
                  </a:lnTo>
                  <a:cubicBezTo>
                    <a:pt x="188" y="28"/>
                    <a:pt x="182" y="21"/>
                    <a:pt x="176" y="15"/>
                  </a:cubicBezTo>
                  <a:lnTo>
                    <a:pt x="176" y="21"/>
                  </a:lnTo>
                  <a:cubicBezTo>
                    <a:pt x="161" y="7"/>
                    <a:pt x="144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15"/>
            <p:cNvSpPr/>
            <p:nvPr/>
          </p:nvSpPr>
          <p:spPr>
            <a:xfrm>
              <a:off x="1190025" y="3375950"/>
              <a:ext cx="8500" cy="10275"/>
            </a:xfrm>
            <a:custGeom>
              <a:avLst/>
              <a:gdLst/>
              <a:ahLst/>
              <a:cxnLst/>
              <a:rect l="l" t="t" r="r" b="b"/>
              <a:pathLst>
                <a:path w="340" h="411" extrusionOk="0">
                  <a:moveTo>
                    <a:pt x="140" y="0"/>
                  </a:moveTo>
                  <a:cubicBezTo>
                    <a:pt x="0" y="0"/>
                    <a:pt x="71" y="283"/>
                    <a:pt x="125" y="343"/>
                  </a:cubicBezTo>
                  <a:cubicBezTo>
                    <a:pt x="151" y="368"/>
                    <a:pt x="182" y="393"/>
                    <a:pt x="220" y="406"/>
                  </a:cubicBezTo>
                  <a:cubicBezTo>
                    <a:pt x="227" y="409"/>
                    <a:pt x="234" y="410"/>
                    <a:pt x="241" y="410"/>
                  </a:cubicBezTo>
                  <a:cubicBezTo>
                    <a:pt x="293" y="410"/>
                    <a:pt x="328" y="331"/>
                    <a:pt x="333" y="286"/>
                  </a:cubicBezTo>
                  <a:cubicBezTo>
                    <a:pt x="340" y="173"/>
                    <a:pt x="302" y="28"/>
                    <a:pt x="163" y="2"/>
                  </a:cubicBezTo>
                  <a:cubicBezTo>
                    <a:pt x="155" y="1"/>
                    <a:pt x="147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15"/>
            <p:cNvSpPr/>
            <p:nvPr/>
          </p:nvSpPr>
          <p:spPr>
            <a:xfrm>
              <a:off x="1204975" y="3380875"/>
              <a:ext cx="7125" cy="8525"/>
            </a:xfrm>
            <a:custGeom>
              <a:avLst/>
              <a:gdLst/>
              <a:ahLst/>
              <a:cxnLst/>
              <a:rect l="l" t="t" r="r" b="b"/>
              <a:pathLst>
                <a:path w="285" h="341" extrusionOk="0">
                  <a:moveTo>
                    <a:pt x="130" y="1"/>
                  </a:moveTo>
                  <a:cubicBezTo>
                    <a:pt x="120" y="1"/>
                    <a:pt x="110" y="3"/>
                    <a:pt x="101" y="7"/>
                  </a:cubicBezTo>
                  <a:lnTo>
                    <a:pt x="82" y="20"/>
                  </a:lnTo>
                  <a:cubicBezTo>
                    <a:pt x="76" y="26"/>
                    <a:pt x="71" y="31"/>
                    <a:pt x="68" y="35"/>
                  </a:cubicBezTo>
                  <a:lnTo>
                    <a:pt x="68" y="35"/>
                  </a:lnTo>
                  <a:cubicBezTo>
                    <a:pt x="68" y="34"/>
                    <a:pt x="69" y="33"/>
                    <a:pt x="70" y="32"/>
                  </a:cubicBezTo>
                  <a:lnTo>
                    <a:pt x="70" y="32"/>
                  </a:lnTo>
                  <a:cubicBezTo>
                    <a:pt x="0" y="45"/>
                    <a:pt x="26" y="165"/>
                    <a:pt x="51" y="203"/>
                  </a:cubicBezTo>
                  <a:cubicBezTo>
                    <a:pt x="43" y="191"/>
                    <a:pt x="39" y="187"/>
                    <a:pt x="38" y="187"/>
                  </a:cubicBezTo>
                  <a:cubicBezTo>
                    <a:pt x="34" y="187"/>
                    <a:pt x="71" y="259"/>
                    <a:pt x="76" y="259"/>
                  </a:cubicBezTo>
                  <a:cubicBezTo>
                    <a:pt x="89" y="285"/>
                    <a:pt x="108" y="310"/>
                    <a:pt x="133" y="323"/>
                  </a:cubicBezTo>
                  <a:cubicBezTo>
                    <a:pt x="147" y="334"/>
                    <a:pt x="163" y="340"/>
                    <a:pt x="179" y="340"/>
                  </a:cubicBezTo>
                  <a:cubicBezTo>
                    <a:pt x="205" y="340"/>
                    <a:pt x="231" y="325"/>
                    <a:pt x="246" y="297"/>
                  </a:cubicBezTo>
                  <a:cubicBezTo>
                    <a:pt x="284" y="222"/>
                    <a:pt x="278" y="133"/>
                    <a:pt x="234" y="64"/>
                  </a:cubicBezTo>
                  <a:cubicBezTo>
                    <a:pt x="234" y="64"/>
                    <a:pt x="227" y="58"/>
                    <a:pt x="227" y="58"/>
                  </a:cubicBezTo>
                  <a:cubicBezTo>
                    <a:pt x="203" y="24"/>
                    <a:pt x="164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15"/>
            <p:cNvSpPr/>
            <p:nvPr/>
          </p:nvSpPr>
          <p:spPr>
            <a:xfrm>
              <a:off x="1202125" y="3359150"/>
              <a:ext cx="8225" cy="11400"/>
            </a:xfrm>
            <a:custGeom>
              <a:avLst/>
              <a:gdLst/>
              <a:ahLst/>
              <a:cxnLst/>
              <a:rect l="l" t="t" r="r" b="b"/>
              <a:pathLst>
                <a:path w="329" h="456" extrusionOk="0">
                  <a:moveTo>
                    <a:pt x="129" y="0"/>
                  </a:moveTo>
                  <a:cubicBezTo>
                    <a:pt x="103" y="0"/>
                    <a:pt x="77" y="13"/>
                    <a:pt x="58" y="44"/>
                  </a:cubicBezTo>
                  <a:cubicBezTo>
                    <a:pt x="1" y="145"/>
                    <a:pt x="7" y="271"/>
                    <a:pt x="70" y="365"/>
                  </a:cubicBezTo>
                  <a:cubicBezTo>
                    <a:pt x="99" y="410"/>
                    <a:pt x="152" y="456"/>
                    <a:pt x="202" y="456"/>
                  </a:cubicBezTo>
                  <a:cubicBezTo>
                    <a:pt x="230" y="456"/>
                    <a:pt x="256" y="443"/>
                    <a:pt x="278" y="409"/>
                  </a:cubicBezTo>
                  <a:cubicBezTo>
                    <a:pt x="329" y="302"/>
                    <a:pt x="322" y="182"/>
                    <a:pt x="259" y="88"/>
                  </a:cubicBezTo>
                  <a:cubicBezTo>
                    <a:pt x="231" y="43"/>
                    <a:pt x="178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15"/>
            <p:cNvSpPr/>
            <p:nvPr/>
          </p:nvSpPr>
          <p:spPr>
            <a:xfrm>
              <a:off x="1173475" y="3355825"/>
              <a:ext cx="9600" cy="12200"/>
            </a:xfrm>
            <a:custGeom>
              <a:avLst/>
              <a:gdLst/>
              <a:ahLst/>
              <a:cxnLst/>
              <a:rect l="l" t="t" r="r" b="b"/>
              <a:pathLst>
                <a:path w="384" h="488" extrusionOk="0">
                  <a:moveTo>
                    <a:pt x="117" y="1"/>
                  </a:moveTo>
                  <a:cubicBezTo>
                    <a:pt x="4" y="1"/>
                    <a:pt x="1" y="208"/>
                    <a:pt x="18" y="278"/>
                  </a:cubicBezTo>
                  <a:cubicBezTo>
                    <a:pt x="34" y="362"/>
                    <a:pt x="99" y="488"/>
                    <a:pt x="194" y="488"/>
                  </a:cubicBezTo>
                  <a:cubicBezTo>
                    <a:pt x="212" y="488"/>
                    <a:pt x="231" y="483"/>
                    <a:pt x="251" y="473"/>
                  </a:cubicBezTo>
                  <a:cubicBezTo>
                    <a:pt x="340" y="423"/>
                    <a:pt x="384" y="328"/>
                    <a:pt x="358" y="233"/>
                  </a:cubicBezTo>
                  <a:cubicBezTo>
                    <a:pt x="327" y="126"/>
                    <a:pt x="251" y="44"/>
                    <a:pt x="150" y="6"/>
                  </a:cubicBezTo>
                  <a:cubicBezTo>
                    <a:pt x="138" y="3"/>
                    <a:pt x="127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15"/>
            <p:cNvSpPr/>
            <p:nvPr/>
          </p:nvSpPr>
          <p:spPr>
            <a:xfrm>
              <a:off x="1161625" y="3390400"/>
              <a:ext cx="7425" cy="8450"/>
            </a:xfrm>
            <a:custGeom>
              <a:avLst/>
              <a:gdLst/>
              <a:ahLst/>
              <a:cxnLst/>
              <a:rect l="l" t="t" r="r" b="b"/>
              <a:pathLst>
                <a:path w="297" h="338" extrusionOk="0">
                  <a:moveTo>
                    <a:pt x="114" y="1"/>
                  </a:moveTo>
                  <a:cubicBezTo>
                    <a:pt x="0" y="1"/>
                    <a:pt x="37" y="338"/>
                    <a:pt x="154" y="338"/>
                  </a:cubicBezTo>
                  <a:cubicBezTo>
                    <a:pt x="168" y="338"/>
                    <a:pt x="185" y="332"/>
                    <a:pt x="202" y="320"/>
                  </a:cubicBezTo>
                  <a:cubicBezTo>
                    <a:pt x="214" y="307"/>
                    <a:pt x="227" y="288"/>
                    <a:pt x="240" y="276"/>
                  </a:cubicBezTo>
                  <a:cubicBezTo>
                    <a:pt x="296" y="219"/>
                    <a:pt x="252" y="74"/>
                    <a:pt x="189" y="36"/>
                  </a:cubicBezTo>
                  <a:cubicBezTo>
                    <a:pt x="159" y="11"/>
                    <a:pt x="134" y="1"/>
                    <a:pt x="1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15"/>
            <p:cNvSpPr/>
            <p:nvPr/>
          </p:nvSpPr>
          <p:spPr>
            <a:xfrm>
              <a:off x="1211275" y="3405875"/>
              <a:ext cx="8225" cy="11550"/>
            </a:xfrm>
            <a:custGeom>
              <a:avLst/>
              <a:gdLst/>
              <a:ahLst/>
              <a:cxnLst/>
              <a:rect l="l" t="t" r="r" b="b"/>
              <a:pathLst>
                <a:path w="329" h="462" extrusionOk="0">
                  <a:moveTo>
                    <a:pt x="129" y="0"/>
                  </a:moveTo>
                  <a:cubicBezTo>
                    <a:pt x="101" y="0"/>
                    <a:pt x="74" y="14"/>
                    <a:pt x="51" y="48"/>
                  </a:cubicBezTo>
                  <a:cubicBezTo>
                    <a:pt x="1" y="149"/>
                    <a:pt x="7" y="275"/>
                    <a:pt x="70" y="376"/>
                  </a:cubicBezTo>
                  <a:cubicBezTo>
                    <a:pt x="98" y="420"/>
                    <a:pt x="149" y="462"/>
                    <a:pt x="199" y="462"/>
                  </a:cubicBezTo>
                  <a:cubicBezTo>
                    <a:pt x="227" y="462"/>
                    <a:pt x="255" y="448"/>
                    <a:pt x="278" y="414"/>
                  </a:cubicBezTo>
                  <a:cubicBezTo>
                    <a:pt x="329" y="313"/>
                    <a:pt x="322" y="187"/>
                    <a:pt x="259" y="92"/>
                  </a:cubicBezTo>
                  <a:cubicBezTo>
                    <a:pt x="231" y="43"/>
                    <a:pt x="179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15"/>
            <p:cNvSpPr/>
            <p:nvPr/>
          </p:nvSpPr>
          <p:spPr>
            <a:xfrm>
              <a:off x="1195200" y="3403775"/>
              <a:ext cx="7425" cy="9825"/>
            </a:xfrm>
            <a:custGeom>
              <a:avLst/>
              <a:gdLst/>
              <a:ahLst/>
              <a:cxnLst/>
              <a:rect l="l" t="t" r="r" b="b"/>
              <a:pathLst>
                <a:path w="297" h="393" extrusionOk="0">
                  <a:moveTo>
                    <a:pt x="106" y="1"/>
                  </a:moveTo>
                  <a:cubicBezTo>
                    <a:pt x="60" y="1"/>
                    <a:pt x="20" y="39"/>
                    <a:pt x="13" y="113"/>
                  </a:cubicBezTo>
                  <a:cubicBezTo>
                    <a:pt x="0" y="201"/>
                    <a:pt x="26" y="283"/>
                    <a:pt x="82" y="353"/>
                  </a:cubicBezTo>
                  <a:cubicBezTo>
                    <a:pt x="99" y="374"/>
                    <a:pt x="128" y="392"/>
                    <a:pt x="158" y="392"/>
                  </a:cubicBezTo>
                  <a:cubicBezTo>
                    <a:pt x="173" y="392"/>
                    <a:pt x="188" y="388"/>
                    <a:pt x="202" y="378"/>
                  </a:cubicBezTo>
                  <a:cubicBezTo>
                    <a:pt x="234" y="353"/>
                    <a:pt x="253" y="315"/>
                    <a:pt x="253" y="277"/>
                  </a:cubicBezTo>
                  <a:cubicBezTo>
                    <a:pt x="297" y="226"/>
                    <a:pt x="265" y="126"/>
                    <a:pt x="208" y="88"/>
                  </a:cubicBezTo>
                  <a:lnTo>
                    <a:pt x="208" y="75"/>
                  </a:lnTo>
                  <a:cubicBezTo>
                    <a:pt x="181" y="25"/>
                    <a:pt x="142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15"/>
            <p:cNvSpPr/>
            <p:nvPr/>
          </p:nvSpPr>
          <p:spPr>
            <a:xfrm>
              <a:off x="1238075" y="3372375"/>
              <a:ext cx="7450" cy="9325"/>
            </a:xfrm>
            <a:custGeom>
              <a:avLst/>
              <a:gdLst/>
              <a:ahLst/>
              <a:cxnLst/>
              <a:rect l="l" t="t" r="r" b="b"/>
              <a:pathLst>
                <a:path w="298" h="373" extrusionOk="0">
                  <a:moveTo>
                    <a:pt x="133" y="0"/>
                  </a:moveTo>
                  <a:cubicBezTo>
                    <a:pt x="1" y="0"/>
                    <a:pt x="58" y="253"/>
                    <a:pt x="95" y="303"/>
                  </a:cubicBezTo>
                  <a:cubicBezTo>
                    <a:pt x="121" y="349"/>
                    <a:pt x="162" y="372"/>
                    <a:pt x="200" y="372"/>
                  </a:cubicBezTo>
                  <a:cubicBezTo>
                    <a:pt x="246" y="372"/>
                    <a:pt x="287" y="338"/>
                    <a:pt x="291" y="265"/>
                  </a:cubicBezTo>
                  <a:lnTo>
                    <a:pt x="291" y="240"/>
                  </a:lnTo>
                  <a:cubicBezTo>
                    <a:pt x="297" y="152"/>
                    <a:pt x="266" y="0"/>
                    <a:pt x="1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15"/>
            <p:cNvSpPr/>
            <p:nvPr/>
          </p:nvSpPr>
          <p:spPr>
            <a:xfrm>
              <a:off x="1201825" y="3443325"/>
              <a:ext cx="7275" cy="9275"/>
            </a:xfrm>
            <a:custGeom>
              <a:avLst/>
              <a:gdLst/>
              <a:ahLst/>
              <a:cxnLst/>
              <a:rect l="l" t="t" r="r" b="b"/>
              <a:pathLst>
                <a:path w="291" h="371" extrusionOk="0">
                  <a:moveTo>
                    <a:pt x="164" y="0"/>
                  </a:moveTo>
                  <a:cubicBezTo>
                    <a:pt x="76" y="0"/>
                    <a:pt x="63" y="19"/>
                    <a:pt x="32" y="95"/>
                  </a:cubicBezTo>
                  <a:cubicBezTo>
                    <a:pt x="0" y="171"/>
                    <a:pt x="38" y="335"/>
                    <a:pt x="133" y="360"/>
                  </a:cubicBezTo>
                  <a:lnTo>
                    <a:pt x="158" y="366"/>
                  </a:lnTo>
                  <a:cubicBezTo>
                    <a:pt x="165" y="369"/>
                    <a:pt x="173" y="370"/>
                    <a:pt x="180" y="370"/>
                  </a:cubicBezTo>
                  <a:cubicBezTo>
                    <a:pt x="219" y="370"/>
                    <a:pt x="248" y="329"/>
                    <a:pt x="259" y="297"/>
                  </a:cubicBezTo>
                  <a:cubicBezTo>
                    <a:pt x="284" y="221"/>
                    <a:pt x="290" y="0"/>
                    <a:pt x="1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15"/>
            <p:cNvSpPr/>
            <p:nvPr/>
          </p:nvSpPr>
          <p:spPr>
            <a:xfrm>
              <a:off x="1163375" y="3449700"/>
              <a:ext cx="5975" cy="7225"/>
            </a:xfrm>
            <a:custGeom>
              <a:avLst/>
              <a:gdLst/>
              <a:ahLst/>
              <a:cxnLst/>
              <a:rect l="l" t="t" r="r" b="b"/>
              <a:pathLst>
                <a:path w="239" h="289" extrusionOk="0">
                  <a:moveTo>
                    <a:pt x="45" y="0"/>
                  </a:moveTo>
                  <a:cubicBezTo>
                    <a:pt x="8" y="0"/>
                    <a:pt x="0" y="84"/>
                    <a:pt x="6" y="105"/>
                  </a:cubicBezTo>
                  <a:cubicBezTo>
                    <a:pt x="18" y="194"/>
                    <a:pt x="63" y="289"/>
                    <a:pt x="158" y="289"/>
                  </a:cubicBezTo>
                  <a:cubicBezTo>
                    <a:pt x="164" y="289"/>
                    <a:pt x="170" y="289"/>
                    <a:pt x="176" y="288"/>
                  </a:cubicBezTo>
                  <a:cubicBezTo>
                    <a:pt x="239" y="288"/>
                    <a:pt x="214" y="162"/>
                    <a:pt x="195" y="130"/>
                  </a:cubicBezTo>
                  <a:cubicBezTo>
                    <a:pt x="157" y="86"/>
                    <a:pt x="119" y="42"/>
                    <a:pt x="69" y="10"/>
                  </a:cubicBezTo>
                  <a:cubicBezTo>
                    <a:pt x="60" y="3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15"/>
            <p:cNvSpPr/>
            <p:nvPr/>
          </p:nvSpPr>
          <p:spPr>
            <a:xfrm>
              <a:off x="1105175" y="3307000"/>
              <a:ext cx="5700" cy="7600"/>
            </a:xfrm>
            <a:custGeom>
              <a:avLst/>
              <a:gdLst/>
              <a:ahLst/>
              <a:cxnLst/>
              <a:rect l="l" t="t" r="r" b="b"/>
              <a:pathLst>
                <a:path w="228" h="304" extrusionOk="0">
                  <a:moveTo>
                    <a:pt x="77" y="1"/>
                  </a:moveTo>
                  <a:cubicBezTo>
                    <a:pt x="36" y="1"/>
                    <a:pt x="11" y="42"/>
                    <a:pt x="6" y="86"/>
                  </a:cubicBezTo>
                  <a:cubicBezTo>
                    <a:pt x="0" y="156"/>
                    <a:pt x="25" y="225"/>
                    <a:pt x="76" y="269"/>
                  </a:cubicBezTo>
                  <a:lnTo>
                    <a:pt x="101" y="294"/>
                  </a:lnTo>
                  <a:cubicBezTo>
                    <a:pt x="114" y="301"/>
                    <a:pt x="126" y="304"/>
                    <a:pt x="138" y="304"/>
                  </a:cubicBezTo>
                  <a:cubicBezTo>
                    <a:pt x="150" y="304"/>
                    <a:pt x="161" y="301"/>
                    <a:pt x="170" y="294"/>
                  </a:cubicBezTo>
                  <a:lnTo>
                    <a:pt x="177" y="288"/>
                  </a:lnTo>
                  <a:cubicBezTo>
                    <a:pt x="214" y="275"/>
                    <a:pt x="227" y="238"/>
                    <a:pt x="221" y="200"/>
                  </a:cubicBezTo>
                  <a:lnTo>
                    <a:pt x="221" y="168"/>
                  </a:lnTo>
                  <a:cubicBezTo>
                    <a:pt x="221" y="168"/>
                    <a:pt x="208" y="124"/>
                    <a:pt x="203" y="124"/>
                  </a:cubicBezTo>
                  <a:cubicBezTo>
                    <a:pt x="202" y="124"/>
                    <a:pt x="202" y="126"/>
                    <a:pt x="202" y="130"/>
                  </a:cubicBezTo>
                  <a:cubicBezTo>
                    <a:pt x="189" y="80"/>
                    <a:pt x="158" y="36"/>
                    <a:pt x="114" y="11"/>
                  </a:cubicBezTo>
                  <a:cubicBezTo>
                    <a:pt x="100" y="4"/>
                    <a:pt x="88" y="1"/>
                    <a:pt x="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15"/>
            <p:cNvSpPr/>
            <p:nvPr/>
          </p:nvSpPr>
          <p:spPr>
            <a:xfrm>
              <a:off x="1115875" y="3309300"/>
              <a:ext cx="5875" cy="7525"/>
            </a:xfrm>
            <a:custGeom>
              <a:avLst/>
              <a:gdLst/>
              <a:ahLst/>
              <a:cxnLst/>
              <a:rect l="l" t="t" r="r" b="b"/>
              <a:pathLst>
                <a:path w="235" h="301" extrusionOk="0">
                  <a:moveTo>
                    <a:pt x="90" y="0"/>
                  </a:moveTo>
                  <a:cubicBezTo>
                    <a:pt x="9" y="0"/>
                    <a:pt x="0" y="222"/>
                    <a:pt x="89" y="272"/>
                  </a:cubicBezTo>
                  <a:cubicBezTo>
                    <a:pt x="108" y="284"/>
                    <a:pt x="127" y="291"/>
                    <a:pt x="146" y="297"/>
                  </a:cubicBezTo>
                  <a:cubicBezTo>
                    <a:pt x="151" y="299"/>
                    <a:pt x="156" y="300"/>
                    <a:pt x="160" y="300"/>
                  </a:cubicBezTo>
                  <a:cubicBezTo>
                    <a:pt x="180" y="300"/>
                    <a:pt x="199" y="282"/>
                    <a:pt x="209" y="272"/>
                  </a:cubicBezTo>
                  <a:cubicBezTo>
                    <a:pt x="209" y="265"/>
                    <a:pt x="209" y="265"/>
                    <a:pt x="209" y="265"/>
                  </a:cubicBezTo>
                  <a:cubicBezTo>
                    <a:pt x="234" y="202"/>
                    <a:pt x="234" y="133"/>
                    <a:pt x="196" y="76"/>
                  </a:cubicBezTo>
                  <a:lnTo>
                    <a:pt x="184" y="64"/>
                  </a:lnTo>
                  <a:cubicBezTo>
                    <a:pt x="171" y="45"/>
                    <a:pt x="159" y="32"/>
                    <a:pt x="140" y="26"/>
                  </a:cubicBezTo>
                  <a:lnTo>
                    <a:pt x="127" y="13"/>
                  </a:lnTo>
                  <a:cubicBezTo>
                    <a:pt x="114" y="4"/>
                    <a:pt x="101" y="0"/>
                    <a:pt x="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15"/>
            <p:cNvSpPr/>
            <p:nvPr/>
          </p:nvSpPr>
          <p:spPr>
            <a:xfrm>
              <a:off x="1268050" y="3130975"/>
              <a:ext cx="6250" cy="6750"/>
            </a:xfrm>
            <a:custGeom>
              <a:avLst/>
              <a:gdLst/>
              <a:ahLst/>
              <a:cxnLst/>
              <a:rect l="l" t="t" r="r" b="b"/>
              <a:pathLst>
                <a:path w="250" h="270" extrusionOk="0">
                  <a:moveTo>
                    <a:pt x="89" y="0"/>
                  </a:moveTo>
                  <a:cubicBezTo>
                    <a:pt x="1" y="0"/>
                    <a:pt x="14" y="140"/>
                    <a:pt x="51" y="183"/>
                  </a:cubicBezTo>
                  <a:cubicBezTo>
                    <a:pt x="63" y="209"/>
                    <a:pt x="82" y="227"/>
                    <a:pt x="101" y="246"/>
                  </a:cubicBezTo>
                  <a:cubicBezTo>
                    <a:pt x="119" y="263"/>
                    <a:pt x="136" y="270"/>
                    <a:pt x="151" y="270"/>
                  </a:cubicBezTo>
                  <a:cubicBezTo>
                    <a:pt x="232" y="270"/>
                    <a:pt x="249" y="55"/>
                    <a:pt x="126" y="7"/>
                  </a:cubicBezTo>
                  <a:cubicBezTo>
                    <a:pt x="114" y="7"/>
                    <a:pt x="101" y="0"/>
                    <a:pt x="95" y="0"/>
                  </a:cubicBezTo>
                  <a:cubicBezTo>
                    <a:pt x="93" y="0"/>
                    <a:pt x="91" y="0"/>
                    <a:pt x="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15"/>
            <p:cNvSpPr/>
            <p:nvPr/>
          </p:nvSpPr>
          <p:spPr>
            <a:xfrm>
              <a:off x="1281125" y="3138450"/>
              <a:ext cx="7275" cy="9375"/>
            </a:xfrm>
            <a:custGeom>
              <a:avLst/>
              <a:gdLst/>
              <a:ahLst/>
              <a:cxnLst/>
              <a:rect l="l" t="t" r="r" b="b"/>
              <a:pathLst>
                <a:path w="291" h="375" extrusionOk="0">
                  <a:moveTo>
                    <a:pt x="126" y="0"/>
                  </a:moveTo>
                  <a:cubicBezTo>
                    <a:pt x="109" y="0"/>
                    <a:pt x="93" y="10"/>
                    <a:pt x="83" y="29"/>
                  </a:cubicBezTo>
                  <a:cubicBezTo>
                    <a:pt x="1" y="118"/>
                    <a:pt x="64" y="269"/>
                    <a:pt x="127" y="345"/>
                  </a:cubicBezTo>
                  <a:cubicBezTo>
                    <a:pt x="146" y="366"/>
                    <a:pt x="167" y="374"/>
                    <a:pt x="188" y="374"/>
                  </a:cubicBezTo>
                  <a:cubicBezTo>
                    <a:pt x="236" y="374"/>
                    <a:pt x="280" y="326"/>
                    <a:pt x="284" y="269"/>
                  </a:cubicBezTo>
                  <a:cubicBezTo>
                    <a:pt x="291" y="187"/>
                    <a:pt x="259" y="55"/>
                    <a:pt x="165" y="23"/>
                  </a:cubicBezTo>
                  <a:cubicBezTo>
                    <a:pt x="156" y="8"/>
                    <a:pt x="141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15"/>
            <p:cNvSpPr/>
            <p:nvPr/>
          </p:nvSpPr>
          <p:spPr>
            <a:xfrm>
              <a:off x="1038675" y="3231275"/>
              <a:ext cx="6450" cy="8475"/>
            </a:xfrm>
            <a:custGeom>
              <a:avLst/>
              <a:gdLst/>
              <a:ahLst/>
              <a:cxnLst/>
              <a:rect l="l" t="t" r="r" b="b"/>
              <a:pathLst>
                <a:path w="258" h="339" extrusionOk="0">
                  <a:moveTo>
                    <a:pt x="128" y="1"/>
                  </a:moveTo>
                  <a:cubicBezTo>
                    <a:pt x="114" y="1"/>
                    <a:pt x="104" y="16"/>
                    <a:pt x="99" y="37"/>
                  </a:cubicBezTo>
                  <a:cubicBezTo>
                    <a:pt x="87" y="44"/>
                    <a:pt x="80" y="56"/>
                    <a:pt x="68" y="69"/>
                  </a:cubicBezTo>
                  <a:cubicBezTo>
                    <a:pt x="0" y="161"/>
                    <a:pt x="92" y="339"/>
                    <a:pt x="167" y="339"/>
                  </a:cubicBezTo>
                  <a:cubicBezTo>
                    <a:pt x="190" y="339"/>
                    <a:pt x="211" y="323"/>
                    <a:pt x="226" y="283"/>
                  </a:cubicBezTo>
                  <a:cubicBezTo>
                    <a:pt x="226" y="271"/>
                    <a:pt x="232" y="264"/>
                    <a:pt x="238" y="258"/>
                  </a:cubicBezTo>
                  <a:cubicBezTo>
                    <a:pt x="257" y="189"/>
                    <a:pt x="244" y="107"/>
                    <a:pt x="194" y="50"/>
                  </a:cubicBezTo>
                  <a:cubicBezTo>
                    <a:pt x="181" y="37"/>
                    <a:pt x="162" y="25"/>
                    <a:pt x="150" y="12"/>
                  </a:cubicBezTo>
                  <a:cubicBezTo>
                    <a:pt x="142" y="4"/>
                    <a:pt x="134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15"/>
            <p:cNvSpPr/>
            <p:nvPr/>
          </p:nvSpPr>
          <p:spPr>
            <a:xfrm>
              <a:off x="994475" y="3279800"/>
              <a:ext cx="10750" cy="15100"/>
            </a:xfrm>
            <a:custGeom>
              <a:avLst/>
              <a:gdLst/>
              <a:ahLst/>
              <a:cxnLst/>
              <a:rect l="l" t="t" r="r" b="b"/>
              <a:pathLst>
                <a:path w="430" h="604" extrusionOk="0">
                  <a:moveTo>
                    <a:pt x="171" y="0"/>
                  </a:moveTo>
                  <a:cubicBezTo>
                    <a:pt x="137" y="0"/>
                    <a:pt x="104" y="18"/>
                    <a:pt x="76" y="64"/>
                  </a:cubicBezTo>
                  <a:cubicBezTo>
                    <a:pt x="57" y="89"/>
                    <a:pt x="45" y="121"/>
                    <a:pt x="32" y="152"/>
                  </a:cubicBezTo>
                  <a:cubicBezTo>
                    <a:pt x="1" y="266"/>
                    <a:pt x="19" y="392"/>
                    <a:pt x="83" y="493"/>
                  </a:cubicBezTo>
                  <a:cubicBezTo>
                    <a:pt x="116" y="545"/>
                    <a:pt x="173" y="604"/>
                    <a:pt x="235" y="604"/>
                  </a:cubicBezTo>
                  <a:cubicBezTo>
                    <a:pt x="255" y="604"/>
                    <a:pt x="276" y="597"/>
                    <a:pt x="297" y="581"/>
                  </a:cubicBezTo>
                  <a:cubicBezTo>
                    <a:pt x="303" y="575"/>
                    <a:pt x="316" y="569"/>
                    <a:pt x="322" y="562"/>
                  </a:cubicBezTo>
                  <a:cubicBezTo>
                    <a:pt x="429" y="474"/>
                    <a:pt x="411" y="298"/>
                    <a:pt x="366" y="178"/>
                  </a:cubicBezTo>
                  <a:cubicBezTo>
                    <a:pt x="340" y="106"/>
                    <a:pt x="253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15"/>
            <p:cNvSpPr/>
            <p:nvPr/>
          </p:nvSpPr>
          <p:spPr>
            <a:xfrm>
              <a:off x="1014825" y="3291975"/>
              <a:ext cx="7725" cy="10375"/>
            </a:xfrm>
            <a:custGeom>
              <a:avLst/>
              <a:gdLst/>
              <a:ahLst/>
              <a:cxnLst/>
              <a:rect l="l" t="t" r="r" b="b"/>
              <a:pathLst>
                <a:path w="309" h="415" extrusionOk="0">
                  <a:moveTo>
                    <a:pt x="150" y="1"/>
                  </a:moveTo>
                  <a:cubicBezTo>
                    <a:pt x="141" y="1"/>
                    <a:pt x="131" y="3"/>
                    <a:pt x="120" y="6"/>
                  </a:cubicBezTo>
                  <a:cubicBezTo>
                    <a:pt x="95" y="12"/>
                    <a:pt x="76" y="25"/>
                    <a:pt x="51" y="44"/>
                  </a:cubicBezTo>
                  <a:cubicBezTo>
                    <a:pt x="0" y="82"/>
                    <a:pt x="13" y="183"/>
                    <a:pt x="32" y="233"/>
                  </a:cubicBezTo>
                  <a:cubicBezTo>
                    <a:pt x="32" y="239"/>
                    <a:pt x="38" y="246"/>
                    <a:pt x="44" y="252"/>
                  </a:cubicBezTo>
                  <a:cubicBezTo>
                    <a:pt x="51" y="284"/>
                    <a:pt x="63" y="315"/>
                    <a:pt x="82" y="340"/>
                  </a:cubicBezTo>
                  <a:cubicBezTo>
                    <a:pt x="115" y="390"/>
                    <a:pt x="157" y="414"/>
                    <a:pt x="195" y="414"/>
                  </a:cubicBezTo>
                  <a:cubicBezTo>
                    <a:pt x="243" y="414"/>
                    <a:pt x="286" y="374"/>
                    <a:pt x="297" y="296"/>
                  </a:cubicBezTo>
                  <a:cubicBezTo>
                    <a:pt x="308" y="221"/>
                    <a:pt x="261" y="1"/>
                    <a:pt x="1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15"/>
            <p:cNvSpPr/>
            <p:nvPr/>
          </p:nvSpPr>
          <p:spPr>
            <a:xfrm>
              <a:off x="1017050" y="3274725"/>
              <a:ext cx="3775" cy="6050"/>
            </a:xfrm>
            <a:custGeom>
              <a:avLst/>
              <a:gdLst/>
              <a:ahLst/>
              <a:cxnLst/>
              <a:rect l="l" t="t" r="r" b="b"/>
              <a:pathLst>
                <a:path w="151" h="242" extrusionOk="0">
                  <a:moveTo>
                    <a:pt x="70" y="0"/>
                  </a:moveTo>
                  <a:cubicBezTo>
                    <a:pt x="34" y="0"/>
                    <a:pt x="1" y="39"/>
                    <a:pt x="18" y="110"/>
                  </a:cubicBezTo>
                  <a:cubicBezTo>
                    <a:pt x="25" y="135"/>
                    <a:pt x="37" y="166"/>
                    <a:pt x="50" y="192"/>
                  </a:cubicBezTo>
                  <a:cubicBezTo>
                    <a:pt x="64" y="226"/>
                    <a:pt x="86" y="242"/>
                    <a:pt x="106" y="242"/>
                  </a:cubicBezTo>
                  <a:cubicBezTo>
                    <a:pt x="130" y="242"/>
                    <a:pt x="151" y="218"/>
                    <a:pt x="151" y="173"/>
                  </a:cubicBezTo>
                  <a:cubicBezTo>
                    <a:pt x="145" y="141"/>
                    <a:pt x="145" y="110"/>
                    <a:pt x="138" y="78"/>
                  </a:cubicBezTo>
                  <a:cubicBezTo>
                    <a:pt x="130" y="25"/>
                    <a:pt x="99" y="0"/>
                    <a:pt x="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15"/>
            <p:cNvSpPr/>
            <p:nvPr/>
          </p:nvSpPr>
          <p:spPr>
            <a:xfrm>
              <a:off x="959000" y="3084975"/>
              <a:ext cx="6800" cy="8650"/>
            </a:xfrm>
            <a:custGeom>
              <a:avLst/>
              <a:gdLst/>
              <a:ahLst/>
              <a:cxnLst/>
              <a:rect l="l" t="t" r="r" b="b"/>
              <a:pathLst>
                <a:path w="272" h="346" extrusionOk="0">
                  <a:moveTo>
                    <a:pt x="101" y="0"/>
                  </a:moveTo>
                  <a:cubicBezTo>
                    <a:pt x="1" y="0"/>
                    <a:pt x="42" y="248"/>
                    <a:pt x="95" y="289"/>
                  </a:cubicBezTo>
                  <a:cubicBezTo>
                    <a:pt x="114" y="314"/>
                    <a:pt x="146" y="333"/>
                    <a:pt x="177" y="346"/>
                  </a:cubicBezTo>
                  <a:cubicBezTo>
                    <a:pt x="215" y="346"/>
                    <a:pt x="246" y="320"/>
                    <a:pt x="259" y="289"/>
                  </a:cubicBezTo>
                  <a:cubicBezTo>
                    <a:pt x="265" y="264"/>
                    <a:pt x="265" y="245"/>
                    <a:pt x="272" y="219"/>
                  </a:cubicBezTo>
                  <a:cubicBezTo>
                    <a:pt x="272" y="168"/>
                    <a:pt x="261" y="84"/>
                    <a:pt x="207" y="56"/>
                  </a:cubicBezTo>
                  <a:lnTo>
                    <a:pt x="207" y="56"/>
                  </a:lnTo>
                  <a:cubicBezTo>
                    <a:pt x="210" y="57"/>
                    <a:pt x="212" y="57"/>
                    <a:pt x="213" y="57"/>
                  </a:cubicBezTo>
                  <a:cubicBezTo>
                    <a:pt x="216" y="57"/>
                    <a:pt x="208" y="51"/>
                    <a:pt x="190" y="37"/>
                  </a:cubicBezTo>
                  <a:cubicBezTo>
                    <a:pt x="171" y="24"/>
                    <a:pt x="146" y="11"/>
                    <a:pt x="127" y="5"/>
                  </a:cubicBezTo>
                  <a:cubicBezTo>
                    <a:pt x="117" y="2"/>
                    <a:pt x="10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15"/>
            <p:cNvSpPr/>
            <p:nvPr/>
          </p:nvSpPr>
          <p:spPr>
            <a:xfrm>
              <a:off x="1046675" y="3078550"/>
              <a:ext cx="6475" cy="9275"/>
            </a:xfrm>
            <a:custGeom>
              <a:avLst/>
              <a:gdLst/>
              <a:ahLst/>
              <a:cxnLst/>
              <a:rect l="l" t="t" r="r" b="b"/>
              <a:pathLst>
                <a:path w="259" h="371" extrusionOk="0">
                  <a:moveTo>
                    <a:pt x="126" y="1"/>
                  </a:moveTo>
                  <a:cubicBezTo>
                    <a:pt x="112" y="1"/>
                    <a:pt x="97" y="5"/>
                    <a:pt x="82" y="16"/>
                  </a:cubicBezTo>
                  <a:cubicBezTo>
                    <a:pt x="0" y="79"/>
                    <a:pt x="32" y="262"/>
                    <a:pt x="101" y="325"/>
                  </a:cubicBezTo>
                  <a:cubicBezTo>
                    <a:pt x="120" y="344"/>
                    <a:pt x="145" y="363"/>
                    <a:pt x="170" y="369"/>
                  </a:cubicBezTo>
                  <a:cubicBezTo>
                    <a:pt x="175" y="370"/>
                    <a:pt x="179" y="371"/>
                    <a:pt x="184" y="371"/>
                  </a:cubicBezTo>
                  <a:cubicBezTo>
                    <a:pt x="206" y="371"/>
                    <a:pt x="229" y="359"/>
                    <a:pt x="240" y="338"/>
                  </a:cubicBezTo>
                  <a:lnTo>
                    <a:pt x="240" y="325"/>
                  </a:lnTo>
                  <a:cubicBezTo>
                    <a:pt x="246" y="306"/>
                    <a:pt x="252" y="287"/>
                    <a:pt x="252" y="275"/>
                  </a:cubicBezTo>
                  <a:lnTo>
                    <a:pt x="252" y="262"/>
                  </a:lnTo>
                  <a:cubicBezTo>
                    <a:pt x="259" y="249"/>
                    <a:pt x="259" y="231"/>
                    <a:pt x="252" y="218"/>
                  </a:cubicBezTo>
                  <a:cubicBezTo>
                    <a:pt x="252" y="218"/>
                    <a:pt x="252" y="212"/>
                    <a:pt x="252" y="212"/>
                  </a:cubicBezTo>
                  <a:cubicBezTo>
                    <a:pt x="252" y="205"/>
                    <a:pt x="252" y="199"/>
                    <a:pt x="252" y="199"/>
                  </a:cubicBezTo>
                  <a:cubicBezTo>
                    <a:pt x="259" y="186"/>
                    <a:pt x="259" y="167"/>
                    <a:pt x="252" y="155"/>
                  </a:cubicBezTo>
                  <a:cubicBezTo>
                    <a:pt x="242" y="108"/>
                    <a:pt x="193" y="1"/>
                    <a:pt x="1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15"/>
            <p:cNvSpPr/>
            <p:nvPr/>
          </p:nvSpPr>
          <p:spPr>
            <a:xfrm>
              <a:off x="1030775" y="3021725"/>
              <a:ext cx="7875" cy="11075"/>
            </a:xfrm>
            <a:custGeom>
              <a:avLst/>
              <a:gdLst/>
              <a:ahLst/>
              <a:cxnLst/>
              <a:rect l="l" t="t" r="r" b="b"/>
              <a:pathLst>
                <a:path w="315" h="443" extrusionOk="0">
                  <a:moveTo>
                    <a:pt x="120" y="1"/>
                  </a:moveTo>
                  <a:cubicBezTo>
                    <a:pt x="69" y="1"/>
                    <a:pt x="23" y="38"/>
                    <a:pt x="12" y="126"/>
                  </a:cubicBezTo>
                  <a:cubicBezTo>
                    <a:pt x="1" y="231"/>
                    <a:pt x="57" y="442"/>
                    <a:pt x="182" y="442"/>
                  </a:cubicBezTo>
                  <a:cubicBezTo>
                    <a:pt x="199" y="442"/>
                    <a:pt x="218" y="438"/>
                    <a:pt x="239" y="429"/>
                  </a:cubicBezTo>
                  <a:cubicBezTo>
                    <a:pt x="244" y="431"/>
                    <a:pt x="250" y="432"/>
                    <a:pt x="255" y="432"/>
                  </a:cubicBezTo>
                  <a:cubicBezTo>
                    <a:pt x="279" y="432"/>
                    <a:pt x="297" y="408"/>
                    <a:pt x="302" y="372"/>
                  </a:cubicBezTo>
                  <a:cubicBezTo>
                    <a:pt x="315" y="290"/>
                    <a:pt x="302" y="208"/>
                    <a:pt x="277" y="132"/>
                  </a:cubicBezTo>
                  <a:cubicBezTo>
                    <a:pt x="246" y="51"/>
                    <a:pt x="179" y="1"/>
                    <a:pt x="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15"/>
            <p:cNvSpPr/>
            <p:nvPr/>
          </p:nvSpPr>
          <p:spPr>
            <a:xfrm>
              <a:off x="1000800" y="3008775"/>
              <a:ext cx="7250" cy="9650"/>
            </a:xfrm>
            <a:custGeom>
              <a:avLst/>
              <a:gdLst/>
              <a:ahLst/>
              <a:cxnLst/>
              <a:rect l="l" t="t" r="r" b="b"/>
              <a:pathLst>
                <a:path w="290" h="386" extrusionOk="0">
                  <a:moveTo>
                    <a:pt x="143" y="0"/>
                  </a:moveTo>
                  <a:cubicBezTo>
                    <a:pt x="129" y="0"/>
                    <a:pt x="114" y="6"/>
                    <a:pt x="101" y="19"/>
                  </a:cubicBezTo>
                  <a:cubicBezTo>
                    <a:pt x="94" y="26"/>
                    <a:pt x="88" y="32"/>
                    <a:pt x="82" y="32"/>
                  </a:cubicBezTo>
                  <a:cubicBezTo>
                    <a:pt x="0" y="102"/>
                    <a:pt x="42" y="385"/>
                    <a:pt x="158" y="385"/>
                  </a:cubicBezTo>
                  <a:cubicBezTo>
                    <a:pt x="168" y="385"/>
                    <a:pt x="178" y="383"/>
                    <a:pt x="189" y="379"/>
                  </a:cubicBezTo>
                  <a:cubicBezTo>
                    <a:pt x="214" y="373"/>
                    <a:pt x="239" y="354"/>
                    <a:pt x="258" y="328"/>
                  </a:cubicBezTo>
                  <a:cubicBezTo>
                    <a:pt x="290" y="259"/>
                    <a:pt x="290" y="183"/>
                    <a:pt x="258" y="114"/>
                  </a:cubicBezTo>
                  <a:cubicBezTo>
                    <a:pt x="244" y="74"/>
                    <a:pt x="194" y="0"/>
                    <a:pt x="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15"/>
            <p:cNvSpPr/>
            <p:nvPr/>
          </p:nvSpPr>
          <p:spPr>
            <a:xfrm>
              <a:off x="1022275" y="3002625"/>
              <a:ext cx="7800" cy="9625"/>
            </a:xfrm>
            <a:custGeom>
              <a:avLst/>
              <a:gdLst/>
              <a:ahLst/>
              <a:cxnLst/>
              <a:rect l="l" t="t" r="r" b="b"/>
              <a:pathLst>
                <a:path w="312" h="385" extrusionOk="0">
                  <a:moveTo>
                    <a:pt x="125" y="1"/>
                  </a:moveTo>
                  <a:cubicBezTo>
                    <a:pt x="104" y="1"/>
                    <a:pt x="82" y="14"/>
                    <a:pt x="62" y="45"/>
                  </a:cubicBezTo>
                  <a:cubicBezTo>
                    <a:pt x="0" y="142"/>
                    <a:pt x="93" y="385"/>
                    <a:pt x="184" y="385"/>
                  </a:cubicBezTo>
                  <a:cubicBezTo>
                    <a:pt x="205" y="385"/>
                    <a:pt x="226" y="372"/>
                    <a:pt x="245" y="341"/>
                  </a:cubicBezTo>
                  <a:cubicBezTo>
                    <a:pt x="311" y="244"/>
                    <a:pt x="220" y="1"/>
                    <a:pt x="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4" name="Google Shape;1644;p15"/>
          <p:cNvGrpSpPr/>
          <p:nvPr/>
        </p:nvGrpSpPr>
        <p:grpSpPr>
          <a:xfrm>
            <a:off x="6911908" y="2134660"/>
            <a:ext cx="2631909" cy="2728119"/>
            <a:chOff x="6162250" y="2393075"/>
            <a:chExt cx="766650" cy="794675"/>
          </a:xfrm>
        </p:grpSpPr>
        <p:sp>
          <p:nvSpPr>
            <p:cNvPr id="1645" name="Google Shape;1645;p15"/>
            <p:cNvSpPr/>
            <p:nvPr/>
          </p:nvSpPr>
          <p:spPr>
            <a:xfrm>
              <a:off x="6162250" y="2393075"/>
              <a:ext cx="766650" cy="784125"/>
            </a:xfrm>
            <a:custGeom>
              <a:avLst/>
              <a:gdLst/>
              <a:ahLst/>
              <a:cxnLst/>
              <a:rect l="l" t="t" r="r" b="b"/>
              <a:pathLst>
                <a:path w="30666" h="31365" extrusionOk="0">
                  <a:moveTo>
                    <a:pt x="29467" y="0"/>
                  </a:moveTo>
                  <a:cubicBezTo>
                    <a:pt x="26709" y="0"/>
                    <a:pt x="24051" y="2095"/>
                    <a:pt x="23021" y="3891"/>
                  </a:cubicBezTo>
                  <a:cubicBezTo>
                    <a:pt x="21413" y="6692"/>
                    <a:pt x="20587" y="9795"/>
                    <a:pt x="19786" y="12803"/>
                  </a:cubicBezTo>
                  <a:cubicBezTo>
                    <a:pt x="18732" y="16764"/>
                    <a:pt x="17647" y="20863"/>
                    <a:pt x="14740" y="24200"/>
                  </a:cubicBezTo>
                  <a:cubicBezTo>
                    <a:pt x="12722" y="26546"/>
                    <a:pt x="10029" y="28495"/>
                    <a:pt x="7348" y="29542"/>
                  </a:cubicBezTo>
                  <a:cubicBezTo>
                    <a:pt x="4870" y="30519"/>
                    <a:pt x="2252" y="30904"/>
                    <a:pt x="1" y="31188"/>
                  </a:cubicBezTo>
                  <a:lnTo>
                    <a:pt x="19" y="31364"/>
                  </a:lnTo>
                  <a:cubicBezTo>
                    <a:pt x="2290" y="31080"/>
                    <a:pt x="4920" y="30696"/>
                    <a:pt x="7418" y="29706"/>
                  </a:cubicBezTo>
                  <a:cubicBezTo>
                    <a:pt x="10123" y="28646"/>
                    <a:pt x="12842" y="26685"/>
                    <a:pt x="14879" y="24319"/>
                  </a:cubicBezTo>
                  <a:cubicBezTo>
                    <a:pt x="17811" y="20945"/>
                    <a:pt x="18903" y="16827"/>
                    <a:pt x="19962" y="12847"/>
                  </a:cubicBezTo>
                  <a:cubicBezTo>
                    <a:pt x="20757" y="9851"/>
                    <a:pt x="21577" y="6755"/>
                    <a:pt x="23172" y="3986"/>
                  </a:cubicBezTo>
                  <a:cubicBezTo>
                    <a:pt x="24181" y="2228"/>
                    <a:pt x="26779" y="180"/>
                    <a:pt x="29460" y="180"/>
                  </a:cubicBezTo>
                  <a:cubicBezTo>
                    <a:pt x="29847" y="180"/>
                    <a:pt x="30235" y="223"/>
                    <a:pt x="30621" y="315"/>
                  </a:cubicBezTo>
                  <a:lnTo>
                    <a:pt x="30665" y="139"/>
                  </a:lnTo>
                  <a:cubicBezTo>
                    <a:pt x="30267" y="44"/>
                    <a:pt x="29866" y="0"/>
                    <a:pt x="294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15"/>
            <p:cNvSpPr/>
            <p:nvPr/>
          </p:nvSpPr>
          <p:spPr>
            <a:xfrm>
              <a:off x="6396250" y="2974400"/>
              <a:ext cx="241100" cy="213350"/>
            </a:xfrm>
            <a:custGeom>
              <a:avLst/>
              <a:gdLst/>
              <a:ahLst/>
              <a:cxnLst/>
              <a:rect l="l" t="t" r="r" b="b"/>
              <a:pathLst>
                <a:path w="9644" h="8534" extrusionOk="0">
                  <a:moveTo>
                    <a:pt x="9486" y="1"/>
                  </a:moveTo>
                  <a:cubicBezTo>
                    <a:pt x="8899" y="1079"/>
                    <a:pt x="8199" y="2101"/>
                    <a:pt x="7392" y="3028"/>
                  </a:cubicBezTo>
                  <a:cubicBezTo>
                    <a:pt x="5374" y="5368"/>
                    <a:pt x="2681" y="7317"/>
                    <a:pt x="0" y="8364"/>
                  </a:cubicBezTo>
                  <a:lnTo>
                    <a:pt x="63" y="8534"/>
                  </a:lnTo>
                  <a:cubicBezTo>
                    <a:pt x="2775" y="7474"/>
                    <a:pt x="5493" y="5513"/>
                    <a:pt x="7531" y="3148"/>
                  </a:cubicBezTo>
                  <a:cubicBezTo>
                    <a:pt x="8344" y="2208"/>
                    <a:pt x="9051" y="1180"/>
                    <a:pt x="9643" y="83"/>
                  </a:cubicBezTo>
                  <a:lnTo>
                    <a:pt x="948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7" name="Google Shape;1647;p15"/>
          <p:cNvGrpSpPr/>
          <p:nvPr/>
        </p:nvGrpSpPr>
        <p:grpSpPr>
          <a:xfrm>
            <a:off x="6326947" y="3184644"/>
            <a:ext cx="1351170" cy="1349249"/>
            <a:chOff x="783350" y="2298300"/>
            <a:chExt cx="457125" cy="456475"/>
          </a:xfrm>
        </p:grpSpPr>
        <p:sp>
          <p:nvSpPr>
            <p:cNvPr id="1648" name="Google Shape;1648;p15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15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15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15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15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15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15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15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15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15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15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15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15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15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15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15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15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15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15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15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15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15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15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15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15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15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15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15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15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15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15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15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15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15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15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15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15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15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86" name="Google Shape;1686;p15"/>
          <p:cNvGrpSpPr/>
          <p:nvPr/>
        </p:nvGrpSpPr>
        <p:grpSpPr>
          <a:xfrm>
            <a:off x="-332530" y="1988517"/>
            <a:ext cx="949028" cy="872514"/>
            <a:chOff x="6574875" y="3243250"/>
            <a:chExt cx="181050" cy="166450"/>
          </a:xfrm>
        </p:grpSpPr>
        <p:sp>
          <p:nvSpPr>
            <p:cNvPr id="1687" name="Google Shape;1687;p15"/>
            <p:cNvSpPr/>
            <p:nvPr/>
          </p:nvSpPr>
          <p:spPr>
            <a:xfrm>
              <a:off x="6574875" y="3355200"/>
              <a:ext cx="65150" cy="54500"/>
            </a:xfrm>
            <a:custGeom>
              <a:avLst/>
              <a:gdLst/>
              <a:ahLst/>
              <a:cxnLst/>
              <a:rect l="l" t="t" r="r" b="b"/>
              <a:pathLst>
                <a:path w="2606" h="2180" extrusionOk="0">
                  <a:moveTo>
                    <a:pt x="1663" y="0"/>
                  </a:moveTo>
                  <a:cubicBezTo>
                    <a:pt x="1142" y="0"/>
                    <a:pt x="157" y="121"/>
                    <a:pt x="51" y="605"/>
                  </a:cubicBezTo>
                  <a:cubicBezTo>
                    <a:pt x="1" y="851"/>
                    <a:pt x="184" y="1072"/>
                    <a:pt x="335" y="1249"/>
                  </a:cubicBezTo>
                  <a:cubicBezTo>
                    <a:pt x="556" y="1507"/>
                    <a:pt x="796" y="1759"/>
                    <a:pt x="1048" y="1999"/>
                  </a:cubicBezTo>
                  <a:cubicBezTo>
                    <a:pt x="1186" y="2127"/>
                    <a:pt x="1312" y="2180"/>
                    <a:pt x="1427" y="2180"/>
                  </a:cubicBezTo>
                  <a:cubicBezTo>
                    <a:pt x="1791" y="2180"/>
                    <a:pt x="2033" y="1640"/>
                    <a:pt x="2158" y="1280"/>
                  </a:cubicBezTo>
                  <a:cubicBezTo>
                    <a:pt x="2316" y="795"/>
                    <a:pt x="2606" y="57"/>
                    <a:pt x="1843" y="6"/>
                  </a:cubicBezTo>
                  <a:cubicBezTo>
                    <a:pt x="1793" y="2"/>
                    <a:pt x="1732" y="0"/>
                    <a:pt x="16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15"/>
            <p:cNvSpPr/>
            <p:nvPr/>
          </p:nvSpPr>
          <p:spPr>
            <a:xfrm>
              <a:off x="6632900" y="3299225"/>
              <a:ext cx="65000" cy="54500"/>
            </a:xfrm>
            <a:custGeom>
              <a:avLst/>
              <a:gdLst/>
              <a:ahLst/>
              <a:cxnLst/>
              <a:rect l="l" t="t" r="r" b="b"/>
              <a:pathLst>
                <a:path w="2600" h="2180" extrusionOk="0">
                  <a:moveTo>
                    <a:pt x="1662" y="0"/>
                  </a:moveTo>
                  <a:cubicBezTo>
                    <a:pt x="1141" y="0"/>
                    <a:pt x="152" y="121"/>
                    <a:pt x="51" y="605"/>
                  </a:cubicBezTo>
                  <a:cubicBezTo>
                    <a:pt x="1" y="851"/>
                    <a:pt x="184" y="1072"/>
                    <a:pt x="335" y="1249"/>
                  </a:cubicBezTo>
                  <a:cubicBezTo>
                    <a:pt x="556" y="1507"/>
                    <a:pt x="796" y="1760"/>
                    <a:pt x="1042" y="1999"/>
                  </a:cubicBezTo>
                  <a:cubicBezTo>
                    <a:pt x="1181" y="2127"/>
                    <a:pt x="1309" y="2180"/>
                    <a:pt x="1424" y="2180"/>
                  </a:cubicBezTo>
                  <a:cubicBezTo>
                    <a:pt x="1791" y="2180"/>
                    <a:pt x="2033" y="1640"/>
                    <a:pt x="2158" y="1280"/>
                  </a:cubicBezTo>
                  <a:cubicBezTo>
                    <a:pt x="2316" y="795"/>
                    <a:pt x="2599" y="57"/>
                    <a:pt x="1843" y="6"/>
                  </a:cubicBezTo>
                  <a:cubicBezTo>
                    <a:pt x="1793" y="2"/>
                    <a:pt x="1732" y="0"/>
                    <a:pt x="1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15"/>
            <p:cNvSpPr/>
            <p:nvPr/>
          </p:nvSpPr>
          <p:spPr>
            <a:xfrm>
              <a:off x="6690775" y="3243250"/>
              <a:ext cx="65150" cy="54500"/>
            </a:xfrm>
            <a:custGeom>
              <a:avLst/>
              <a:gdLst/>
              <a:ahLst/>
              <a:cxnLst/>
              <a:rect l="l" t="t" r="r" b="b"/>
              <a:pathLst>
                <a:path w="2606" h="2180" extrusionOk="0">
                  <a:moveTo>
                    <a:pt x="1662" y="0"/>
                  </a:moveTo>
                  <a:cubicBezTo>
                    <a:pt x="1142" y="0"/>
                    <a:pt x="158" y="121"/>
                    <a:pt x="57" y="605"/>
                  </a:cubicBezTo>
                  <a:cubicBezTo>
                    <a:pt x="1" y="851"/>
                    <a:pt x="183" y="1072"/>
                    <a:pt x="335" y="1249"/>
                  </a:cubicBezTo>
                  <a:cubicBezTo>
                    <a:pt x="562" y="1507"/>
                    <a:pt x="795" y="1760"/>
                    <a:pt x="1048" y="1999"/>
                  </a:cubicBezTo>
                  <a:cubicBezTo>
                    <a:pt x="1186" y="2127"/>
                    <a:pt x="1312" y="2180"/>
                    <a:pt x="1427" y="2180"/>
                  </a:cubicBezTo>
                  <a:cubicBezTo>
                    <a:pt x="1793" y="2180"/>
                    <a:pt x="2037" y="1640"/>
                    <a:pt x="2158" y="1280"/>
                  </a:cubicBezTo>
                  <a:cubicBezTo>
                    <a:pt x="2315" y="795"/>
                    <a:pt x="2605" y="57"/>
                    <a:pt x="1842" y="6"/>
                  </a:cubicBezTo>
                  <a:cubicBezTo>
                    <a:pt x="1793" y="3"/>
                    <a:pt x="1732" y="0"/>
                    <a:pt x="1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15"/>
            <p:cNvSpPr/>
            <p:nvPr/>
          </p:nvSpPr>
          <p:spPr>
            <a:xfrm>
              <a:off x="6730675" y="3253950"/>
              <a:ext cx="8375" cy="4300"/>
            </a:xfrm>
            <a:custGeom>
              <a:avLst/>
              <a:gdLst/>
              <a:ahLst/>
              <a:cxnLst/>
              <a:rect l="l" t="t" r="r" b="b"/>
              <a:pathLst>
                <a:path w="335" h="172" extrusionOk="0">
                  <a:moveTo>
                    <a:pt x="169" y="1"/>
                  </a:moveTo>
                  <a:cubicBezTo>
                    <a:pt x="146" y="1"/>
                    <a:pt x="123" y="5"/>
                    <a:pt x="101" y="13"/>
                  </a:cubicBezTo>
                  <a:cubicBezTo>
                    <a:pt x="51" y="26"/>
                    <a:pt x="0" y="76"/>
                    <a:pt x="51" y="127"/>
                  </a:cubicBezTo>
                  <a:cubicBezTo>
                    <a:pt x="84" y="156"/>
                    <a:pt x="128" y="171"/>
                    <a:pt x="172" y="171"/>
                  </a:cubicBezTo>
                  <a:cubicBezTo>
                    <a:pt x="195" y="171"/>
                    <a:pt x="218" y="167"/>
                    <a:pt x="240" y="158"/>
                  </a:cubicBezTo>
                  <a:cubicBezTo>
                    <a:pt x="284" y="140"/>
                    <a:pt x="334" y="95"/>
                    <a:pt x="290" y="45"/>
                  </a:cubicBezTo>
                  <a:cubicBezTo>
                    <a:pt x="257" y="16"/>
                    <a:pt x="213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15"/>
            <p:cNvSpPr/>
            <p:nvPr/>
          </p:nvSpPr>
          <p:spPr>
            <a:xfrm>
              <a:off x="6722000" y="3262100"/>
              <a:ext cx="8825" cy="4075"/>
            </a:xfrm>
            <a:custGeom>
              <a:avLst/>
              <a:gdLst/>
              <a:ahLst/>
              <a:cxnLst/>
              <a:rect l="l" t="t" r="r" b="b"/>
              <a:pathLst>
                <a:path w="353" h="163" extrusionOk="0">
                  <a:moveTo>
                    <a:pt x="210" y="1"/>
                  </a:moveTo>
                  <a:cubicBezTo>
                    <a:pt x="200" y="1"/>
                    <a:pt x="191" y="1"/>
                    <a:pt x="183" y="3"/>
                  </a:cubicBezTo>
                  <a:lnTo>
                    <a:pt x="145" y="3"/>
                  </a:lnTo>
                  <a:cubicBezTo>
                    <a:pt x="44" y="9"/>
                    <a:pt x="0" y="116"/>
                    <a:pt x="108" y="154"/>
                  </a:cubicBezTo>
                  <a:cubicBezTo>
                    <a:pt x="120" y="159"/>
                    <a:pt x="144" y="163"/>
                    <a:pt x="173" y="163"/>
                  </a:cubicBezTo>
                  <a:cubicBezTo>
                    <a:pt x="249" y="163"/>
                    <a:pt x="352" y="139"/>
                    <a:pt x="316" y="66"/>
                  </a:cubicBezTo>
                  <a:lnTo>
                    <a:pt x="303" y="41"/>
                  </a:lnTo>
                  <a:cubicBezTo>
                    <a:pt x="283" y="11"/>
                    <a:pt x="244" y="1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15"/>
            <p:cNvSpPr/>
            <p:nvPr/>
          </p:nvSpPr>
          <p:spPr>
            <a:xfrm>
              <a:off x="6720575" y="3254825"/>
              <a:ext cx="6800" cy="4125"/>
            </a:xfrm>
            <a:custGeom>
              <a:avLst/>
              <a:gdLst/>
              <a:ahLst/>
              <a:cxnLst/>
              <a:rect l="l" t="t" r="r" b="b"/>
              <a:pathLst>
                <a:path w="272" h="165" extrusionOk="0">
                  <a:moveTo>
                    <a:pt x="132" y="0"/>
                  </a:moveTo>
                  <a:cubicBezTo>
                    <a:pt x="83" y="0"/>
                    <a:pt x="35" y="18"/>
                    <a:pt x="19" y="54"/>
                  </a:cubicBezTo>
                  <a:cubicBezTo>
                    <a:pt x="19" y="54"/>
                    <a:pt x="19" y="60"/>
                    <a:pt x="19" y="67"/>
                  </a:cubicBezTo>
                  <a:cubicBezTo>
                    <a:pt x="1" y="111"/>
                    <a:pt x="38" y="136"/>
                    <a:pt x="70" y="149"/>
                  </a:cubicBezTo>
                  <a:cubicBezTo>
                    <a:pt x="64" y="146"/>
                    <a:pt x="60" y="145"/>
                    <a:pt x="59" y="145"/>
                  </a:cubicBezTo>
                  <a:lnTo>
                    <a:pt x="59" y="145"/>
                  </a:lnTo>
                  <a:cubicBezTo>
                    <a:pt x="55" y="145"/>
                    <a:pt x="85" y="161"/>
                    <a:pt x="95" y="161"/>
                  </a:cubicBezTo>
                  <a:cubicBezTo>
                    <a:pt x="104" y="163"/>
                    <a:pt x="112" y="164"/>
                    <a:pt x="120" y="164"/>
                  </a:cubicBezTo>
                  <a:cubicBezTo>
                    <a:pt x="137" y="164"/>
                    <a:pt x="154" y="161"/>
                    <a:pt x="171" y="161"/>
                  </a:cubicBezTo>
                  <a:cubicBezTo>
                    <a:pt x="209" y="155"/>
                    <a:pt x="272" y="123"/>
                    <a:pt x="253" y="67"/>
                  </a:cubicBezTo>
                  <a:lnTo>
                    <a:pt x="253" y="60"/>
                  </a:lnTo>
                  <a:cubicBezTo>
                    <a:pt x="240" y="21"/>
                    <a:pt x="186" y="0"/>
                    <a:pt x="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15"/>
            <p:cNvSpPr/>
            <p:nvPr/>
          </p:nvSpPr>
          <p:spPr>
            <a:xfrm>
              <a:off x="6666025" y="3323300"/>
              <a:ext cx="11300" cy="4675"/>
            </a:xfrm>
            <a:custGeom>
              <a:avLst/>
              <a:gdLst/>
              <a:ahLst/>
              <a:cxnLst/>
              <a:rect l="l" t="t" r="r" b="b"/>
              <a:pathLst>
                <a:path w="452" h="187" extrusionOk="0">
                  <a:moveTo>
                    <a:pt x="206" y="1"/>
                  </a:moveTo>
                  <a:cubicBezTo>
                    <a:pt x="172" y="1"/>
                    <a:pt x="138" y="9"/>
                    <a:pt x="108" y="27"/>
                  </a:cubicBezTo>
                  <a:cubicBezTo>
                    <a:pt x="0" y="90"/>
                    <a:pt x="95" y="166"/>
                    <a:pt x="171" y="185"/>
                  </a:cubicBezTo>
                  <a:lnTo>
                    <a:pt x="183" y="185"/>
                  </a:lnTo>
                  <a:cubicBezTo>
                    <a:pt x="189" y="186"/>
                    <a:pt x="195" y="186"/>
                    <a:pt x="203" y="186"/>
                  </a:cubicBezTo>
                  <a:cubicBezTo>
                    <a:pt x="279" y="186"/>
                    <a:pt x="451" y="133"/>
                    <a:pt x="360" y="59"/>
                  </a:cubicBezTo>
                  <a:lnTo>
                    <a:pt x="347" y="52"/>
                  </a:lnTo>
                  <a:cubicBezTo>
                    <a:pt x="306" y="19"/>
                    <a:pt x="256" y="1"/>
                    <a:pt x="2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15"/>
            <p:cNvSpPr/>
            <p:nvPr/>
          </p:nvSpPr>
          <p:spPr>
            <a:xfrm>
              <a:off x="6663975" y="3334325"/>
              <a:ext cx="8525" cy="4325"/>
            </a:xfrm>
            <a:custGeom>
              <a:avLst/>
              <a:gdLst/>
              <a:ahLst/>
              <a:cxnLst/>
              <a:rect l="l" t="t" r="r" b="b"/>
              <a:pathLst>
                <a:path w="341" h="173" extrusionOk="0">
                  <a:moveTo>
                    <a:pt x="161" y="0"/>
                  </a:moveTo>
                  <a:cubicBezTo>
                    <a:pt x="140" y="0"/>
                    <a:pt x="120" y="3"/>
                    <a:pt x="101" y="9"/>
                  </a:cubicBezTo>
                  <a:cubicBezTo>
                    <a:pt x="51" y="28"/>
                    <a:pt x="0" y="78"/>
                    <a:pt x="51" y="128"/>
                  </a:cubicBezTo>
                  <a:cubicBezTo>
                    <a:pt x="84" y="157"/>
                    <a:pt x="128" y="173"/>
                    <a:pt x="172" y="173"/>
                  </a:cubicBezTo>
                  <a:cubicBezTo>
                    <a:pt x="195" y="173"/>
                    <a:pt x="218" y="169"/>
                    <a:pt x="240" y="160"/>
                  </a:cubicBezTo>
                  <a:cubicBezTo>
                    <a:pt x="290" y="147"/>
                    <a:pt x="341" y="97"/>
                    <a:pt x="297" y="46"/>
                  </a:cubicBezTo>
                  <a:cubicBezTo>
                    <a:pt x="257" y="16"/>
                    <a:pt x="208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15"/>
            <p:cNvSpPr/>
            <p:nvPr/>
          </p:nvSpPr>
          <p:spPr>
            <a:xfrm>
              <a:off x="6656400" y="3330150"/>
              <a:ext cx="9025" cy="4675"/>
            </a:xfrm>
            <a:custGeom>
              <a:avLst/>
              <a:gdLst/>
              <a:ahLst/>
              <a:cxnLst/>
              <a:rect l="l" t="t" r="r" b="b"/>
              <a:pathLst>
                <a:path w="361" h="187" extrusionOk="0">
                  <a:moveTo>
                    <a:pt x="173" y="0"/>
                  </a:moveTo>
                  <a:cubicBezTo>
                    <a:pt x="151" y="0"/>
                    <a:pt x="129" y="4"/>
                    <a:pt x="108" y="12"/>
                  </a:cubicBezTo>
                  <a:cubicBezTo>
                    <a:pt x="57" y="31"/>
                    <a:pt x="1" y="87"/>
                    <a:pt x="51" y="138"/>
                  </a:cubicBezTo>
                  <a:cubicBezTo>
                    <a:pt x="90" y="168"/>
                    <a:pt x="139" y="187"/>
                    <a:pt x="188" y="187"/>
                  </a:cubicBezTo>
                  <a:cubicBezTo>
                    <a:pt x="210" y="187"/>
                    <a:pt x="232" y="183"/>
                    <a:pt x="253" y="176"/>
                  </a:cubicBezTo>
                  <a:cubicBezTo>
                    <a:pt x="303" y="157"/>
                    <a:pt x="360" y="100"/>
                    <a:pt x="310" y="49"/>
                  </a:cubicBezTo>
                  <a:cubicBezTo>
                    <a:pt x="270" y="19"/>
                    <a:pt x="222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15"/>
            <p:cNvSpPr/>
            <p:nvPr/>
          </p:nvSpPr>
          <p:spPr>
            <a:xfrm>
              <a:off x="6671225" y="3312150"/>
              <a:ext cx="9950" cy="5425"/>
            </a:xfrm>
            <a:custGeom>
              <a:avLst/>
              <a:gdLst/>
              <a:ahLst/>
              <a:cxnLst/>
              <a:rect l="l" t="t" r="r" b="b"/>
              <a:pathLst>
                <a:path w="398" h="217" extrusionOk="0">
                  <a:moveTo>
                    <a:pt x="221" y="0"/>
                  </a:moveTo>
                  <a:cubicBezTo>
                    <a:pt x="164" y="0"/>
                    <a:pt x="0" y="38"/>
                    <a:pt x="57" y="126"/>
                  </a:cubicBezTo>
                  <a:lnTo>
                    <a:pt x="57" y="139"/>
                  </a:lnTo>
                  <a:cubicBezTo>
                    <a:pt x="79" y="189"/>
                    <a:pt x="161" y="217"/>
                    <a:pt x="239" y="217"/>
                  </a:cubicBezTo>
                  <a:cubicBezTo>
                    <a:pt x="319" y="217"/>
                    <a:pt x="395" y="187"/>
                    <a:pt x="398" y="120"/>
                  </a:cubicBezTo>
                  <a:lnTo>
                    <a:pt x="398" y="107"/>
                  </a:lnTo>
                  <a:cubicBezTo>
                    <a:pt x="398" y="25"/>
                    <a:pt x="284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15"/>
            <p:cNvSpPr/>
            <p:nvPr/>
          </p:nvSpPr>
          <p:spPr>
            <a:xfrm>
              <a:off x="6613525" y="3363325"/>
              <a:ext cx="6925" cy="3450"/>
            </a:xfrm>
            <a:custGeom>
              <a:avLst/>
              <a:gdLst/>
              <a:ahLst/>
              <a:cxnLst/>
              <a:rect l="l" t="t" r="r" b="b"/>
              <a:pathLst>
                <a:path w="277" h="138" extrusionOk="0">
                  <a:moveTo>
                    <a:pt x="170" y="1"/>
                  </a:moveTo>
                  <a:cubicBezTo>
                    <a:pt x="161" y="1"/>
                    <a:pt x="152" y="1"/>
                    <a:pt x="145" y="3"/>
                  </a:cubicBezTo>
                  <a:lnTo>
                    <a:pt x="120" y="9"/>
                  </a:lnTo>
                  <a:cubicBezTo>
                    <a:pt x="44" y="22"/>
                    <a:pt x="0" y="97"/>
                    <a:pt x="95" y="129"/>
                  </a:cubicBezTo>
                  <a:cubicBezTo>
                    <a:pt x="109" y="134"/>
                    <a:pt x="132" y="138"/>
                    <a:pt x="155" y="138"/>
                  </a:cubicBezTo>
                  <a:cubicBezTo>
                    <a:pt x="212" y="138"/>
                    <a:pt x="277" y="118"/>
                    <a:pt x="259" y="60"/>
                  </a:cubicBezTo>
                  <a:cubicBezTo>
                    <a:pt x="259" y="53"/>
                    <a:pt x="259" y="47"/>
                    <a:pt x="252" y="41"/>
                  </a:cubicBezTo>
                  <a:cubicBezTo>
                    <a:pt x="247" y="11"/>
                    <a:pt x="204" y="1"/>
                    <a:pt x="1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15"/>
            <p:cNvSpPr/>
            <p:nvPr/>
          </p:nvSpPr>
          <p:spPr>
            <a:xfrm>
              <a:off x="6605475" y="3373725"/>
              <a:ext cx="9950" cy="5050"/>
            </a:xfrm>
            <a:custGeom>
              <a:avLst/>
              <a:gdLst/>
              <a:ahLst/>
              <a:cxnLst/>
              <a:rect l="l" t="t" r="r" b="b"/>
              <a:pathLst>
                <a:path w="398" h="202" extrusionOk="0">
                  <a:moveTo>
                    <a:pt x="199" y="0"/>
                  </a:moveTo>
                  <a:cubicBezTo>
                    <a:pt x="172" y="0"/>
                    <a:pt x="146" y="5"/>
                    <a:pt x="120" y="16"/>
                  </a:cubicBezTo>
                  <a:cubicBezTo>
                    <a:pt x="64" y="35"/>
                    <a:pt x="0" y="91"/>
                    <a:pt x="57" y="148"/>
                  </a:cubicBezTo>
                  <a:cubicBezTo>
                    <a:pt x="99" y="182"/>
                    <a:pt x="153" y="201"/>
                    <a:pt x="206" y="201"/>
                  </a:cubicBezTo>
                  <a:cubicBezTo>
                    <a:pt x="232" y="201"/>
                    <a:pt x="259" y="196"/>
                    <a:pt x="284" y="186"/>
                  </a:cubicBezTo>
                  <a:cubicBezTo>
                    <a:pt x="341" y="167"/>
                    <a:pt x="398" y="110"/>
                    <a:pt x="347" y="54"/>
                  </a:cubicBezTo>
                  <a:cubicBezTo>
                    <a:pt x="305" y="20"/>
                    <a:pt x="252" y="0"/>
                    <a:pt x="1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15"/>
            <p:cNvSpPr/>
            <p:nvPr/>
          </p:nvSpPr>
          <p:spPr>
            <a:xfrm>
              <a:off x="6614175" y="3373050"/>
              <a:ext cx="7850" cy="3175"/>
            </a:xfrm>
            <a:custGeom>
              <a:avLst/>
              <a:gdLst/>
              <a:ahLst/>
              <a:cxnLst/>
              <a:rect l="l" t="t" r="r" b="b"/>
              <a:pathLst>
                <a:path w="314" h="127" extrusionOk="0">
                  <a:moveTo>
                    <a:pt x="162" y="0"/>
                  </a:moveTo>
                  <a:cubicBezTo>
                    <a:pt x="83" y="0"/>
                    <a:pt x="1" y="40"/>
                    <a:pt x="56" y="99"/>
                  </a:cubicBezTo>
                  <a:cubicBezTo>
                    <a:pt x="77" y="118"/>
                    <a:pt x="114" y="126"/>
                    <a:pt x="152" y="126"/>
                  </a:cubicBezTo>
                  <a:cubicBezTo>
                    <a:pt x="231" y="126"/>
                    <a:pt x="313" y="90"/>
                    <a:pt x="258" y="30"/>
                  </a:cubicBezTo>
                  <a:cubicBezTo>
                    <a:pt x="237" y="10"/>
                    <a:pt x="200" y="0"/>
                    <a:pt x="1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15"/>
            <p:cNvSpPr/>
            <p:nvPr/>
          </p:nvSpPr>
          <p:spPr>
            <a:xfrm>
              <a:off x="6599900" y="3364900"/>
              <a:ext cx="7975" cy="4075"/>
            </a:xfrm>
            <a:custGeom>
              <a:avLst/>
              <a:gdLst/>
              <a:ahLst/>
              <a:cxnLst/>
              <a:rect l="l" t="t" r="r" b="b"/>
              <a:pathLst>
                <a:path w="319" h="163" extrusionOk="0">
                  <a:moveTo>
                    <a:pt x="155" y="1"/>
                  </a:moveTo>
                  <a:cubicBezTo>
                    <a:pt x="86" y="1"/>
                    <a:pt x="0" y="24"/>
                    <a:pt x="28" y="97"/>
                  </a:cubicBezTo>
                  <a:cubicBezTo>
                    <a:pt x="34" y="116"/>
                    <a:pt x="47" y="135"/>
                    <a:pt x="72" y="148"/>
                  </a:cubicBezTo>
                  <a:cubicBezTo>
                    <a:pt x="91" y="157"/>
                    <a:pt x="113" y="162"/>
                    <a:pt x="136" y="162"/>
                  </a:cubicBezTo>
                  <a:cubicBezTo>
                    <a:pt x="159" y="162"/>
                    <a:pt x="182" y="157"/>
                    <a:pt x="205" y="148"/>
                  </a:cubicBezTo>
                  <a:cubicBezTo>
                    <a:pt x="280" y="129"/>
                    <a:pt x="318" y="47"/>
                    <a:pt x="217" y="9"/>
                  </a:cubicBezTo>
                  <a:cubicBezTo>
                    <a:pt x="203" y="4"/>
                    <a:pt x="180" y="1"/>
                    <a:pt x="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15"/>
            <p:cNvSpPr/>
            <p:nvPr/>
          </p:nvSpPr>
          <p:spPr>
            <a:xfrm>
              <a:off x="6592225" y="3377200"/>
              <a:ext cx="9650" cy="5275"/>
            </a:xfrm>
            <a:custGeom>
              <a:avLst/>
              <a:gdLst/>
              <a:ahLst/>
              <a:cxnLst/>
              <a:rect l="l" t="t" r="r" b="b"/>
              <a:pathLst>
                <a:path w="386" h="211" extrusionOk="0">
                  <a:moveTo>
                    <a:pt x="205" y="1"/>
                  </a:moveTo>
                  <a:cubicBezTo>
                    <a:pt x="147" y="1"/>
                    <a:pt x="71" y="16"/>
                    <a:pt x="45" y="72"/>
                  </a:cubicBezTo>
                  <a:cubicBezTo>
                    <a:pt x="1" y="167"/>
                    <a:pt x="146" y="205"/>
                    <a:pt x="209" y="211"/>
                  </a:cubicBezTo>
                  <a:cubicBezTo>
                    <a:pt x="272" y="211"/>
                    <a:pt x="379" y="186"/>
                    <a:pt x="385" y="110"/>
                  </a:cubicBezTo>
                  <a:cubicBezTo>
                    <a:pt x="385" y="41"/>
                    <a:pt x="297" y="3"/>
                    <a:pt x="240" y="3"/>
                  </a:cubicBezTo>
                  <a:cubicBezTo>
                    <a:pt x="230" y="2"/>
                    <a:pt x="218" y="1"/>
                    <a:pt x="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Words">
  <p:cSld name="CUSTOM_15_1_1">
    <p:spTree>
      <p:nvGrpSpPr>
        <p:cNvPr id="1" name="Shape 2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4" name="Google Shape;2074;p21"/>
          <p:cNvSpPr txBox="1">
            <a:spLocks noGrp="1"/>
          </p:cNvSpPr>
          <p:nvPr>
            <p:ph type="title"/>
          </p:nvPr>
        </p:nvSpPr>
        <p:spPr>
          <a:xfrm>
            <a:off x="1055250" y="2355006"/>
            <a:ext cx="7033500" cy="63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sources">
  <p:cSld name="CUSTOM_13">
    <p:spTree>
      <p:nvGrpSpPr>
        <p:cNvPr id="1" name="Shape 2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6" name="Google Shape;2076;p22"/>
          <p:cNvSpPr txBox="1">
            <a:spLocks noGrp="1"/>
          </p:cNvSpPr>
          <p:nvPr>
            <p:ph type="body" idx="1"/>
          </p:nvPr>
        </p:nvSpPr>
        <p:spPr>
          <a:xfrm>
            <a:off x="1243174" y="1356825"/>
            <a:ext cx="3488700" cy="34164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Raleway SemiBold"/>
              <a:buChar char="■"/>
              <a:defRPr sz="10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2077" name="Google Shape;2077;p22"/>
          <p:cNvSpPr txBox="1">
            <a:spLocks noGrp="1"/>
          </p:cNvSpPr>
          <p:nvPr>
            <p:ph type="body" idx="2"/>
          </p:nvPr>
        </p:nvSpPr>
        <p:spPr>
          <a:xfrm>
            <a:off x="4935299" y="1356825"/>
            <a:ext cx="3488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Raleway SemiBold"/>
              <a:buChar char="■"/>
              <a:defRPr sz="10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2078" name="Google Shape;2078;p22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2079" name="Google Shape;2079;p22"/>
          <p:cNvGrpSpPr/>
          <p:nvPr/>
        </p:nvGrpSpPr>
        <p:grpSpPr>
          <a:xfrm>
            <a:off x="8511329" y="94466"/>
            <a:ext cx="976182" cy="756984"/>
            <a:chOff x="1982250" y="2295975"/>
            <a:chExt cx="334825" cy="259650"/>
          </a:xfrm>
        </p:grpSpPr>
        <p:sp>
          <p:nvSpPr>
            <p:cNvPr id="2080" name="Google Shape;2080;p22"/>
            <p:cNvSpPr/>
            <p:nvPr/>
          </p:nvSpPr>
          <p:spPr>
            <a:xfrm>
              <a:off x="1982250" y="2295975"/>
              <a:ext cx="334825" cy="259650"/>
            </a:xfrm>
            <a:custGeom>
              <a:avLst/>
              <a:gdLst/>
              <a:ahLst/>
              <a:cxnLst/>
              <a:rect l="l" t="t" r="r" b="b"/>
              <a:pathLst>
                <a:path w="13393" h="10386" extrusionOk="0">
                  <a:moveTo>
                    <a:pt x="7902" y="0"/>
                  </a:moveTo>
                  <a:cubicBezTo>
                    <a:pt x="3449" y="0"/>
                    <a:pt x="0" y="4648"/>
                    <a:pt x="2601" y="8721"/>
                  </a:cubicBezTo>
                  <a:cubicBezTo>
                    <a:pt x="3365" y="9917"/>
                    <a:pt x="4775" y="10385"/>
                    <a:pt x="6270" y="10385"/>
                  </a:cubicBezTo>
                  <a:cubicBezTo>
                    <a:pt x="8000" y="10385"/>
                    <a:pt x="9844" y="9760"/>
                    <a:pt x="10933" y="8911"/>
                  </a:cubicBezTo>
                  <a:cubicBezTo>
                    <a:pt x="13153" y="7182"/>
                    <a:pt x="13392" y="1222"/>
                    <a:pt x="9577" y="220"/>
                  </a:cubicBezTo>
                  <a:cubicBezTo>
                    <a:pt x="9010" y="70"/>
                    <a:pt x="8448" y="0"/>
                    <a:pt x="7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22"/>
            <p:cNvSpPr/>
            <p:nvPr/>
          </p:nvSpPr>
          <p:spPr>
            <a:xfrm>
              <a:off x="2216125" y="2397450"/>
              <a:ext cx="12500" cy="10625"/>
            </a:xfrm>
            <a:custGeom>
              <a:avLst/>
              <a:gdLst/>
              <a:ahLst/>
              <a:cxnLst/>
              <a:rect l="l" t="t" r="r" b="b"/>
              <a:pathLst>
                <a:path w="500" h="425" extrusionOk="0">
                  <a:moveTo>
                    <a:pt x="341" y="0"/>
                  </a:moveTo>
                  <a:cubicBezTo>
                    <a:pt x="243" y="0"/>
                    <a:pt x="145" y="78"/>
                    <a:pt x="89" y="159"/>
                  </a:cubicBezTo>
                  <a:cubicBezTo>
                    <a:pt x="39" y="235"/>
                    <a:pt x="1" y="348"/>
                    <a:pt x="102" y="405"/>
                  </a:cubicBezTo>
                  <a:cubicBezTo>
                    <a:pt x="121" y="418"/>
                    <a:pt x="152" y="424"/>
                    <a:pt x="178" y="424"/>
                  </a:cubicBezTo>
                  <a:cubicBezTo>
                    <a:pt x="304" y="411"/>
                    <a:pt x="405" y="317"/>
                    <a:pt x="424" y="191"/>
                  </a:cubicBezTo>
                  <a:cubicBezTo>
                    <a:pt x="474" y="121"/>
                    <a:pt x="499" y="46"/>
                    <a:pt x="411" y="14"/>
                  </a:cubicBezTo>
                  <a:cubicBezTo>
                    <a:pt x="388" y="4"/>
                    <a:pt x="365" y="0"/>
                    <a:pt x="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22"/>
            <p:cNvSpPr/>
            <p:nvPr/>
          </p:nvSpPr>
          <p:spPr>
            <a:xfrm>
              <a:off x="2233075" y="2395575"/>
              <a:ext cx="19350" cy="12500"/>
            </a:xfrm>
            <a:custGeom>
              <a:avLst/>
              <a:gdLst/>
              <a:ahLst/>
              <a:cxnLst/>
              <a:rect l="l" t="t" r="r" b="b"/>
              <a:pathLst>
                <a:path w="774" h="500" extrusionOk="0">
                  <a:moveTo>
                    <a:pt x="615" y="1"/>
                  </a:moveTo>
                  <a:cubicBezTo>
                    <a:pt x="441" y="1"/>
                    <a:pt x="234" y="117"/>
                    <a:pt x="118" y="234"/>
                  </a:cubicBezTo>
                  <a:cubicBezTo>
                    <a:pt x="1" y="346"/>
                    <a:pt x="23" y="500"/>
                    <a:pt x="135" y="500"/>
                  </a:cubicBezTo>
                  <a:cubicBezTo>
                    <a:pt x="168" y="500"/>
                    <a:pt x="209" y="486"/>
                    <a:pt x="256" y="455"/>
                  </a:cubicBezTo>
                  <a:lnTo>
                    <a:pt x="256" y="455"/>
                  </a:lnTo>
                  <a:cubicBezTo>
                    <a:pt x="219" y="480"/>
                    <a:pt x="364" y="493"/>
                    <a:pt x="389" y="493"/>
                  </a:cubicBezTo>
                  <a:cubicBezTo>
                    <a:pt x="540" y="474"/>
                    <a:pt x="666" y="379"/>
                    <a:pt x="729" y="247"/>
                  </a:cubicBezTo>
                  <a:cubicBezTo>
                    <a:pt x="774" y="146"/>
                    <a:pt x="767" y="1"/>
                    <a:pt x="629" y="1"/>
                  </a:cubicBezTo>
                  <a:cubicBezTo>
                    <a:pt x="624" y="1"/>
                    <a:pt x="620" y="1"/>
                    <a:pt x="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22"/>
            <p:cNvSpPr/>
            <p:nvPr/>
          </p:nvSpPr>
          <p:spPr>
            <a:xfrm>
              <a:off x="2243100" y="2417525"/>
              <a:ext cx="11375" cy="10950"/>
            </a:xfrm>
            <a:custGeom>
              <a:avLst/>
              <a:gdLst/>
              <a:ahLst/>
              <a:cxnLst/>
              <a:rect l="l" t="t" r="r" b="b"/>
              <a:pathLst>
                <a:path w="455" h="438" extrusionOk="0">
                  <a:moveTo>
                    <a:pt x="322" y="1"/>
                  </a:moveTo>
                  <a:cubicBezTo>
                    <a:pt x="181" y="1"/>
                    <a:pt x="71" y="174"/>
                    <a:pt x="32" y="290"/>
                  </a:cubicBezTo>
                  <a:cubicBezTo>
                    <a:pt x="0" y="390"/>
                    <a:pt x="66" y="437"/>
                    <a:pt x="141" y="437"/>
                  </a:cubicBezTo>
                  <a:cubicBezTo>
                    <a:pt x="171" y="437"/>
                    <a:pt x="201" y="430"/>
                    <a:pt x="228" y="416"/>
                  </a:cubicBezTo>
                  <a:cubicBezTo>
                    <a:pt x="322" y="372"/>
                    <a:pt x="455" y="233"/>
                    <a:pt x="417" y="107"/>
                  </a:cubicBezTo>
                  <a:cubicBezTo>
                    <a:pt x="417" y="107"/>
                    <a:pt x="410" y="107"/>
                    <a:pt x="410" y="100"/>
                  </a:cubicBezTo>
                  <a:cubicBezTo>
                    <a:pt x="429" y="63"/>
                    <a:pt x="436" y="25"/>
                    <a:pt x="385" y="12"/>
                  </a:cubicBezTo>
                  <a:cubicBezTo>
                    <a:pt x="364" y="4"/>
                    <a:pt x="343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22"/>
            <p:cNvSpPr/>
            <p:nvPr/>
          </p:nvSpPr>
          <p:spPr>
            <a:xfrm>
              <a:off x="2222600" y="2420625"/>
              <a:ext cx="11525" cy="7525"/>
            </a:xfrm>
            <a:custGeom>
              <a:avLst/>
              <a:gdLst/>
              <a:ahLst/>
              <a:cxnLst/>
              <a:rect l="l" t="t" r="r" b="b"/>
              <a:pathLst>
                <a:path w="461" h="301" extrusionOk="0">
                  <a:moveTo>
                    <a:pt x="309" y="0"/>
                  </a:moveTo>
                  <a:cubicBezTo>
                    <a:pt x="291" y="0"/>
                    <a:pt x="271" y="5"/>
                    <a:pt x="253" y="14"/>
                  </a:cubicBezTo>
                  <a:lnTo>
                    <a:pt x="228" y="27"/>
                  </a:lnTo>
                  <a:cubicBezTo>
                    <a:pt x="152" y="58"/>
                    <a:pt x="1" y="229"/>
                    <a:pt x="127" y="292"/>
                  </a:cubicBezTo>
                  <a:cubicBezTo>
                    <a:pt x="140" y="298"/>
                    <a:pt x="154" y="300"/>
                    <a:pt x="168" y="300"/>
                  </a:cubicBezTo>
                  <a:cubicBezTo>
                    <a:pt x="212" y="300"/>
                    <a:pt x="257" y="275"/>
                    <a:pt x="291" y="260"/>
                  </a:cubicBezTo>
                  <a:cubicBezTo>
                    <a:pt x="341" y="241"/>
                    <a:pt x="461" y="121"/>
                    <a:pt x="392" y="65"/>
                  </a:cubicBezTo>
                  <a:cubicBezTo>
                    <a:pt x="382" y="57"/>
                    <a:pt x="376" y="53"/>
                    <a:pt x="372" y="51"/>
                  </a:cubicBezTo>
                  <a:lnTo>
                    <a:pt x="372" y="51"/>
                  </a:lnTo>
                  <a:cubicBezTo>
                    <a:pt x="369" y="15"/>
                    <a:pt x="341" y="0"/>
                    <a:pt x="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22"/>
            <p:cNvSpPr/>
            <p:nvPr/>
          </p:nvSpPr>
          <p:spPr>
            <a:xfrm>
              <a:off x="2236925" y="2343625"/>
              <a:ext cx="10325" cy="9725"/>
            </a:xfrm>
            <a:custGeom>
              <a:avLst/>
              <a:gdLst/>
              <a:ahLst/>
              <a:cxnLst/>
              <a:rect l="l" t="t" r="r" b="b"/>
              <a:pathLst>
                <a:path w="413" h="389" extrusionOk="0">
                  <a:moveTo>
                    <a:pt x="306" y="1"/>
                  </a:moveTo>
                  <a:cubicBezTo>
                    <a:pt x="188" y="1"/>
                    <a:pt x="0" y="131"/>
                    <a:pt x="46" y="288"/>
                  </a:cubicBezTo>
                  <a:cubicBezTo>
                    <a:pt x="52" y="307"/>
                    <a:pt x="58" y="326"/>
                    <a:pt x="71" y="338"/>
                  </a:cubicBezTo>
                  <a:cubicBezTo>
                    <a:pt x="91" y="374"/>
                    <a:pt x="120" y="389"/>
                    <a:pt x="152" y="389"/>
                  </a:cubicBezTo>
                  <a:cubicBezTo>
                    <a:pt x="233" y="389"/>
                    <a:pt x="332" y="300"/>
                    <a:pt x="355" y="237"/>
                  </a:cubicBezTo>
                  <a:cubicBezTo>
                    <a:pt x="367" y="199"/>
                    <a:pt x="380" y="162"/>
                    <a:pt x="393" y="124"/>
                  </a:cubicBezTo>
                  <a:cubicBezTo>
                    <a:pt x="412" y="37"/>
                    <a:pt x="369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22"/>
            <p:cNvSpPr/>
            <p:nvPr/>
          </p:nvSpPr>
          <p:spPr>
            <a:xfrm>
              <a:off x="2199750" y="2495950"/>
              <a:ext cx="11700" cy="8150"/>
            </a:xfrm>
            <a:custGeom>
              <a:avLst/>
              <a:gdLst/>
              <a:ahLst/>
              <a:cxnLst/>
              <a:rect l="l" t="t" r="r" b="b"/>
              <a:pathLst>
                <a:path w="468" h="326" extrusionOk="0">
                  <a:moveTo>
                    <a:pt x="329" y="1"/>
                  </a:moveTo>
                  <a:cubicBezTo>
                    <a:pt x="315" y="1"/>
                    <a:pt x="299" y="4"/>
                    <a:pt x="284" y="10"/>
                  </a:cubicBezTo>
                  <a:cubicBezTo>
                    <a:pt x="208" y="48"/>
                    <a:pt x="0" y="325"/>
                    <a:pt x="208" y="325"/>
                  </a:cubicBezTo>
                  <a:cubicBezTo>
                    <a:pt x="309" y="306"/>
                    <a:pt x="391" y="243"/>
                    <a:pt x="442" y="155"/>
                  </a:cubicBezTo>
                  <a:cubicBezTo>
                    <a:pt x="468" y="75"/>
                    <a:pt x="406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22"/>
            <p:cNvSpPr/>
            <p:nvPr/>
          </p:nvSpPr>
          <p:spPr>
            <a:xfrm>
              <a:off x="2243875" y="2463375"/>
              <a:ext cx="13450" cy="13550"/>
            </a:xfrm>
            <a:custGeom>
              <a:avLst/>
              <a:gdLst/>
              <a:ahLst/>
              <a:cxnLst/>
              <a:rect l="l" t="t" r="r" b="b"/>
              <a:pathLst>
                <a:path w="538" h="542" extrusionOk="0">
                  <a:moveTo>
                    <a:pt x="396" y="0"/>
                  </a:moveTo>
                  <a:cubicBezTo>
                    <a:pt x="225" y="0"/>
                    <a:pt x="83" y="221"/>
                    <a:pt x="39" y="354"/>
                  </a:cubicBezTo>
                  <a:cubicBezTo>
                    <a:pt x="0" y="465"/>
                    <a:pt x="78" y="541"/>
                    <a:pt x="179" y="541"/>
                  </a:cubicBezTo>
                  <a:cubicBezTo>
                    <a:pt x="193" y="541"/>
                    <a:pt x="207" y="540"/>
                    <a:pt x="222" y="537"/>
                  </a:cubicBezTo>
                  <a:cubicBezTo>
                    <a:pt x="266" y="518"/>
                    <a:pt x="310" y="499"/>
                    <a:pt x="354" y="468"/>
                  </a:cubicBezTo>
                  <a:cubicBezTo>
                    <a:pt x="373" y="455"/>
                    <a:pt x="392" y="436"/>
                    <a:pt x="411" y="417"/>
                  </a:cubicBezTo>
                  <a:cubicBezTo>
                    <a:pt x="442" y="386"/>
                    <a:pt x="474" y="348"/>
                    <a:pt x="493" y="304"/>
                  </a:cubicBezTo>
                  <a:lnTo>
                    <a:pt x="493" y="297"/>
                  </a:lnTo>
                  <a:cubicBezTo>
                    <a:pt x="499" y="291"/>
                    <a:pt x="499" y="278"/>
                    <a:pt x="499" y="272"/>
                  </a:cubicBezTo>
                  <a:cubicBezTo>
                    <a:pt x="512" y="240"/>
                    <a:pt x="524" y="215"/>
                    <a:pt x="524" y="184"/>
                  </a:cubicBezTo>
                  <a:cubicBezTo>
                    <a:pt x="524" y="177"/>
                    <a:pt x="524" y="177"/>
                    <a:pt x="524" y="171"/>
                  </a:cubicBezTo>
                  <a:lnTo>
                    <a:pt x="524" y="140"/>
                  </a:lnTo>
                  <a:cubicBezTo>
                    <a:pt x="537" y="89"/>
                    <a:pt x="518" y="39"/>
                    <a:pt x="468" y="13"/>
                  </a:cubicBezTo>
                  <a:cubicBezTo>
                    <a:pt x="443" y="4"/>
                    <a:pt x="419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22"/>
            <p:cNvSpPr/>
            <p:nvPr/>
          </p:nvSpPr>
          <p:spPr>
            <a:xfrm>
              <a:off x="2054675" y="2425375"/>
              <a:ext cx="11850" cy="11225"/>
            </a:xfrm>
            <a:custGeom>
              <a:avLst/>
              <a:gdLst/>
              <a:ahLst/>
              <a:cxnLst/>
              <a:rect l="l" t="t" r="r" b="b"/>
              <a:pathLst>
                <a:path w="474" h="449" extrusionOk="0">
                  <a:moveTo>
                    <a:pt x="348" y="1"/>
                  </a:moveTo>
                  <a:cubicBezTo>
                    <a:pt x="215" y="13"/>
                    <a:pt x="102" y="102"/>
                    <a:pt x="45" y="222"/>
                  </a:cubicBezTo>
                  <a:cubicBezTo>
                    <a:pt x="1" y="310"/>
                    <a:pt x="7" y="449"/>
                    <a:pt x="133" y="449"/>
                  </a:cubicBezTo>
                  <a:cubicBezTo>
                    <a:pt x="266" y="430"/>
                    <a:pt x="379" y="348"/>
                    <a:pt x="436" y="228"/>
                  </a:cubicBezTo>
                  <a:cubicBezTo>
                    <a:pt x="474" y="140"/>
                    <a:pt x="47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22"/>
            <p:cNvSpPr/>
            <p:nvPr/>
          </p:nvSpPr>
          <p:spPr>
            <a:xfrm>
              <a:off x="2061400" y="2459775"/>
              <a:ext cx="9550" cy="8525"/>
            </a:xfrm>
            <a:custGeom>
              <a:avLst/>
              <a:gdLst/>
              <a:ahLst/>
              <a:cxnLst/>
              <a:rect l="l" t="t" r="r" b="b"/>
              <a:pathLst>
                <a:path w="382" h="341" extrusionOk="0">
                  <a:moveTo>
                    <a:pt x="183" y="1"/>
                  </a:moveTo>
                  <a:cubicBezTo>
                    <a:pt x="127" y="1"/>
                    <a:pt x="56" y="83"/>
                    <a:pt x="47" y="126"/>
                  </a:cubicBezTo>
                  <a:cubicBezTo>
                    <a:pt x="22" y="164"/>
                    <a:pt x="9" y="214"/>
                    <a:pt x="3" y="258"/>
                  </a:cubicBezTo>
                  <a:cubicBezTo>
                    <a:pt x="0" y="319"/>
                    <a:pt x="31" y="340"/>
                    <a:pt x="71" y="340"/>
                  </a:cubicBezTo>
                  <a:cubicBezTo>
                    <a:pt x="131" y="340"/>
                    <a:pt x="212" y="295"/>
                    <a:pt x="242" y="265"/>
                  </a:cubicBezTo>
                  <a:cubicBezTo>
                    <a:pt x="312" y="202"/>
                    <a:pt x="381" y="69"/>
                    <a:pt x="230" y="31"/>
                  </a:cubicBezTo>
                  <a:cubicBezTo>
                    <a:pt x="217" y="10"/>
                    <a:pt x="201" y="1"/>
                    <a:pt x="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22"/>
            <p:cNvSpPr/>
            <p:nvPr/>
          </p:nvSpPr>
          <p:spPr>
            <a:xfrm>
              <a:off x="2100550" y="2434350"/>
              <a:ext cx="13500" cy="10600"/>
            </a:xfrm>
            <a:custGeom>
              <a:avLst/>
              <a:gdLst/>
              <a:ahLst/>
              <a:cxnLst/>
              <a:rect l="l" t="t" r="r" b="b"/>
              <a:pathLst>
                <a:path w="540" h="424" extrusionOk="0">
                  <a:moveTo>
                    <a:pt x="371" y="1"/>
                  </a:moveTo>
                  <a:cubicBezTo>
                    <a:pt x="366" y="1"/>
                    <a:pt x="360" y="1"/>
                    <a:pt x="354" y="1"/>
                  </a:cubicBezTo>
                  <a:cubicBezTo>
                    <a:pt x="209" y="8"/>
                    <a:pt x="1" y="172"/>
                    <a:pt x="20" y="336"/>
                  </a:cubicBezTo>
                  <a:cubicBezTo>
                    <a:pt x="20" y="367"/>
                    <a:pt x="32" y="411"/>
                    <a:pt x="70" y="418"/>
                  </a:cubicBezTo>
                  <a:cubicBezTo>
                    <a:pt x="87" y="422"/>
                    <a:pt x="104" y="424"/>
                    <a:pt x="121" y="424"/>
                  </a:cubicBezTo>
                  <a:cubicBezTo>
                    <a:pt x="154" y="424"/>
                    <a:pt x="186" y="416"/>
                    <a:pt x="215" y="399"/>
                  </a:cubicBezTo>
                  <a:lnTo>
                    <a:pt x="234" y="386"/>
                  </a:lnTo>
                  <a:lnTo>
                    <a:pt x="247" y="392"/>
                  </a:lnTo>
                  <a:cubicBezTo>
                    <a:pt x="257" y="396"/>
                    <a:pt x="267" y="397"/>
                    <a:pt x="278" y="397"/>
                  </a:cubicBezTo>
                  <a:cubicBezTo>
                    <a:pt x="342" y="397"/>
                    <a:pt x="403" y="333"/>
                    <a:pt x="430" y="279"/>
                  </a:cubicBezTo>
                  <a:cubicBezTo>
                    <a:pt x="485" y="187"/>
                    <a:pt x="540" y="1"/>
                    <a:pt x="3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22"/>
            <p:cNvSpPr/>
            <p:nvPr/>
          </p:nvSpPr>
          <p:spPr>
            <a:xfrm>
              <a:off x="2079275" y="2426175"/>
              <a:ext cx="12250" cy="9700"/>
            </a:xfrm>
            <a:custGeom>
              <a:avLst/>
              <a:gdLst/>
              <a:ahLst/>
              <a:cxnLst/>
              <a:rect l="l" t="t" r="r" b="b"/>
              <a:pathLst>
                <a:path w="490" h="388" extrusionOk="0">
                  <a:moveTo>
                    <a:pt x="380" y="1"/>
                  </a:moveTo>
                  <a:cubicBezTo>
                    <a:pt x="367" y="1"/>
                    <a:pt x="352" y="3"/>
                    <a:pt x="335" y="7"/>
                  </a:cubicBezTo>
                  <a:cubicBezTo>
                    <a:pt x="234" y="32"/>
                    <a:pt x="1" y="240"/>
                    <a:pt x="127" y="354"/>
                  </a:cubicBezTo>
                  <a:cubicBezTo>
                    <a:pt x="155" y="379"/>
                    <a:pt x="185" y="388"/>
                    <a:pt x="217" y="388"/>
                  </a:cubicBezTo>
                  <a:cubicBezTo>
                    <a:pt x="257" y="388"/>
                    <a:pt x="299" y="374"/>
                    <a:pt x="341" y="360"/>
                  </a:cubicBezTo>
                  <a:cubicBezTo>
                    <a:pt x="385" y="341"/>
                    <a:pt x="461" y="266"/>
                    <a:pt x="430" y="215"/>
                  </a:cubicBezTo>
                  <a:lnTo>
                    <a:pt x="430" y="215"/>
                  </a:lnTo>
                  <a:cubicBezTo>
                    <a:pt x="476" y="125"/>
                    <a:pt x="489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22"/>
            <p:cNvSpPr/>
            <p:nvPr/>
          </p:nvSpPr>
          <p:spPr>
            <a:xfrm>
              <a:off x="2087325" y="2394300"/>
              <a:ext cx="9400" cy="10225"/>
            </a:xfrm>
            <a:custGeom>
              <a:avLst/>
              <a:gdLst/>
              <a:ahLst/>
              <a:cxnLst/>
              <a:rect l="l" t="t" r="r" b="b"/>
              <a:pathLst>
                <a:path w="376" h="409" extrusionOk="0">
                  <a:moveTo>
                    <a:pt x="309" y="1"/>
                  </a:moveTo>
                  <a:cubicBezTo>
                    <a:pt x="298" y="1"/>
                    <a:pt x="286" y="3"/>
                    <a:pt x="271" y="8"/>
                  </a:cubicBezTo>
                  <a:cubicBezTo>
                    <a:pt x="164" y="39"/>
                    <a:pt x="82" y="115"/>
                    <a:pt x="38" y="216"/>
                  </a:cubicBezTo>
                  <a:cubicBezTo>
                    <a:pt x="6" y="273"/>
                    <a:pt x="0" y="361"/>
                    <a:pt x="70" y="386"/>
                  </a:cubicBezTo>
                  <a:lnTo>
                    <a:pt x="114" y="405"/>
                  </a:lnTo>
                  <a:cubicBezTo>
                    <a:pt x="121" y="408"/>
                    <a:pt x="129" y="409"/>
                    <a:pt x="137" y="409"/>
                  </a:cubicBezTo>
                  <a:cubicBezTo>
                    <a:pt x="187" y="409"/>
                    <a:pt x="239" y="361"/>
                    <a:pt x="271" y="323"/>
                  </a:cubicBezTo>
                  <a:cubicBezTo>
                    <a:pt x="322" y="266"/>
                    <a:pt x="353" y="197"/>
                    <a:pt x="360" y="121"/>
                  </a:cubicBezTo>
                  <a:cubicBezTo>
                    <a:pt x="376" y="68"/>
                    <a:pt x="369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22"/>
            <p:cNvSpPr/>
            <p:nvPr/>
          </p:nvSpPr>
          <p:spPr>
            <a:xfrm>
              <a:off x="2141575" y="2326175"/>
              <a:ext cx="12775" cy="9875"/>
            </a:xfrm>
            <a:custGeom>
              <a:avLst/>
              <a:gdLst/>
              <a:ahLst/>
              <a:cxnLst/>
              <a:rect l="l" t="t" r="r" b="b"/>
              <a:pathLst>
                <a:path w="511" h="395" extrusionOk="0">
                  <a:moveTo>
                    <a:pt x="397" y="0"/>
                  </a:moveTo>
                  <a:cubicBezTo>
                    <a:pt x="256" y="0"/>
                    <a:pt x="0" y="208"/>
                    <a:pt x="132" y="355"/>
                  </a:cubicBezTo>
                  <a:lnTo>
                    <a:pt x="139" y="368"/>
                  </a:lnTo>
                  <a:cubicBezTo>
                    <a:pt x="155" y="387"/>
                    <a:pt x="180" y="394"/>
                    <a:pt x="206" y="394"/>
                  </a:cubicBezTo>
                  <a:cubicBezTo>
                    <a:pt x="241" y="394"/>
                    <a:pt x="278" y="382"/>
                    <a:pt x="303" y="368"/>
                  </a:cubicBezTo>
                  <a:cubicBezTo>
                    <a:pt x="422" y="311"/>
                    <a:pt x="511" y="204"/>
                    <a:pt x="479" y="59"/>
                  </a:cubicBezTo>
                  <a:cubicBezTo>
                    <a:pt x="469" y="18"/>
                    <a:pt x="438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22"/>
            <p:cNvSpPr/>
            <p:nvPr/>
          </p:nvSpPr>
          <p:spPr>
            <a:xfrm>
              <a:off x="2149125" y="2378025"/>
              <a:ext cx="13675" cy="11675"/>
            </a:xfrm>
            <a:custGeom>
              <a:avLst/>
              <a:gdLst/>
              <a:ahLst/>
              <a:cxnLst/>
              <a:rect l="l" t="t" r="r" b="b"/>
              <a:pathLst>
                <a:path w="547" h="467" extrusionOk="0">
                  <a:moveTo>
                    <a:pt x="354" y="0"/>
                  </a:moveTo>
                  <a:cubicBezTo>
                    <a:pt x="330" y="0"/>
                    <a:pt x="301" y="9"/>
                    <a:pt x="272" y="28"/>
                  </a:cubicBezTo>
                  <a:cubicBezTo>
                    <a:pt x="146" y="110"/>
                    <a:pt x="1" y="287"/>
                    <a:pt x="114" y="432"/>
                  </a:cubicBezTo>
                  <a:cubicBezTo>
                    <a:pt x="134" y="456"/>
                    <a:pt x="161" y="467"/>
                    <a:pt x="191" y="467"/>
                  </a:cubicBezTo>
                  <a:cubicBezTo>
                    <a:pt x="335" y="467"/>
                    <a:pt x="547" y="215"/>
                    <a:pt x="410" y="110"/>
                  </a:cubicBezTo>
                  <a:cubicBezTo>
                    <a:pt x="436" y="38"/>
                    <a:pt x="404" y="0"/>
                    <a:pt x="3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22"/>
            <p:cNvSpPr/>
            <p:nvPr/>
          </p:nvSpPr>
          <p:spPr>
            <a:xfrm>
              <a:off x="2176100" y="2337375"/>
              <a:ext cx="9475" cy="9725"/>
            </a:xfrm>
            <a:custGeom>
              <a:avLst/>
              <a:gdLst/>
              <a:ahLst/>
              <a:cxnLst/>
              <a:rect l="l" t="t" r="r" b="b"/>
              <a:pathLst>
                <a:path w="379" h="389" extrusionOk="0">
                  <a:moveTo>
                    <a:pt x="292" y="0"/>
                  </a:moveTo>
                  <a:cubicBezTo>
                    <a:pt x="245" y="0"/>
                    <a:pt x="188" y="30"/>
                    <a:pt x="158" y="52"/>
                  </a:cubicBezTo>
                  <a:cubicBezTo>
                    <a:pt x="114" y="71"/>
                    <a:pt x="76" y="109"/>
                    <a:pt x="57" y="153"/>
                  </a:cubicBezTo>
                  <a:cubicBezTo>
                    <a:pt x="50" y="172"/>
                    <a:pt x="38" y="191"/>
                    <a:pt x="32" y="210"/>
                  </a:cubicBezTo>
                  <a:lnTo>
                    <a:pt x="32" y="229"/>
                  </a:lnTo>
                  <a:cubicBezTo>
                    <a:pt x="0" y="266"/>
                    <a:pt x="13" y="330"/>
                    <a:pt x="57" y="355"/>
                  </a:cubicBezTo>
                  <a:lnTo>
                    <a:pt x="82" y="374"/>
                  </a:lnTo>
                  <a:cubicBezTo>
                    <a:pt x="99" y="384"/>
                    <a:pt x="116" y="388"/>
                    <a:pt x="133" y="388"/>
                  </a:cubicBezTo>
                  <a:cubicBezTo>
                    <a:pt x="234" y="388"/>
                    <a:pt x="339" y="236"/>
                    <a:pt x="366" y="172"/>
                  </a:cubicBezTo>
                  <a:cubicBezTo>
                    <a:pt x="378" y="134"/>
                    <a:pt x="378" y="90"/>
                    <a:pt x="366" y="52"/>
                  </a:cubicBezTo>
                  <a:cubicBezTo>
                    <a:pt x="353" y="14"/>
                    <a:pt x="325" y="0"/>
                    <a:pt x="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22"/>
            <p:cNvSpPr/>
            <p:nvPr/>
          </p:nvSpPr>
          <p:spPr>
            <a:xfrm>
              <a:off x="2139025" y="2483100"/>
              <a:ext cx="14550" cy="8525"/>
            </a:xfrm>
            <a:custGeom>
              <a:avLst/>
              <a:gdLst/>
              <a:ahLst/>
              <a:cxnLst/>
              <a:rect l="l" t="t" r="r" b="b"/>
              <a:pathLst>
                <a:path w="582" h="341" extrusionOk="0">
                  <a:moveTo>
                    <a:pt x="373" y="0"/>
                  </a:moveTo>
                  <a:cubicBezTo>
                    <a:pt x="222" y="0"/>
                    <a:pt x="1" y="341"/>
                    <a:pt x="209" y="341"/>
                  </a:cubicBezTo>
                  <a:cubicBezTo>
                    <a:pt x="360" y="341"/>
                    <a:pt x="581" y="0"/>
                    <a:pt x="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22"/>
            <p:cNvSpPr/>
            <p:nvPr/>
          </p:nvSpPr>
          <p:spPr>
            <a:xfrm>
              <a:off x="2132100" y="2514750"/>
              <a:ext cx="12000" cy="11400"/>
            </a:xfrm>
            <a:custGeom>
              <a:avLst/>
              <a:gdLst/>
              <a:ahLst/>
              <a:cxnLst/>
              <a:rect l="l" t="t" r="r" b="b"/>
              <a:pathLst>
                <a:path w="480" h="456" extrusionOk="0">
                  <a:moveTo>
                    <a:pt x="294" y="0"/>
                  </a:moveTo>
                  <a:cubicBezTo>
                    <a:pt x="228" y="0"/>
                    <a:pt x="155" y="69"/>
                    <a:pt x="120" y="115"/>
                  </a:cubicBezTo>
                  <a:lnTo>
                    <a:pt x="82" y="172"/>
                  </a:lnTo>
                  <a:cubicBezTo>
                    <a:pt x="1" y="289"/>
                    <a:pt x="22" y="456"/>
                    <a:pt x="143" y="456"/>
                  </a:cubicBezTo>
                  <a:cubicBezTo>
                    <a:pt x="172" y="456"/>
                    <a:pt x="206" y="446"/>
                    <a:pt x="246" y="424"/>
                  </a:cubicBezTo>
                  <a:cubicBezTo>
                    <a:pt x="354" y="380"/>
                    <a:pt x="436" y="286"/>
                    <a:pt x="461" y="178"/>
                  </a:cubicBezTo>
                  <a:cubicBezTo>
                    <a:pt x="480" y="84"/>
                    <a:pt x="448" y="21"/>
                    <a:pt x="354" y="8"/>
                  </a:cubicBezTo>
                  <a:lnTo>
                    <a:pt x="309" y="2"/>
                  </a:lnTo>
                  <a:cubicBezTo>
                    <a:pt x="304" y="1"/>
                    <a:pt x="299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22"/>
            <p:cNvSpPr/>
            <p:nvPr/>
          </p:nvSpPr>
          <p:spPr>
            <a:xfrm>
              <a:off x="2150550" y="2522550"/>
              <a:ext cx="17175" cy="13350"/>
            </a:xfrm>
            <a:custGeom>
              <a:avLst/>
              <a:gdLst/>
              <a:ahLst/>
              <a:cxnLst/>
              <a:rect l="l" t="t" r="r" b="b"/>
              <a:pathLst>
                <a:path w="687" h="534" extrusionOk="0">
                  <a:moveTo>
                    <a:pt x="493" y="1"/>
                  </a:moveTo>
                  <a:cubicBezTo>
                    <a:pt x="459" y="1"/>
                    <a:pt x="420" y="10"/>
                    <a:pt x="379" y="30"/>
                  </a:cubicBezTo>
                  <a:cubicBezTo>
                    <a:pt x="316" y="56"/>
                    <a:pt x="259" y="100"/>
                    <a:pt x="215" y="144"/>
                  </a:cubicBezTo>
                  <a:cubicBezTo>
                    <a:pt x="139" y="220"/>
                    <a:pt x="0" y="516"/>
                    <a:pt x="202" y="522"/>
                  </a:cubicBezTo>
                  <a:cubicBezTo>
                    <a:pt x="223" y="530"/>
                    <a:pt x="245" y="533"/>
                    <a:pt x="266" y="533"/>
                  </a:cubicBezTo>
                  <a:cubicBezTo>
                    <a:pt x="412" y="533"/>
                    <a:pt x="563" y="379"/>
                    <a:pt x="612" y="264"/>
                  </a:cubicBezTo>
                  <a:cubicBezTo>
                    <a:pt x="686" y="121"/>
                    <a:pt x="617" y="1"/>
                    <a:pt x="4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99" name="Google Shape;2099;p22"/>
          <p:cNvGrpSpPr/>
          <p:nvPr/>
        </p:nvGrpSpPr>
        <p:grpSpPr>
          <a:xfrm>
            <a:off x="8511329" y="388995"/>
            <a:ext cx="484453" cy="1239321"/>
            <a:chOff x="2508475" y="2379100"/>
            <a:chExt cx="147125" cy="376350"/>
          </a:xfrm>
        </p:grpSpPr>
        <p:sp>
          <p:nvSpPr>
            <p:cNvPr id="2100" name="Google Shape;2100;p22"/>
            <p:cNvSpPr/>
            <p:nvPr/>
          </p:nvSpPr>
          <p:spPr>
            <a:xfrm>
              <a:off x="2508475" y="24387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4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6"/>
                    <a:pt x="309" y="5623"/>
                    <a:pt x="297" y="6355"/>
                  </a:cubicBezTo>
                  <a:cubicBezTo>
                    <a:pt x="284" y="7093"/>
                    <a:pt x="278" y="7850"/>
                    <a:pt x="284" y="8594"/>
                  </a:cubicBezTo>
                  <a:cubicBezTo>
                    <a:pt x="284" y="8783"/>
                    <a:pt x="297" y="8966"/>
                    <a:pt x="315" y="9149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1000" y="12590"/>
                    <a:pt x="1179" y="12670"/>
                    <a:pt x="1332" y="12670"/>
                  </a:cubicBezTo>
                  <a:cubicBezTo>
                    <a:pt x="2297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9" y="357"/>
                  </a:cubicBezTo>
                  <a:cubicBezTo>
                    <a:pt x="1673" y="109"/>
                    <a:pt x="1527" y="1"/>
                    <a:pt x="1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22"/>
            <p:cNvSpPr/>
            <p:nvPr/>
          </p:nvSpPr>
          <p:spPr>
            <a:xfrm>
              <a:off x="2537725" y="2468000"/>
              <a:ext cx="8450" cy="6100"/>
            </a:xfrm>
            <a:custGeom>
              <a:avLst/>
              <a:gdLst/>
              <a:ahLst/>
              <a:cxnLst/>
              <a:rect l="l" t="t" r="r" b="b"/>
              <a:pathLst>
                <a:path w="338" h="244" extrusionOk="0">
                  <a:moveTo>
                    <a:pt x="191" y="0"/>
                  </a:moveTo>
                  <a:cubicBezTo>
                    <a:pt x="127" y="0"/>
                    <a:pt x="59" y="69"/>
                    <a:pt x="35" y="119"/>
                  </a:cubicBezTo>
                  <a:cubicBezTo>
                    <a:pt x="0" y="193"/>
                    <a:pt x="32" y="244"/>
                    <a:pt x="90" y="244"/>
                  </a:cubicBezTo>
                  <a:cubicBezTo>
                    <a:pt x="105" y="244"/>
                    <a:pt x="123" y="240"/>
                    <a:pt x="142" y="232"/>
                  </a:cubicBezTo>
                  <a:lnTo>
                    <a:pt x="186" y="213"/>
                  </a:lnTo>
                  <a:cubicBezTo>
                    <a:pt x="224" y="194"/>
                    <a:pt x="337" y="87"/>
                    <a:pt x="268" y="37"/>
                  </a:cubicBezTo>
                  <a:cubicBezTo>
                    <a:pt x="262" y="30"/>
                    <a:pt x="255" y="24"/>
                    <a:pt x="243" y="18"/>
                  </a:cubicBezTo>
                  <a:cubicBezTo>
                    <a:pt x="227" y="5"/>
                    <a:pt x="209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22"/>
            <p:cNvSpPr/>
            <p:nvPr/>
          </p:nvSpPr>
          <p:spPr>
            <a:xfrm>
              <a:off x="2547875" y="2471400"/>
              <a:ext cx="7500" cy="5125"/>
            </a:xfrm>
            <a:custGeom>
              <a:avLst/>
              <a:gdLst/>
              <a:ahLst/>
              <a:cxnLst/>
              <a:rect l="l" t="t" r="r" b="b"/>
              <a:pathLst>
                <a:path w="300" h="205" extrusionOk="0">
                  <a:moveTo>
                    <a:pt x="187" y="0"/>
                  </a:moveTo>
                  <a:cubicBezTo>
                    <a:pt x="182" y="0"/>
                    <a:pt x="177" y="1"/>
                    <a:pt x="171" y="1"/>
                  </a:cubicBezTo>
                  <a:cubicBezTo>
                    <a:pt x="108" y="8"/>
                    <a:pt x="45" y="46"/>
                    <a:pt x="20" y="109"/>
                  </a:cubicBezTo>
                  <a:cubicBezTo>
                    <a:pt x="13" y="128"/>
                    <a:pt x="1" y="165"/>
                    <a:pt x="20" y="184"/>
                  </a:cubicBezTo>
                  <a:lnTo>
                    <a:pt x="26" y="191"/>
                  </a:lnTo>
                  <a:cubicBezTo>
                    <a:pt x="39" y="200"/>
                    <a:pt x="51" y="205"/>
                    <a:pt x="64" y="205"/>
                  </a:cubicBezTo>
                  <a:cubicBezTo>
                    <a:pt x="77" y="205"/>
                    <a:pt x="89" y="200"/>
                    <a:pt x="102" y="191"/>
                  </a:cubicBezTo>
                  <a:cubicBezTo>
                    <a:pt x="103" y="191"/>
                    <a:pt x="105" y="191"/>
                    <a:pt x="106" y="191"/>
                  </a:cubicBezTo>
                  <a:cubicBezTo>
                    <a:pt x="207" y="191"/>
                    <a:pt x="300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22"/>
            <p:cNvSpPr/>
            <p:nvPr/>
          </p:nvSpPr>
          <p:spPr>
            <a:xfrm>
              <a:off x="2532900" y="2478150"/>
              <a:ext cx="8225" cy="6550"/>
            </a:xfrm>
            <a:custGeom>
              <a:avLst/>
              <a:gdLst/>
              <a:ahLst/>
              <a:cxnLst/>
              <a:rect l="l" t="t" r="r" b="b"/>
              <a:pathLst>
                <a:path w="329" h="262" extrusionOk="0">
                  <a:moveTo>
                    <a:pt x="204" y="0"/>
                  </a:moveTo>
                  <a:cubicBezTo>
                    <a:pt x="162" y="0"/>
                    <a:pt x="105" y="60"/>
                    <a:pt x="95" y="85"/>
                  </a:cubicBezTo>
                  <a:cubicBezTo>
                    <a:pt x="95" y="85"/>
                    <a:pt x="102" y="78"/>
                    <a:pt x="108" y="78"/>
                  </a:cubicBezTo>
                  <a:cubicBezTo>
                    <a:pt x="64" y="123"/>
                    <a:pt x="1" y="255"/>
                    <a:pt x="108" y="261"/>
                  </a:cubicBezTo>
                  <a:cubicBezTo>
                    <a:pt x="152" y="261"/>
                    <a:pt x="196" y="236"/>
                    <a:pt x="221" y="198"/>
                  </a:cubicBezTo>
                  <a:cubicBezTo>
                    <a:pt x="272" y="154"/>
                    <a:pt x="329" y="34"/>
                    <a:pt x="221" y="22"/>
                  </a:cubicBezTo>
                  <a:lnTo>
                    <a:pt x="234" y="15"/>
                  </a:lnTo>
                  <a:cubicBezTo>
                    <a:pt x="226" y="4"/>
                    <a:pt x="216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22"/>
            <p:cNvSpPr/>
            <p:nvPr/>
          </p:nvSpPr>
          <p:spPr>
            <a:xfrm>
              <a:off x="2531950" y="2695725"/>
              <a:ext cx="7450" cy="6750"/>
            </a:xfrm>
            <a:custGeom>
              <a:avLst/>
              <a:gdLst/>
              <a:ahLst/>
              <a:cxnLst/>
              <a:rect l="l" t="t" r="r" b="b"/>
              <a:pathLst>
                <a:path w="298" h="270" extrusionOk="0">
                  <a:moveTo>
                    <a:pt x="205" y="0"/>
                  </a:moveTo>
                  <a:cubicBezTo>
                    <a:pt x="153" y="0"/>
                    <a:pt x="94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1" y="224"/>
                    <a:pt x="70" y="243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80" y="264"/>
                    <a:pt x="93" y="269"/>
                    <a:pt x="108" y="269"/>
                  </a:cubicBezTo>
                  <a:cubicBezTo>
                    <a:pt x="156" y="269"/>
                    <a:pt x="220" y="203"/>
                    <a:pt x="234" y="174"/>
                  </a:cubicBezTo>
                  <a:cubicBezTo>
                    <a:pt x="234" y="167"/>
                    <a:pt x="234" y="161"/>
                    <a:pt x="241" y="161"/>
                  </a:cubicBezTo>
                  <a:cubicBezTo>
                    <a:pt x="266" y="129"/>
                    <a:pt x="297" y="47"/>
                    <a:pt x="253" y="16"/>
                  </a:cubicBezTo>
                  <a:cubicBezTo>
                    <a:pt x="239" y="5"/>
                    <a:pt x="222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22"/>
            <p:cNvSpPr/>
            <p:nvPr/>
          </p:nvSpPr>
          <p:spPr>
            <a:xfrm>
              <a:off x="2532750" y="27164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0" y="0"/>
                  </a:moveTo>
                  <a:cubicBezTo>
                    <a:pt x="171" y="0"/>
                    <a:pt x="0" y="265"/>
                    <a:pt x="158" y="265"/>
                  </a:cubicBezTo>
                  <a:cubicBezTo>
                    <a:pt x="278" y="26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22"/>
            <p:cNvSpPr/>
            <p:nvPr/>
          </p:nvSpPr>
          <p:spPr>
            <a:xfrm>
              <a:off x="2527375" y="2658100"/>
              <a:ext cx="13750" cy="21000"/>
            </a:xfrm>
            <a:custGeom>
              <a:avLst/>
              <a:gdLst/>
              <a:ahLst/>
              <a:cxnLst/>
              <a:rect l="l" t="t" r="r" b="b"/>
              <a:pathLst>
                <a:path w="550" h="840" extrusionOk="0">
                  <a:moveTo>
                    <a:pt x="480" y="1"/>
                  </a:moveTo>
                  <a:cubicBezTo>
                    <a:pt x="411" y="7"/>
                    <a:pt x="348" y="51"/>
                    <a:pt x="316" y="121"/>
                  </a:cubicBezTo>
                  <a:cubicBezTo>
                    <a:pt x="278" y="190"/>
                    <a:pt x="278" y="278"/>
                    <a:pt x="316" y="348"/>
                  </a:cubicBezTo>
                  <a:cubicBezTo>
                    <a:pt x="196" y="386"/>
                    <a:pt x="102" y="474"/>
                    <a:pt x="45" y="587"/>
                  </a:cubicBezTo>
                  <a:cubicBezTo>
                    <a:pt x="1" y="682"/>
                    <a:pt x="1" y="840"/>
                    <a:pt x="146" y="840"/>
                  </a:cubicBezTo>
                  <a:cubicBezTo>
                    <a:pt x="291" y="840"/>
                    <a:pt x="430" y="714"/>
                    <a:pt x="487" y="594"/>
                  </a:cubicBezTo>
                  <a:cubicBezTo>
                    <a:pt x="518" y="531"/>
                    <a:pt x="524" y="455"/>
                    <a:pt x="493" y="392"/>
                  </a:cubicBezTo>
                  <a:cubicBezTo>
                    <a:pt x="499" y="386"/>
                    <a:pt x="505" y="373"/>
                    <a:pt x="499" y="360"/>
                  </a:cubicBezTo>
                  <a:cubicBezTo>
                    <a:pt x="480" y="259"/>
                    <a:pt x="518" y="184"/>
                    <a:pt x="537" y="89"/>
                  </a:cubicBezTo>
                  <a:cubicBezTo>
                    <a:pt x="550" y="45"/>
                    <a:pt x="537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22"/>
            <p:cNvSpPr/>
            <p:nvPr/>
          </p:nvSpPr>
          <p:spPr>
            <a:xfrm>
              <a:off x="2522650" y="2589625"/>
              <a:ext cx="9775" cy="7100"/>
            </a:xfrm>
            <a:custGeom>
              <a:avLst/>
              <a:gdLst/>
              <a:ahLst/>
              <a:cxnLst/>
              <a:rect l="l" t="t" r="r" b="b"/>
              <a:pathLst>
                <a:path w="391" h="284" extrusionOk="0">
                  <a:moveTo>
                    <a:pt x="295" y="1"/>
                  </a:moveTo>
                  <a:cubicBezTo>
                    <a:pt x="276" y="1"/>
                    <a:pt x="255" y="4"/>
                    <a:pt x="234" y="9"/>
                  </a:cubicBezTo>
                  <a:cubicBezTo>
                    <a:pt x="171" y="22"/>
                    <a:pt x="1" y="198"/>
                    <a:pt x="121" y="242"/>
                  </a:cubicBezTo>
                  <a:lnTo>
                    <a:pt x="133" y="242"/>
                  </a:lnTo>
                  <a:cubicBezTo>
                    <a:pt x="143" y="273"/>
                    <a:pt x="169" y="284"/>
                    <a:pt x="196" y="284"/>
                  </a:cubicBezTo>
                  <a:cubicBezTo>
                    <a:pt x="218" y="284"/>
                    <a:pt x="242" y="276"/>
                    <a:pt x="259" y="268"/>
                  </a:cubicBezTo>
                  <a:cubicBezTo>
                    <a:pt x="329" y="236"/>
                    <a:pt x="379" y="173"/>
                    <a:pt x="385" y="97"/>
                  </a:cubicBezTo>
                  <a:cubicBezTo>
                    <a:pt x="390" y="24"/>
                    <a:pt x="348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22"/>
            <p:cNvSpPr/>
            <p:nvPr/>
          </p:nvSpPr>
          <p:spPr>
            <a:xfrm>
              <a:off x="2534950" y="2602450"/>
              <a:ext cx="6975" cy="4425"/>
            </a:xfrm>
            <a:custGeom>
              <a:avLst/>
              <a:gdLst/>
              <a:ahLst/>
              <a:cxnLst/>
              <a:rect l="l" t="t" r="r" b="b"/>
              <a:pathLst>
                <a:path w="279" h="177" extrusionOk="0">
                  <a:moveTo>
                    <a:pt x="175" y="0"/>
                  </a:moveTo>
                  <a:cubicBezTo>
                    <a:pt x="144" y="0"/>
                    <a:pt x="107" y="22"/>
                    <a:pt x="89" y="45"/>
                  </a:cubicBezTo>
                  <a:lnTo>
                    <a:pt x="83" y="45"/>
                  </a:lnTo>
                  <a:cubicBezTo>
                    <a:pt x="64" y="51"/>
                    <a:pt x="1" y="108"/>
                    <a:pt x="39" y="133"/>
                  </a:cubicBezTo>
                  <a:lnTo>
                    <a:pt x="57" y="165"/>
                  </a:lnTo>
                  <a:cubicBezTo>
                    <a:pt x="66" y="173"/>
                    <a:pt x="78" y="176"/>
                    <a:pt x="92" y="176"/>
                  </a:cubicBezTo>
                  <a:cubicBezTo>
                    <a:pt x="108" y="176"/>
                    <a:pt x="126" y="171"/>
                    <a:pt x="139" y="165"/>
                  </a:cubicBezTo>
                  <a:cubicBezTo>
                    <a:pt x="184" y="139"/>
                    <a:pt x="278" y="76"/>
                    <a:pt x="209" y="13"/>
                  </a:cubicBezTo>
                  <a:cubicBezTo>
                    <a:pt x="200" y="4"/>
                    <a:pt x="18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22"/>
            <p:cNvSpPr/>
            <p:nvPr/>
          </p:nvSpPr>
          <p:spPr>
            <a:xfrm>
              <a:off x="2541325" y="2588875"/>
              <a:ext cx="9100" cy="5100"/>
            </a:xfrm>
            <a:custGeom>
              <a:avLst/>
              <a:gdLst/>
              <a:ahLst/>
              <a:cxnLst/>
              <a:rect l="l" t="t" r="r" b="b"/>
              <a:pathLst>
                <a:path w="364" h="204" extrusionOk="0">
                  <a:moveTo>
                    <a:pt x="197" y="1"/>
                  </a:moveTo>
                  <a:cubicBezTo>
                    <a:pt x="96" y="1"/>
                    <a:pt x="0" y="203"/>
                    <a:pt x="96" y="203"/>
                  </a:cubicBezTo>
                  <a:cubicBezTo>
                    <a:pt x="99" y="203"/>
                    <a:pt x="102" y="203"/>
                    <a:pt x="105" y="203"/>
                  </a:cubicBezTo>
                  <a:cubicBezTo>
                    <a:pt x="130" y="203"/>
                    <a:pt x="149" y="203"/>
                    <a:pt x="175" y="190"/>
                  </a:cubicBezTo>
                  <a:cubicBezTo>
                    <a:pt x="225" y="184"/>
                    <a:pt x="364" y="45"/>
                    <a:pt x="263" y="14"/>
                  </a:cubicBezTo>
                  <a:cubicBezTo>
                    <a:pt x="244" y="1"/>
                    <a:pt x="225" y="1"/>
                    <a:pt x="206" y="1"/>
                  </a:cubicBezTo>
                  <a:cubicBezTo>
                    <a:pt x="203" y="1"/>
                    <a:pt x="200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22"/>
            <p:cNvSpPr/>
            <p:nvPr/>
          </p:nvSpPr>
          <p:spPr>
            <a:xfrm>
              <a:off x="2534475" y="2553725"/>
              <a:ext cx="12475" cy="7275"/>
            </a:xfrm>
            <a:custGeom>
              <a:avLst/>
              <a:gdLst/>
              <a:ahLst/>
              <a:cxnLst/>
              <a:rect l="l" t="t" r="r" b="b"/>
              <a:pathLst>
                <a:path w="499" h="291" extrusionOk="0">
                  <a:moveTo>
                    <a:pt x="316" y="1"/>
                  </a:moveTo>
                  <a:cubicBezTo>
                    <a:pt x="184" y="1"/>
                    <a:pt x="1" y="291"/>
                    <a:pt x="177" y="291"/>
                  </a:cubicBezTo>
                  <a:cubicBezTo>
                    <a:pt x="310" y="291"/>
                    <a:pt x="499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22"/>
            <p:cNvSpPr/>
            <p:nvPr/>
          </p:nvSpPr>
          <p:spPr>
            <a:xfrm>
              <a:off x="2544900" y="2523150"/>
              <a:ext cx="6325" cy="5225"/>
            </a:xfrm>
            <a:custGeom>
              <a:avLst/>
              <a:gdLst/>
              <a:ahLst/>
              <a:cxnLst/>
              <a:rect l="l" t="t" r="r" b="b"/>
              <a:pathLst>
                <a:path w="253" h="209" extrusionOk="0">
                  <a:moveTo>
                    <a:pt x="202" y="0"/>
                  </a:moveTo>
                  <a:cubicBezTo>
                    <a:pt x="170" y="0"/>
                    <a:pt x="139" y="6"/>
                    <a:pt x="107" y="25"/>
                  </a:cubicBezTo>
                  <a:cubicBezTo>
                    <a:pt x="82" y="32"/>
                    <a:pt x="0" y="120"/>
                    <a:pt x="50" y="145"/>
                  </a:cubicBezTo>
                  <a:cubicBezTo>
                    <a:pt x="63" y="158"/>
                    <a:pt x="69" y="164"/>
                    <a:pt x="76" y="177"/>
                  </a:cubicBezTo>
                  <a:cubicBezTo>
                    <a:pt x="82" y="200"/>
                    <a:pt x="95" y="209"/>
                    <a:pt x="111" y="209"/>
                  </a:cubicBezTo>
                  <a:cubicBezTo>
                    <a:pt x="163" y="209"/>
                    <a:pt x="248" y="119"/>
                    <a:pt x="252" y="76"/>
                  </a:cubicBezTo>
                  <a:cubicBezTo>
                    <a:pt x="252" y="57"/>
                    <a:pt x="246" y="44"/>
                    <a:pt x="246" y="32"/>
                  </a:cubicBezTo>
                  <a:cubicBezTo>
                    <a:pt x="233" y="13"/>
                    <a:pt x="221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22"/>
            <p:cNvSpPr/>
            <p:nvPr/>
          </p:nvSpPr>
          <p:spPr>
            <a:xfrm>
              <a:off x="2540325" y="2540925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0"/>
                  </a:moveTo>
                  <a:cubicBezTo>
                    <a:pt x="273" y="0"/>
                    <a:pt x="266" y="1"/>
                    <a:pt x="259" y="2"/>
                  </a:cubicBezTo>
                  <a:cubicBezTo>
                    <a:pt x="240" y="2"/>
                    <a:pt x="227" y="8"/>
                    <a:pt x="215" y="14"/>
                  </a:cubicBezTo>
                  <a:cubicBezTo>
                    <a:pt x="158" y="27"/>
                    <a:pt x="0" y="178"/>
                    <a:pt x="114" y="216"/>
                  </a:cubicBezTo>
                  <a:cubicBezTo>
                    <a:pt x="133" y="229"/>
                    <a:pt x="151" y="229"/>
                    <a:pt x="177" y="235"/>
                  </a:cubicBezTo>
                  <a:cubicBezTo>
                    <a:pt x="181" y="236"/>
                    <a:pt x="185" y="236"/>
                    <a:pt x="189" y="236"/>
                  </a:cubicBezTo>
                  <a:cubicBezTo>
                    <a:pt x="306" y="236"/>
                    <a:pt x="419" y="0"/>
                    <a:pt x="2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22"/>
            <p:cNvSpPr/>
            <p:nvPr/>
          </p:nvSpPr>
          <p:spPr>
            <a:xfrm>
              <a:off x="2594725" y="23791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0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5"/>
                    <a:pt x="309" y="5623"/>
                    <a:pt x="296" y="6355"/>
                  </a:cubicBezTo>
                  <a:cubicBezTo>
                    <a:pt x="278" y="7093"/>
                    <a:pt x="278" y="7850"/>
                    <a:pt x="284" y="8594"/>
                  </a:cubicBezTo>
                  <a:cubicBezTo>
                    <a:pt x="284" y="8777"/>
                    <a:pt x="296" y="8966"/>
                    <a:pt x="315" y="9143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999" y="12590"/>
                    <a:pt x="1178" y="12670"/>
                    <a:pt x="1330" y="12670"/>
                  </a:cubicBezTo>
                  <a:cubicBezTo>
                    <a:pt x="2292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3" y="357"/>
                  </a:cubicBezTo>
                  <a:cubicBezTo>
                    <a:pt x="1667" y="109"/>
                    <a:pt x="1523" y="1"/>
                    <a:pt x="13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22"/>
            <p:cNvSpPr/>
            <p:nvPr/>
          </p:nvSpPr>
          <p:spPr>
            <a:xfrm>
              <a:off x="2623925" y="2408375"/>
              <a:ext cx="8350" cy="5975"/>
            </a:xfrm>
            <a:custGeom>
              <a:avLst/>
              <a:gdLst/>
              <a:ahLst/>
              <a:cxnLst/>
              <a:rect l="l" t="t" r="r" b="b"/>
              <a:pathLst>
                <a:path w="334" h="239" extrusionOk="0">
                  <a:moveTo>
                    <a:pt x="191" y="0"/>
                  </a:moveTo>
                  <a:cubicBezTo>
                    <a:pt x="127" y="0"/>
                    <a:pt x="60" y="66"/>
                    <a:pt x="30" y="120"/>
                  </a:cubicBezTo>
                  <a:cubicBezTo>
                    <a:pt x="1" y="189"/>
                    <a:pt x="33" y="239"/>
                    <a:pt x="91" y="239"/>
                  </a:cubicBezTo>
                  <a:cubicBezTo>
                    <a:pt x="107" y="239"/>
                    <a:pt x="125" y="235"/>
                    <a:pt x="144" y="227"/>
                  </a:cubicBezTo>
                  <a:lnTo>
                    <a:pt x="188" y="208"/>
                  </a:lnTo>
                  <a:cubicBezTo>
                    <a:pt x="226" y="189"/>
                    <a:pt x="333" y="82"/>
                    <a:pt x="270" y="38"/>
                  </a:cubicBezTo>
                  <a:lnTo>
                    <a:pt x="245" y="19"/>
                  </a:lnTo>
                  <a:cubicBezTo>
                    <a:pt x="228" y="6"/>
                    <a:pt x="210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22"/>
            <p:cNvSpPr/>
            <p:nvPr/>
          </p:nvSpPr>
          <p:spPr>
            <a:xfrm>
              <a:off x="2626075" y="2427050"/>
              <a:ext cx="9025" cy="7625"/>
            </a:xfrm>
            <a:custGeom>
              <a:avLst/>
              <a:gdLst/>
              <a:ahLst/>
              <a:cxnLst/>
              <a:rect l="l" t="t" r="r" b="b"/>
              <a:pathLst>
                <a:path w="361" h="305" extrusionOk="0">
                  <a:moveTo>
                    <a:pt x="177" y="0"/>
                  </a:moveTo>
                  <a:cubicBezTo>
                    <a:pt x="151" y="0"/>
                    <a:pt x="122" y="24"/>
                    <a:pt x="108" y="47"/>
                  </a:cubicBezTo>
                  <a:cubicBezTo>
                    <a:pt x="89" y="73"/>
                    <a:pt x="70" y="104"/>
                    <a:pt x="52" y="129"/>
                  </a:cubicBezTo>
                  <a:cubicBezTo>
                    <a:pt x="0" y="206"/>
                    <a:pt x="12" y="304"/>
                    <a:pt x="89" y="304"/>
                  </a:cubicBezTo>
                  <a:cubicBezTo>
                    <a:pt x="106" y="304"/>
                    <a:pt x="128" y="299"/>
                    <a:pt x="152" y="287"/>
                  </a:cubicBezTo>
                  <a:cubicBezTo>
                    <a:pt x="228" y="249"/>
                    <a:pt x="361" y="98"/>
                    <a:pt x="247" y="35"/>
                  </a:cubicBezTo>
                  <a:lnTo>
                    <a:pt x="203" y="10"/>
                  </a:lnTo>
                  <a:cubicBezTo>
                    <a:pt x="195" y="3"/>
                    <a:pt x="186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22"/>
            <p:cNvSpPr/>
            <p:nvPr/>
          </p:nvSpPr>
          <p:spPr>
            <a:xfrm>
              <a:off x="2634125" y="2411650"/>
              <a:ext cx="7550" cy="5175"/>
            </a:xfrm>
            <a:custGeom>
              <a:avLst/>
              <a:gdLst/>
              <a:ahLst/>
              <a:cxnLst/>
              <a:rect l="l" t="t" r="r" b="b"/>
              <a:pathLst>
                <a:path w="302" h="207" extrusionOk="0">
                  <a:moveTo>
                    <a:pt x="182" y="1"/>
                  </a:moveTo>
                  <a:cubicBezTo>
                    <a:pt x="179" y="1"/>
                    <a:pt x="175" y="1"/>
                    <a:pt x="171" y="1"/>
                  </a:cubicBezTo>
                  <a:cubicBezTo>
                    <a:pt x="102" y="7"/>
                    <a:pt x="45" y="52"/>
                    <a:pt x="20" y="108"/>
                  </a:cubicBezTo>
                  <a:cubicBezTo>
                    <a:pt x="13" y="134"/>
                    <a:pt x="1" y="165"/>
                    <a:pt x="20" y="190"/>
                  </a:cubicBezTo>
                  <a:lnTo>
                    <a:pt x="26" y="197"/>
                  </a:lnTo>
                  <a:cubicBezTo>
                    <a:pt x="35" y="203"/>
                    <a:pt x="48" y="206"/>
                    <a:pt x="61" y="206"/>
                  </a:cubicBezTo>
                  <a:cubicBezTo>
                    <a:pt x="73" y="206"/>
                    <a:pt x="86" y="203"/>
                    <a:pt x="95" y="197"/>
                  </a:cubicBezTo>
                  <a:cubicBezTo>
                    <a:pt x="97" y="197"/>
                    <a:pt x="98" y="197"/>
                    <a:pt x="100" y="197"/>
                  </a:cubicBezTo>
                  <a:cubicBezTo>
                    <a:pt x="203" y="197"/>
                    <a:pt x="3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22"/>
            <p:cNvSpPr/>
            <p:nvPr/>
          </p:nvSpPr>
          <p:spPr>
            <a:xfrm>
              <a:off x="2619150" y="2418525"/>
              <a:ext cx="8075" cy="6400"/>
            </a:xfrm>
            <a:custGeom>
              <a:avLst/>
              <a:gdLst/>
              <a:ahLst/>
              <a:cxnLst/>
              <a:rect l="l" t="t" r="r" b="b"/>
              <a:pathLst>
                <a:path w="323" h="256" extrusionOk="0">
                  <a:moveTo>
                    <a:pt x="202" y="0"/>
                  </a:moveTo>
                  <a:cubicBezTo>
                    <a:pt x="160" y="0"/>
                    <a:pt x="105" y="56"/>
                    <a:pt x="95" y="86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4" y="117"/>
                    <a:pt x="1" y="250"/>
                    <a:pt x="102" y="256"/>
                  </a:cubicBezTo>
                  <a:cubicBezTo>
                    <a:pt x="152" y="256"/>
                    <a:pt x="196" y="237"/>
                    <a:pt x="221" y="199"/>
                  </a:cubicBezTo>
                  <a:cubicBezTo>
                    <a:pt x="272" y="149"/>
                    <a:pt x="322" y="35"/>
                    <a:pt x="221" y="23"/>
                  </a:cubicBezTo>
                  <a:lnTo>
                    <a:pt x="234" y="16"/>
                  </a:lnTo>
                  <a:cubicBezTo>
                    <a:pt x="225" y="5"/>
                    <a:pt x="214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22"/>
            <p:cNvSpPr/>
            <p:nvPr/>
          </p:nvSpPr>
          <p:spPr>
            <a:xfrm>
              <a:off x="2618050" y="2636125"/>
              <a:ext cx="7600" cy="6675"/>
            </a:xfrm>
            <a:custGeom>
              <a:avLst/>
              <a:gdLst/>
              <a:ahLst/>
              <a:cxnLst/>
              <a:rect l="l" t="t" r="r" b="b"/>
              <a:pathLst>
                <a:path w="304" h="267" extrusionOk="0">
                  <a:moveTo>
                    <a:pt x="207" y="0"/>
                  </a:moveTo>
                  <a:cubicBezTo>
                    <a:pt x="153" y="0"/>
                    <a:pt x="93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0" y="218"/>
                    <a:pt x="70" y="243"/>
                  </a:cubicBezTo>
                  <a:cubicBezTo>
                    <a:pt x="70" y="243"/>
                    <a:pt x="70" y="243"/>
                    <a:pt x="70" y="249"/>
                  </a:cubicBezTo>
                  <a:cubicBezTo>
                    <a:pt x="79" y="261"/>
                    <a:pt x="91" y="266"/>
                    <a:pt x="105" y="266"/>
                  </a:cubicBezTo>
                  <a:cubicBezTo>
                    <a:pt x="155" y="266"/>
                    <a:pt x="224" y="197"/>
                    <a:pt x="234" y="167"/>
                  </a:cubicBezTo>
                  <a:lnTo>
                    <a:pt x="240" y="155"/>
                  </a:lnTo>
                  <a:cubicBezTo>
                    <a:pt x="265" y="123"/>
                    <a:pt x="303" y="41"/>
                    <a:pt x="259" y="16"/>
                  </a:cubicBezTo>
                  <a:cubicBezTo>
                    <a:pt x="243" y="5"/>
                    <a:pt x="226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22"/>
            <p:cNvSpPr/>
            <p:nvPr/>
          </p:nvSpPr>
          <p:spPr>
            <a:xfrm>
              <a:off x="2618825" y="2656700"/>
              <a:ext cx="11400" cy="6650"/>
            </a:xfrm>
            <a:custGeom>
              <a:avLst/>
              <a:gdLst/>
              <a:ahLst/>
              <a:cxnLst/>
              <a:rect l="l" t="t" r="r" b="b"/>
              <a:pathLst>
                <a:path w="456" h="266" extrusionOk="0">
                  <a:moveTo>
                    <a:pt x="297" y="0"/>
                  </a:moveTo>
                  <a:cubicBezTo>
                    <a:pt x="171" y="0"/>
                    <a:pt x="1" y="265"/>
                    <a:pt x="165" y="265"/>
                  </a:cubicBezTo>
                  <a:cubicBezTo>
                    <a:pt x="285" y="265"/>
                    <a:pt x="455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22"/>
            <p:cNvSpPr/>
            <p:nvPr/>
          </p:nvSpPr>
          <p:spPr>
            <a:xfrm>
              <a:off x="2630025" y="2637450"/>
              <a:ext cx="5075" cy="2875"/>
            </a:xfrm>
            <a:custGeom>
              <a:avLst/>
              <a:gdLst/>
              <a:ahLst/>
              <a:cxnLst/>
              <a:rect l="l" t="t" r="r" b="b"/>
              <a:pathLst>
                <a:path w="203" h="115" extrusionOk="0">
                  <a:moveTo>
                    <a:pt x="127" y="1"/>
                  </a:moveTo>
                  <a:cubicBezTo>
                    <a:pt x="76" y="1"/>
                    <a:pt x="1" y="114"/>
                    <a:pt x="70" y="114"/>
                  </a:cubicBezTo>
                  <a:cubicBezTo>
                    <a:pt x="127" y="114"/>
                    <a:pt x="203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22"/>
            <p:cNvSpPr/>
            <p:nvPr/>
          </p:nvSpPr>
          <p:spPr>
            <a:xfrm>
              <a:off x="2621200" y="2542675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175" y="1"/>
                  </a:moveTo>
                  <a:cubicBezTo>
                    <a:pt x="143" y="1"/>
                    <a:pt x="107" y="23"/>
                    <a:pt x="89" y="45"/>
                  </a:cubicBezTo>
                  <a:lnTo>
                    <a:pt x="83" y="45"/>
                  </a:lnTo>
                  <a:cubicBezTo>
                    <a:pt x="64" y="52"/>
                    <a:pt x="1" y="115"/>
                    <a:pt x="38" y="134"/>
                  </a:cubicBezTo>
                  <a:lnTo>
                    <a:pt x="57" y="165"/>
                  </a:lnTo>
                  <a:cubicBezTo>
                    <a:pt x="65" y="176"/>
                    <a:pt x="78" y="180"/>
                    <a:pt x="91" y="180"/>
                  </a:cubicBezTo>
                  <a:cubicBezTo>
                    <a:pt x="109" y="180"/>
                    <a:pt x="128" y="172"/>
                    <a:pt x="139" y="165"/>
                  </a:cubicBezTo>
                  <a:cubicBezTo>
                    <a:pt x="183" y="146"/>
                    <a:pt x="278" y="83"/>
                    <a:pt x="209" y="14"/>
                  </a:cubicBezTo>
                  <a:cubicBezTo>
                    <a:pt x="199" y="5"/>
                    <a:pt x="188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22"/>
            <p:cNvSpPr/>
            <p:nvPr/>
          </p:nvSpPr>
          <p:spPr>
            <a:xfrm>
              <a:off x="2627550" y="2529125"/>
              <a:ext cx="9125" cy="5250"/>
            </a:xfrm>
            <a:custGeom>
              <a:avLst/>
              <a:gdLst/>
              <a:ahLst/>
              <a:cxnLst/>
              <a:rect l="l" t="t" r="r" b="b"/>
              <a:pathLst>
                <a:path w="365" h="210" extrusionOk="0">
                  <a:moveTo>
                    <a:pt x="198" y="0"/>
                  </a:moveTo>
                  <a:cubicBezTo>
                    <a:pt x="91" y="0"/>
                    <a:pt x="1" y="209"/>
                    <a:pt x="98" y="209"/>
                  </a:cubicBezTo>
                  <a:cubicBezTo>
                    <a:pt x="100" y="209"/>
                    <a:pt x="103" y="209"/>
                    <a:pt x="106" y="209"/>
                  </a:cubicBezTo>
                  <a:cubicBezTo>
                    <a:pt x="125" y="209"/>
                    <a:pt x="150" y="203"/>
                    <a:pt x="175" y="196"/>
                  </a:cubicBezTo>
                  <a:cubicBezTo>
                    <a:pt x="226" y="184"/>
                    <a:pt x="365" y="51"/>
                    <a:pt x="264" y="13"/>
                  </a:cubicBezTo>
                  <a:cubicBezTo>
                    <a:pt x="245" y="7"/>
                    <a:pt x="226" y="1"/>
                    <a:pt x="207" y="1"/>
                  </a:cubicBezTo>
                  <a:cubicBezTo>
                    <a:pt x="204" y="0"/>
                    <a:pt x="201" y="0"/>
                    <a:pt x="1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22"/>
            <p:cNvSpPr/>
            <p:nvPr/>
          </p:nvSpPr>
          <p:spPr>
            <a:xfrm>
              <a:off x="2620725" y="2493975"/>
              <a:ext cx="12325" cy="7425"/>
            </a:xfrm>
            <a:custGeom>
              <a:avLst/>
              <a:gdLst/>
              <a:ahLst/>
              <a:cxnLst/>
              <a:rect l="l" t="t" r="r" b="b"/>
              <a:pathLst>
                <a:path w="493" h="297" extrusionOk="0">
                  <a:moveTo>
                    <a:pt x="316" y="0"/>
                  </a:moveTo>
                  <a:cubicBezTo>
                    <a:pt x="184" y="0"/>
                    <a:pt x="1" y="297"/>
                    <a:pt x="177" y="297"/>
                  </a:cubicBezTo>
                  <a:cubicBezTo>
                    <a:pt x="310" y="297"/>
                    <a:pt x="493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22"/>
            <p:cNvSpPr/>
            <p:nvPr/>
          </p:nvSpPr>
          <p:spPr>
            <a:xfrm>
              <a:off x="2631125" y="246350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79" y="0"/>
                  </a:moveTo>
                  <a:cubicBezTo>
                    <a:pt x="154" y="0"/>
                    <a:pt x="129" y="11"/>
                    <a:pt x="108" y="21"/>
                  </a:cubicBezTo>
                  <a:cubicBezTo>
                    <a:pt x="83" y="34"/>
                    <a:pt x="1" y="116"/>
                    <a:pt x="45" y="147"/>
                  </a:cubicBezTo>
                  <a:cubicBezTo>
                    <a:pt x="64" y="153"/>
                    <a:pt x="70" y="160"/>
                    <a:pt x="77" y="179"/>
                  </a:cubicBezTo>
                  <a:cubicBezTo>
                    <a:pt x="83" y="201"/>
                    <a:pt x="95" y="210"/>
                    <a:pt x="111" y="210"/>
                  </a:cubicBezTo>
                  <a:cubicBezTo>
                    <a:pt x="162" y="210"/>
                    <a:pt x="247" y="115"/>
                    <a:pt x="247" y="72"/>
                  </a:cubicBezTo>
                  <a:cubicBezTo>
                    <a:pt x="247" y="59"/>
                    <a:pt x="247" y="40"/>
                    <a:pt x="241" y="27"/>
                  </a:cubicBezTo>
                  <a:cubicBezTo>
                    <a:pt x="234" y="8"/>
                    <a:pt x="215" y="2"/>
                    <a:pt x="196" y="2"/>
                  </a:cubicBezTo>
                  <a:cubicBezTo>
                    <a:pt x="191" y="1"/>
                    <a:pt x="185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22"/>
            <p:cNvSpPr/>
            <p:nvPr/>
          </p:nvSpPr>
          <p:spPr>
            <a:xfrm>
              <a:off x="2626575" y="2481150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1"/>
                  </a:moveTo>
                  <a:cubicBezTo>
                    <a:pt x="273" y="1"/>
                    <a:pt x="266" y="1"/>
                    <a:pt x="259" y="3"/>
                  </a:cubicBezTo>
                  <a:cubicBezTo>
                    <a:pt x="240" y="9"/>
                    <a:pt x="227" y="9"/>
                    <a:pt x="208" y="15"/>
                  </a:cubicBezTo>
                  <a:cubicBezTo>
                    <a:pt x="158" y="28"/>
                    <a:pt x="0" y="179"/>
                    <a:pt x="114" y="223"/>
                  </a:cubicBezTo>
                  <a:cubicBezTo>
                    <a:pt x="132" y="230"/>
                    <a:pt x="151" y="236"/>
                    <a:pt x="170" y="236"/>
                  </a:cubicBezTo>
                  <a:cubicBezTo>
                    <a:pt x="175" y="236"/>
                    <a:pt x="179" y="237"/>
                    <a:pt x="183" y="237"/>
                  </a:cubicBezTo>
                  <a:cubicBezTo>
                    <a:pt x="305" y="237"/>
                    <a:pt x="419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26" name="Google Shape;2126;p22"/>
          <p:cNvGrpSpPr/>
          <p:nvPr/>
        </p:nvGrpSpPr>
        <p:grpSpPr>
          <a:xfrm>
            <a:off x="-242341" y="3987910"/>
            <a:ext cx="858848" cy="666725"/>
            <a:chOff x="1145300" y="2753225"/>
            <a:chExt cx="173375" cy="134575"/>
          </a:xfrm>
        </p:grpSpPr>
        <p:sp>
          <p:nvSpPr>
            <p:cNvPr id="2127" name="Google Shape;2127;p22"/>
            <p:cNvSpPr/>
            <p:nvPr/>
          </p:nvSpPr>
          <p:spPr>
            <a:xfrm>
              <a:off x="1145300" y="2753225"/>
              <a:ext cx="173375" cy="134575"/>
            </a:xfrm>
            <a:custGeom>
              <a:avLst/>
              <a:gdLst/>
              <a:ahLst/>
              <a:cxnLst/>
              <a:rect l="l" t="t" r="r" b="b"/>
              <a:pathLst>
                <a:path w="6935" h="5383" extrusionOk="0">
                  <a:moveTo>
                    <a:pt x="3921" y="1"/>
                  </a:moveTo>
                  <a:cubicBezTo>
                    <a:pt x="3730" y="1"/>
                    <a:pt x="3544" y="15"/>
                    <a:pt x="3371" y="43"/>
                  </a:cubicBezTo>
                  <a:cubicBezTo>
                    <a:pt x="520" y="514"/>
                    <a:pt x="0" y="5383"/>
                    <a:pt x="2910" y="5383"/>
                  </a:cubicBezTo>
                  <a:cubicBezTo>
                    <a:pt x="3038" y="5383"/>
                    <a:pt x="3173" y="5373"/>
                    <a:pt x="3314" y="5354"/>
                  </a:cubicBezTo>
                  <a:cubicBezTo>
                    <a:pt x="5005" y="5114"/>
                    <a:pt x="6935" y="2932"/>
                    <a:pt x="6184" y="1178"/>
                  </a:cubicBezTo>
                  <a:cubicBezTo>
                    <a:pt x="5820" y="326"/>
                    <a:pt x="4814" y="1"/>
                    <a:pt x="39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22"/>
            <p:cNvSpPr/>
            <p:nvPr/>
          </p:nvSpPr>
          <p:spPr>
            <a:xfrm>
              <a:off x="1252425" y="2768250"/>
              <a:ext cx="15950" cy="13850"/>
            </a:xfrm>
            <a:custGeom>
              <a:avLst/>
              <a:gdLst/>
              <a:ahLst/>
              <a:cxnLst/>
              <a:rect l="l" t="t" r="r" b="b"/>
              <a:pathLst>
                <a:path w="638" h="554" extrusionOk="0">
                  <a:moveTo>
                    <a:pt x="421" y="1"/>
                  </a:moveTo>
                  <a:cubicBezTo>
                    <a:pt x="279" y="1"/>
                    <a:pt x="107" y="176"/>
                    <a:pt x="58" y="275"/>
                  </a:cubicBezTo>
                  <a:cubicBezTo>
                    <a:pt x="26" y="344"/>
                    <a:pt x="1" y="451"/>
                    <a:pt x="64" y="514"/>
                  </a:cubicBezTo>
                  <a:cubicBezTo>
                    <a:pt x="92" y="543"/>
                    <a:pt x="129" y="553"/>
                    <a:pt x="166" y="553"/>
                  </a:cubicBezTo>
                  <a:cubicBezTo>
                    <a:pt x="212" y="553"/>
                    <a:pt x="259" y="538"/>
                    <a:pt x="297" y="521"/>
                  </a:cubicBezTo>
                  <a:cubicBezTo>
                    <a:pt x="329" y="502"/>
                    <a:pt x="360" y="483"/>
                    <a:pt x="392" y="464"/>
                  </a:cubicBezTo>
                  <a:cubicBezTo>
                    <a:pt x="480" y="401"/>
                    <a:pt x="638" y="218"/>
                    <a:pt x="568" y="104"/>
                  </a:cubicBezTo>
                  <a:cubicBezTo>
                    <a:pt x="562" y="85"/>
                    <a:pt x="549" y="67"/>
                    <a:pt x="531" y="48"/>
                  </a:cubicBezTo>
                  <a:cubicBezTo>
                    <a:pt x="499" y="14"/>
                    <a:pt x="461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22"/>
            <p:cNvSpPr/>
            <p:nvPr/>
          </p:nvSpPr>
          <p:spPr>
            <a:xfrm>
              <a:off x="1267400" y="2775425"/>
              <a:ext cx="8700" cy="8225"/>
            </a:xfrm>
            <a:custGeom>
              <a:avLst/>
              <a:gdLst/>
              <a:ahLst/>
              <a:cxnLst/>
              <a:rect l="l" t="t" r="r" b="b"/>
              <a:pathLst>
                <a:path w="348" h="329" extrusionOk="0">
                  <a:moveTo>
                    <a:pt x="253" y="0"/>
                  </a:moveTo>
                  <a:cubicBezTo>
                    <a:pt x="159" y="13"/>
                    <a:pt x="70" y="70"/>
                    <a:pt x="32" y="164"/>
                  </a:cubicBezTo>
                  <a:cubicBezTo>
                    <a:pt x="1" y="227"/>
                    <a:pt x="1" y="328"/>
                    <a:pt x="96" y="328"/>
                  </a:cubicBezTo>
                  <a:cubicBezTo>
                    <a:pt x="196" y="322"/>
                    <a:pt x="278" y="259"/>
                    <a:pt x="323" y="164"/>
                  </a:cubicBezTo>
                  <a:cubicBezTo>
                    <a:pt x="348" y="101"/>
                    <a:pt x="348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22"/>
            <p:cNvSpPr/>
            <p:nvPr/>
          </p:nvSpPr>
          <p:spPr>
            <a:xfrm>
              <a:off x="1261100" y="2790075"/>
              <a:ext cx="8375" cy="7275"/>
            </a:xfrm>
            <a:custGeom>
              <a:avLst/>
              <a:gdLst/>
              <a:ahLst/>
              <a:cxnLst/>
              <a:rect l="l" t="t" r="r" b="b"/>
              <a:pathLst>
                <a:path w="335" h="291" extrusionOk="0">
                  <a:moveTo>
                    <a:pt x="237" y="1"/>
                  </a:moveTo>
                  <a:cubicBezTo>
                    <a:pt x="197" y="1"/>
                    <a:pt x="152" y="21"/>
                    <a:pt x="127" y="39"/>
                  </a:cubicBezTo>
                  <a:lnTo>
                    <a:pt x="108" y="58"/>
                  </a:lnTo>
                  <a:cubicBezTo>
                    <a:pt x="57" y="95"/>
                    <a:pt x="1" y="165"/>
                    <a:pt x="20" y="234"/>
                  </a:cubicBezTo>
                  <a:cubicBezTo>
                    <a:pt x="26" y="234"/>
                    <a:pt x="26" y="240"/>
                    <a:pt x="26" y="247"/>
                  </a:cubicBezTo>
                  <a:cubicBezTo>
                    <a:pt x="37" y="279"/>
                    <a:pt x="62" y="290"/>
                    <a:pt x="91" y="290"/>
                  </a:cubicBezTo>
                  <a:cubicBezTo>
                    <a:pt x="130" y="290"/>
                    <a:pt x="177" y="269"/>
                    <a:pt x="202" y="247"/>
                  </a:cubicBezTo>
                  <a:lnTo>
                    <a:pt x="240" y="215"/>
                  </a:lnTo>
                  <a:cubicBezTo>
                    <a:pt x="284" y="190"/>
                    <a:pt x="335" y="127"/>
                    <a:pt x="316" y="76"/>
                  </a:cubicBezTo>
                  <a:cubicBezTo>
                    <a:pt x="316" y="64"/>
                    <a:pt x="303" y="58"/>
                    <a:pt x="303" y="45"/>
                  </a:cubicBezTo>
                  <a:cubicBezTo>
                    <a:pt x="292" y="12"/>
                    <a:pt x="266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22"/>
            <p:cNvSpPr/>
            <p:nvPr/>
          </p:nvSpPr>
          <p:spPr>
            <a:xfrm>
              <a:off x="1250225" y="2787100"/>
              <a:ext cx="6400" cy="6725"/>
            </a:xfrm>
            <a:custGeom>
              <a:avLst/>
              <a:gdLst/>
              <a:ahLst/>
              <a:cxnLst/>
              <a:rect l="l" t="t" r="r" b="b"/>
              <a:pathLst>
                <a:path w="256" h="269" extrusionOk="0">
                  <a:moveTo>
                    <a:pt x="202" y="0"/>
                  </a:moveTo>
                  <a:cubicBezTo>
                    <a:pt x="153" y="0"/>
                    <a:pt x="75" y="48"/>
                    <a:pt x="45" y="82"/>
                  </a:cubicBezTo>
                  <a:cubicBezTo>
                    <a:pt x="7" y="120"/>
                    <a:pt x="0" y="183"/>
                    <a:pt x="19" y="233"/>
                  </a:cubicBezTo>
                  <a:cubicBezTo>
                    <a:pt x="32" y="258"/>
                    <a:pt x="50" y="268"/>
                    <a:pt x="70" y="268"/>
                  </a:cubicBezTo>
                  <a:cubicBezTo>
                    <a:pt x="131" y="268"/>
                    <a:pt x="213" y="175"/>
                    <a:pt x="228" y="132"/>
                  </a:cubicBezTo>
                  <a:cubicBezTo>
                    <a:pt x="234" y="113"/>
                    <a:pt x="240" y="101"/>
                    <a:pt x="240" y="82"/>
                  </a:cubicBezTo>
                  <a:cubicBezTo>
                    <a:pt x="255" y="21"/>
                    <a:pt x="235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22"/>
            <p:cNvSpPr/>
            <p:nvPr/>
          </p:nvSpPr>
          <p:spPr>
            <a:xfrm>
              <a:off x="1207325" y="2798150"/>
              <a:ext cx="7125" cy="6800"/>
            </a:xfrm>
            <a:custGeom>
              <a:avLst/>
              <a:gdLst/>
              <a:ahLst/>
              <a:cxnLst/>
              <a:rect l="l" t="t" r="r" b="b"/>
              <a:pathLst>
                <a:path w="285" h="272" extrusionOk="0">
                  <a:moveTo>
                    <a:pt x="221" y="1"/>
                  </a:moveTo>
                  <a:cubicBezTo>
                    <a:pt x="154" y="1"/>
                    <a:pt x="46" y="101"/>
                    <a:pt x="32" y="138"/>
                  </a:cubicBezTo>
                  <a:cubicBezTo>
                    <a:pt x="7" y="189"/>
                    <a:pt x="1" y="245"/>
                    <a:pt x="58" y="264"/>
                  </a:cubicBezTo>
                  <a:cubicBezTo>
                    <a:pt x="68" y="269"/>
                    <a:pt x="79" y="272"/>
                    <a:pt x="90" y="272"/>
                  </a:cubicBezTo>
                  <a:cubicBezTo>
                    <a:pt x="133" y="272"/>
                    <a:pt x="180" y="238"/>
                    <a:pt x="215" y="208"/>
                  </a:cubicBezTo>
                  <a:cubicBezTo>
                    <a:pt x="260" y="170"/>
                    <a:pt x="285" y="107"/>
                    <a:pt x="272" y="50"/>
                  </a:cubicBezTo>
                  <a:cubicBezTo>
                    <a:pt x="265" y="14"/>
                    <a:pt x="2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22"/>
            <p:cNvSpPr/>
            <p:nvPr/>
          </p:nvSpPr>
          <p:spPr>
            <a:xfrm>
              <a:off x="1216275" y="2827200"/>
              <a:ext cx="9375" cy="6875"/>
            </a:xfrm>
            <a:custGeom>
              <a:avLst/>
              <a:gdLst/>
              <a:ahLst/>
              <a:cxnLst/>
              <a:rect l="l" t="t" r="r" b="b"/>
              <a:pathLst>
                <a:path w="375" h="275" extrusionOk="0">
                  <a:moveTo>
                    <a:pt x="215" y="1"/>
                  </a:moveTo>
                  <a:cubicBezTo>
                    <a:pt x="141" y="1"/>
                    <a:pt x="62" y="90"/>
                    <a:pt x="40" y="143"/>
                  </a:cubicBezTo>
                  <a:cubicBezTo>
                    <a:pt x="1" y="222"/>
                    <a:pt x="39" y="275"/>
                    <a:pt x="104" y="275"/>
                  </a:cubicBezTo>
                  <a:cubicBezTo>
                    <a:pt x="121" y="275"/>
                    <a:pt x="140" y="271"/>
                    <a:pt x="160" y="263"/>
                  </a:cubicBezTo>
                  <a:lnTo>
                    <a:pt x="185" y="250"/>
                  </a:lnTo>
                  <a:cubicBezTo>
                    <a:pt x="261" y="225"/>
                    <a:pt x="375" y="80"/>
                    <a:pt x="274" y="17"/>
                  </a:cubicBezTo>
                  <a:lnTo>
                    <a:pt x="255" y="11"/>
                  </a:lnTo>
                  <a:cubicBezTo>
                    <a:pt x="242" y="4"/>
                    <a:pt x="229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22"/>
            <p:cNvSpPr/>
            <p:nvPr/>
          </p:nvSpPr>
          <p:spPr>
            <a:xfrm>
              <a:off x="1228150" y="2817825"/>
              <a:ext cx="8075" cy="4775"/>
            </a:xfrm>
            <a:custGeom>
              <a:avLst/>
              <a:gdLst/>
              <a:ahLst/>
              <a:cxnLst/>
              <a:rect l="l" t="t" r="r" b="b"/>
              <a:pathLst>
                <a:path w="323" h="191" extrusionOk="0">
                  <a:moveTo>
                    <a:pt x="202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22"/>
            <p:cNvSpPr/>
            <p:nvPr/>
          </p:nvSpPr>
          <p:spPr>
            <a:xfrm>
              <a:off x="1187450" y="2849675"/>
              <a:ext cx="9475" cy="7375"/>
            </a:xfrm>
            <a:custGeom>
              <a:avLst/>
              <a:gdLst/>
              <a:ahLst/>
              <a:cxnLst/>
              <a:rect l="l" t="t" r="r" b="b"/>
              <a:pathLst>
                <a:path w="379" h="295" extrusionOk="0">
                  <a:moveTo>
                    <a:pt x="271" y="0"/>
                  </a:moveTo>
                  <a:cubicBezTo>
                    <a:pt x="167" y="0"/>
                    <a:pt x="1" y="171"/>
                    <a:pt x="90" y="259"/>
                  </a:cubicBezTo>
                  <a:lnTo>
                    <a:pt x="96" y="272"/>
                  </a:lnTo>
                  <a:cubicBezTo>
                    <a:pt x="114" y="288"/>
                    <a:pt x="134" y="294"/>
                    <a:pt x="156" y="294"/>
                  </a:cubicBezTo>
                  <a:cubicBezTo>
                    <a:pt x="256" y="294"/>
                    <a:pt x="378" y="147"/>
                    <a:pt x="342" y="64"/>
                  </a:cubicBezTo>
                  <a:cubicBezTo>
                    <a:pt x="342" y="58"/>
                    <a:pt x="342" y="51"/>
                    <a:pt x="336" y="45"/>
                  </a:cubicBezTo>
                  <a:cubicBezTo>
                    <a:pt x="323" y="13"/>
                    <a:pt x="299" y="0"/>
                    <a:pt x="2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22"/>
            <p:cNvSpPr/>
            <p:nvPr/>
          </p:nvSpPr>
          <p:spPr>
            <a:xfrm>
              <a:off x="1198825" y="2870525"/>
              <a:ext cx="7275" cy="6550"/>
            </a:xfrm>
            <a:custGeom>
              <a:avLst/>
              <a:gdLst/>
              <a:ahLst/>
              <a:cxnLst/>
              <a:rect l="l" t="t" r="r" b="b"/>
              <a:pathLst>
                <a:path w="291" h="262" extrusionOk="0">
                  <a:moveTo>
                    <a:pt x="208" y="1"/>
                  </a:moveTo>
                  <a:cubicBezTo>
                    <a:pt x="181" y="1"/>
                    <a:pt x="150" y="14"/>
                    <a:pt x="127" y="31"/>
                  </a:cubicBezTo>
                  <a:cubicBezTo>
                    <a:pt x="108" y="37"/>
                    <a:pt x="89" y="50"/>
                    <a:pt x="76" y="62"/>
                  </a:cubicBezTo>
                  <a:cubicBezTo>
                    <a:pt x="26" y="100"/>
                    <a:pt x="0" y="163"/>
                    <a:pt x="7" y="226"/>
                  </a:cubicBezTo>
                  <a:cubicBezTo>
                    <a:pt x="11" y="253"/>
                    <a:pt x="38" y="261"/>
                    <a:pt x="64" y="261"/>
                  </a:cubicBezTo>
                  <a:cubicBezTo>
                    <a:pt x="75" y="261"/>
                    <a:pt x="86" y="260"/>
                    <a:pt x="95" y="258"/>
                  </a:cubicBezTo>
                  <a:cubicBezTo>
                    <a:pt x="127" y="245"/>
                    <a:pt x="152" y="233"/>
                    <a:pt x="177" y="214"/>
                  </a:cubicBezTo>
                  <a:cubicBezTo>
                    <a:pt x="227" y="176"/>
                    <a:pt x="291" y="107"/>
                    <a:pt x="265" y="37"/>
                  </a:cubicBezTo>
                  <a:cubicBezTo>
                    <a:pt x="254" y="11"/>
                    <a:pt x="23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22"/>
            <p:cNvSpPr/>
            <p:nvPr/>
          </p:nvSpPr>
          <p:spPr>
            <a:xfrm>
              <a:off x="1224675" y="2861050"/>
              <a:ext cx="9175" cy="8200"/>
            </a:xfrm>
            <a:custGeom>
              <a:avLst/>
              <a:gdLst/>
              <a:ahLst/>
              <a:cxnLst/>
              <a:rect l="l" t="t" r="r" b="b"/>
              <a:pathLst>
                <a:path w="367" h="328" extrusionOk="0">
                  <a:moveTo>
                    <a:pt x="255" y="1"/>
                  </a:moveTo>
                  <a:cubicBezTo>
                    <a:pt x="241" y="1"/>
                    <a:pt x="228" y="3"/>
                    <a:pt x="215" y="6"/>
                  </a:cubicBezTo>
                  <a:cubicBezTo>
                    <a:pt x="139" y="31"/>
                    <a:pt x="70" y="88"/>
                    <a:pt x="32" y="164"/>
                  </a:cubicBezTo>
                  <a:cubicBezTo>
                    <a:pt x="13" y="214"/>
                    <a:pt x="1" y="296"/>
                    <a:pt x="64" y="322"/>
                  </a:cubicBezTo>
                  <a:cubicBezTo>
                    <a:pt x="76" y="326"/>
                    <a:pt x="88" y="328"/>
                    <a:pt x="100" y="328"/>
                  </a:cubicBezTo>
                  <a:cubicBezTo>
                    <a:pt x="158" y="328"/>
                    <a:pt x="217" y="282"/>
                    <a:pt x="259" y="246"/>
                  </a:cubicBezTo>
                  <a:lnTo>
                    <a:pt x="310" y="202"/>
                  </a:lnTo>
                  <a:cubicBezTo>
                    <a:pt x="335" y="189"/>
                    <a:pt x="367" y="151"/>
                    <a:pt x="354" y="126"/>
                  </a:cubicBezTo>
                  <a:cubicBezTo>
                    <a:pt x="348" y="101"/>
                    <a:pt x="341" y="76"/>
                    <a:pt x="335" y="50"/>
                  </a:cubicBezTo>
                  <a:cubicBezTo>
                    <a:pt x="326" y="14"/>
                    <a:pt x="291" y="1"/>
                    <a:pt x="2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22"/>
            <p:cNvSpPr/>
            <p:nvPr/>
          </p:nvSpPr>
          <p:spPr>
            <a:xfrm>
              <a:off x="1207975" y="2849400"/>
              <a:ext cx="7575" cy="6450"/>
            </a:xfrm>
            <a:custGeom>
              <a:avLst/>
              <a:gdLst/>
              <a:ahLst/>
              <a:cxnLst/>
              <a:rect l="l" t="t" r="r" b="b"/>
              <a:pathLst>
                <a:path w="303" h="258" extrusionOk="0">
                  <a:moveTo>
                    <a:pt x="211" y="0"/>
                  </a:moveTo>
                  <a:cubicBezTo>
                    <a:pt x="181" y="0"/>
                    <a:pt x="146" y="10"/>
                    <a:pt x="114" y="31"/>
                  </a:cubicBezTo>
                  <a:cubicBezTo>
                    <a:pt x="76" y="56"/>
                    <a:pt x="44" y="94"/>
                    <a:pt x="25" y="138"/>
                  </a:cubicBezTo>
                  <a:cubicBezTo>
                    <a:pt x="0" y="195"/>
                    <a:pt x="6" y="251"/>
                    <a:pt x="70" y="258"/>
                  </a:cubicBezTo>
                  <a:cubicBezTo>
                    <a:pt x="107" y="258"/>
                    <a:pt x="145" y="245"/>
                    <a:pt x="177" y="226"/>
                  </a:cubicBezTo>
                  <a:cubicBezTo>
                    <a:pt x="196" y="220"/>
                    <a:pt x="215" y="201"/>
                    <a:pt x="234" y="182"/>
                  </a:cubicBezTo>
                  <a:cubicBezTo>
                    <a:pt x="259" y="157"/>
                    <a:pt x="278" y="119"/>
                    <a:pt x="290" y="81"/>
                  </a:cubicBezTo>
                  <a:cubicBezTo>
                    <a:pt x="302" y="29"/>
                    <a:pt x="26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22"/>
            <p:cNvSpPr/>
            <p:nvPr/>
          </p:nvSpPr>
          <p:spPr>
            <a:xfrm>
              <a:off x="1246225" y="2854100"/>
              <a:ext cx="9375" cy="6300"/>
            </a:xfrm>
            <a:custGeom>
              <a:avLst/>
              <a:gdLst/>
              <a:ahLst/>
              <a:cxnLst/>
              <a:rect l="l" t="t" r="r" b="b"/>
              <a:pathLst>
                <a:path w="375" h="252" extrusionOk="0">
                  <a:moveTo>
                    <a:pt x="198" y="0"/>
                  </a:moveTo>
                  <a:cubicBezTo>
                    <a:pt x="123" y="7"/>
                    <a:pt x="60" y="57"/>
                    <a:pt x="28" y="127"/>
                  </a:cubicBezTo>
                  <a:cubicBezTo>
                    <a:pt x="0" y="182"/>
                    <a:pt x="16" y="251"/>
                    <a:pt x="75" y="251"/>
                  </a:cubicBezTo>
                  <a:cubicBezTo>
                    <a:pt x="84" y="251"/>
                    <a:pt x="93" y="250"/>
                    <a:pt x="104" y="246"/>
                  </a:cubicBezTo>
                  <a:lnTo>
                    <a:pt x="123" y="246"/>
                  </a:lnTo>
                  <a:cubicBezTo>
                    <a:pt x="205" y="221"/>
                    <a:pt x="375" y="7"/>
                    <a:pt x="2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22"/>
            <p:cNvSpPr/>
            <p:nvPr/>
          </p:nvSpPr>
          <p:spPr>
            <a:xfrm>
              <a:off x="1230125" y="2849525"/>
              <a:ext cx="7975" cy="6725"/>
            </a:xfrm>
            <a:custGeom>
              <a:avLst/>
              <a:gdLst/>
              <a:ahLst/>
              <a:cxnLst/>
              <a:rect l="l" t="t" r="r" b="b"/>
              <a:pathLst>
                <a:path w="319" h="269" extrusionOk="0">
                  <a:moveTo>
                    <a:pt x="249" y="1"/>
                  </a:moveTo>
                  <a:lnTo>
                    <a:pt x="268" y="26"/>
                  </a:lnTo>
                  <a:lnTo>
                    <a:pt x="268" y="32"/>
                  </a:lnTo>
                  <a:cubicBezTo>
                    <a:pt x="237" y="22"/>
                    <a:pt x="208" y="17"/>
                    <a:pt x="183" y="17"/>
                  </a:cubicBezTo>
                  <a:cubicBezTo>
                    <a:pt x="127" y="17"/>
                    <a:pt x="84" y="41"/>
                    <a:pt x="54" y="89"/>
                  </a:cubicBezTo>
                  <a:cubicBezTo>
                    <a:pt x="35" y="108"/>
                    <a:pt x="22" y="139"/>
                    <a:pt x="16" y="164"/>
                  </a:cubicBezTo>
                  <a:cubicBezTo>
                    <a:pt x="1" y="238"/>
                    <a:pt x="42" y="269"/>
                    <a:pt x="92" y="269"/>
                  </a:cubicBezTo>
                  <a:cubicBezTo>
                    <a:pt x="124" y="269"/>
                    <a:pt x="159" y="256"/>
                    <a:pt x="186" y="234"/>
                  </a:cubicBezTo>
                  <a:cubicBezTo>
                    <a:pt x="212" y="215"/>
                    <a:pt x="237" y="196"/>
                    <a:pt x="249" y="171"/>
                  </a:cubicBezTo>
                  <a:cubicBezTo>
                    <a:pt x="281" y="120"/>
                    <a:pt x="319" y="38"/>
                    <a:pt x="2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22"/>
            <p:cNvSpPr/>
            <p:nvPr/>
          </p:nvSpPr>
          <p:spPr>
            <a:xfrm>
              <a:off x="1235550" y="2865600"/>
              <a:ext cx="11700" cy="6975"/>
            </a:xfrm>
            <a:custGeom>
              <a:avLst/>
              <a:gdLst/>
              <a:ahLst/>
              <a:cxnLst/>
              <a:rect l="l" t="t" r="r" b="b"/>
              <a:pathLst>
                <a:path w="468" h="279" extrusionOk="0">
                  <a:moveTo>
                    <a:pt x="297" y="1"/>
                  </a:moveTo>
                  <a:cubicBezTo>
                    <a:pt x="178" y="1"/>
                    <a:pt x="1" y="278"/>
                    <a:pt x="165" y="278"/>
                  </a:cubicBezTo>
                  <a:cubicBezTo>
                    <a:pt x="291" y="278"/>
                    <a:pt x="468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22"/>
            <p:cNvSpPr/>
            <p:nvPr/>
          </p:nvSpPr>
          <p:spPr>
            <a:xfrm>
              <a:off x="1277650" y="2828875"/>
              <a:ext cx="9500" cy="9000"/>
            </a:xfrm>
            <a:custGeom>
              <a:avLst/>
              <a:gdLst/>
              <a:ahLst/>
              <a:cxnLst/>
              <a:rect l="l" t="t" r="r" b="b"/>
              <a:pathLst>
                <a:path w="380" h="360" extrusionOk="0">
                  <a:moveTo>
                    <a:pt x="278" y="0"/>
                  </a:moveTo>
                  <a:cubicBezTo>
                    <a:pt x="171" y="13"/>
                    <a:pt x="77" y="82"/>
                    <a:pt x="32" y="177"/>
                  </a:cubicBezTo>
                  <a:cubicBezTo>
                    <a:pt x="1" y="246"/>
                    <a:pt x="1" y="360"/>
                    <a:pt x="102" y="360"/>
                  </a:cubicBezTo>
                  <a:cubicBezTo>
                    <a:pt x="209" y="347"/>
                    <a:pt x="304" y="278"/>
                    <a:pt x="348" y="183"/>
                  </a:cubicBezTo>
                  <a:cubicBezTo>
                    <a:pt x="379" y="114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43" name="Google Shape;2143;p22"/>
          <p:cNvSpPr/>
          <p:nvPr/>
        </p:nvSpPr>
        <p:spPr>
          <a:xfrm rot="5400000">
            <a:off x="-127235" y="4420469"/>
            <a:ext cx="484450" cy="419327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44" name="Google Shape;2144;p22"/>
          <p:cNvGrpSpPr/>
          <p:nvPr/>
        </p:nvGrpSpPr>
        <p:grpSpPr>
          <a:xfrm>
            <a:off x="244604" y="4773224"/>
            <a:ext cx="280573" cy="265806"/>
            <a:chOff x="484075" y="3026900"/>
            <a:chExt cx="161975" cy="153450"/>
          </a:xfrm>
        </p:grpSpPr>
        <p:sp>
          <p:nvSpPr>
            <p:cNvPr id="2145" name="Google Shape;2145;p22"/>
            <p:cNvSpPr/>
            <p:nvPr/>
          </p:nvSpPr>
          <p:spPr>
            <a:xfrm>
              <a:off x="492450" y="3034950"/>
              <a:ext cx="144125" cy="137525"/>
            </a:xfrm>
            <a:custGeom>
              <a:avLst/>
              <a:gdLst/>
              <a:ahLst/>
              <a:cxnLst/>
              <a:rect l="l" t="t" r="r" b="b"/>
              <a:pathLst>
                <a:path w="5765" h="5501" extrusionOk="0">
                  <a:moveTo>
                    <a:pt x="2554" y="0"/>
                  </a:moveTo>
                  <a:cubicBezTo>
                    <a:pt x="2126" y="0"/>
                    <a:pt x="1703" y="108"/>
                    <a:pt x="1331" y="316"/>
                  </a:cubicBezTo>
                  <a:cubicBezTo>
                    <a:pt x="776" y="619"/>
                    <a:pt x="379" y="1167"/>
                    <a:pt x="202" y="1848"/>
                  </a:cubicBezTo>
                  <a:cubicBezTo>
                    <a:pt x="0" y="2662"/>
                    <a:pt x="126" y="3520"/>
                    <a:pt x="568" y="4232"/>
                  </a:cubicBezTo>
                  <a:cubicBezTo>
                    <a:pt x="1079" y="5052"/>
                    <a:pt x="1873" y="5500"/>
                    <a:pt x="2813" y="5500"/>
                  </a:cubicBezTo>
                  <a:cubicBezTo>
                    <a:pt x="3866" y="5500"/>
                    <a:pt x="4875" y="4907"/>
                    <a:pt x="5330" y="4024"/>
                  </a:cubicBezTo>
                  <a:cubicBezTo>
                    <a:pt x="5765" y="3179"/>
                    <a:pt x="5639" y="2208"/>
                    <a:pt x="4983" y="1293"/>
                  </a:cubicBezTo>
                  <a:cubicBezTo>
                    <a:pt x="4402" y="480"/>
                    <a:pt x="3494" y="0"/>
                    <a:pt x="25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22"/>
            <p:cNvSpPr/>
            <p:nvPr/>
          </p:nvSpPr>
          <p:spPr>
            <a:xfrm>
              <a:off x="484075" y="3026900"/>
              <a:ext cx="161975" cy="153450"/>
            </a:xfrm>
            <a:custGeom>
              <a:avLst/>
              <a:gdLst/>
              <a:ahLst/>
              <a:cxnLst/>
              <a:rect l="l" t="t" r="r" b="b"/>
              <a:pathLst>
                <a:path w="6479" h="6138" extrusionOk="0">
                  <a:moveTo>
                    <a:pt x="2889" y="631"/>
                  </a:moveTo>
                  <a:cubicBezTo>
                    <a:pt x="3703" y="631"/>
                    <a:pt x="4529" y="1054"/>
                    <a:pt x="5059" y="1798"/>
                  </a:cubicBezTo>
                  <a:cubicBezTo>
                    <a:pt x="6478" y="3779"/>
                    <a:pt x="4832" y="5500"/>
                    <a:pt x="3148" y="5500"/>
                  </a:cubicBezTo>
                  <a:cubicBezTo>
                    <a:pt x="2410" y="5500"/>
                    <a:pt x="1666" y="5172"/>
                    <a:pt x="1168" y="4384"/>
                  </a:cubicBezTo>
                  <a:cubicBezTo>
                    <a:pt x="430" y="3205"/>
                    <a:pt x="714" y="1527"/>
                    <a:pt x="1817" y="909"/>
                  </a:cubicBezTo>
                  <a:cubicBezTo>
                    <a:pt x="2145" y="732"/>
                    <a:pt x="2517" y="638"/>
                    <a:pt x="2889" y="638"/>
                  </a:cubicBezTo>
                  <a:lnTo>
                    <a:pt x="2889" y="631"/>
                  </a:lnTo>
                  <a:close/>
                  <a:moveTo>
                    <a:pt x="2889" y="1"/>
                  </a:moveTo>
                  <a:lnTo>
                    <a:pt x="2889" y="7"/>
                  </a:lnTo>
                  <a:cubicBezTo>
                    <a:pt x="2410" y="7"/>
                    <a:pt x="1931" y="121"/>
                    <a:pt x="1508" y="354"/>
                  </a:cubicBezTo>
                  <a:cubicBezTo>
                    <a:pt x="884" y="701"/>
                    <a:pt x="423" y="1319"/>
                    <a:pt x="228" y="2088"/>
                  </a:cubicBezTo>
                  <a:cubicBezTo>
                    <a:pt x="1" y="2984"/>
                    <a:pt x="152" y="3930"/>
                    <a:pt x="632" y="4718"/>
                  </a:cubicBezTo>
                  <a:cubicBezTo>
                    <a:pt x="1199" y="5620"/>
                    <a:pt x="2114" y="6137"/>
                    <a:pt x="3148" y="6137"/>
                  </a:cubicBezTo>
                  <a:cubicBezTo>
                    <a:pt x="4315" y="6137"/>
                    <a:pt x="5437" y="5475"/>
                    <a:pt x="5942" y="4491"/>
                  </a:cubicBezTo>
                  <a:cubicBezTo>
                    <a:pt x="6428" y="3545"/>
                    <a:pt x="6295" y="2435"/>
                    <a:pt x="5576" y="1432"/>
                  </a:cubicBezTo>
                  <a:cubicBezTo>
                    <a:pt x="4939" y="537"/>
                    <a:pt x="3930" y="1"/>
                    <a:pt x="28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22"/>
            <p:cNvSpPr/>
            <p:nvPr/>
          </p:nvSpPr>
          <p:spPr>
            <a:xfrm>
              <a:off x="525400" y="3102200"/>
              <a:ext cx="14850" cy="10125"/>
            </a:xfrm>
            <a:custGeom>
              <a:avLst/>
              <a:gdLst/>
              <a:ahLst/>
              <a:cxnLst/>
              <a:rect l="l" t="t" r="r" b="b"/>
              <a:pathLst>
                <a:path w="594" h="405" extrusionOk="0">
                  <a:moveTo>
                    <a:pt x="249" y="0"/>
                  </a:moveTo>
                  <a:cubicBezTo>
                    <a:pt x="233" y="0"/>
                    <a:pt x="218" y="1"/>
                    <a:pt x="202" y="4"/>
                  </a:cubicBezTo>
                  <a:cubicBezTo>
                    <a:pt x="114" y="22"/>
                    <a:pt x="0" y="111"/>
                    <a:pt x="70" y="237"/>
                  </a:cubicBezTo>
                  <a:cubicBezTo>
                    <a:pt x="125" y="343"/>
                    <a:pt x="235" y="404"/>
                    <a:pt x="355" y="404"/>
                  </a:cubicBezTo>
                  <a:cubicBezTo>
                    <a:pt x="371" y="404"/>
                    <a:pt x="388" y="403"/>
                    <a:pt x="404" y="401"/>
                  </a:cubicBezTo>
                  <a:cubicBezTo>
                    <a:pt x="517" y="395"/>
                    <a:pt x="593" y="275"/>
                    <a:pt x="536" y="167"/>
                  </a:cubicBezTo>
                  <a:cubicBezTo>
                    <a:pt x="475" y="62"/>
                    <a:pt x="365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22"/>
            <p:cNvSpPr/>
            <p:nvPr/>
          </p:nvSpPr>
          <p:spPr>
            <a:xfrm>
              <a:off x="527125" y="3082050"/>
              <a:ext cx="10600" cy="7375"/>
            </a:xfrm>
            <a:custGeom>
              <a:avLst/>
              <a:gdLst/>
              <a:ahLst/>
              <a:cxnLst/>
              <a:rect l="l" t="t" r="r" b="b"/>
              <a:pathLst>
                <a:path w="424" h="295" extrusionOk="0">
                  <a:moveTo>
                    <a:pt x="173" y="0"/>
                  </a:moveTo>
                  <a:cubicBezTo>
                    <a:pt x="162" y="0"/>
                    <a:pt x="151" y="1"/>
                    <a:pt x="139" y="2"/>
                  </a:cubicBezTo>
                  <a:cubicBezTo>
                    <a:pt x="57" y="9"/>
                    <a:pt x="1" y="97"/>
                    <a:pt x="45" y="173"/>
                  </a:cubicBezTo>
                  <a:cubicBezTo>
                    <a:pt x="84" y="251"/>
                    <a:pt x="168" y="294"/>
                    <a:pt x="252" y="294"/>
                  </a:cubicBezTo>
                  <a:cubicBezTo>
                    <a:pt x="263" y="294"/>
                    <a:pt x="274" y="294"/>
                    <a:pt x="284" y="292"/>
                  </a:cubicBezTo>
                  <a:cubicBezTo>
                    <a:pt x="373" y="286"/>
                    <a:pt x="423" y="198"/>
                    <a:pt x="385" y="122"/>
                  </a:cubicBezTo>
                  <a:cubicBezTo>
                    <a:pt x="341" y="44"/>
                    <a:pt x="261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22"/>
            <p:cNvSpPr/>
            <p:nvPr/>
          </p:nvSpPr>
          <p:spPr>
            <a:xfrm>
              <a:off x="541950" y="3079500"/>
              <a:ext cx="9025" cy="7225"/>
            </a:xfrm>
            <a:custGeom>
              <a:avLst/>
              <a:gdLst/>
              <a:ahLst/>
              <a:cxnLst/>
              <a:rect l="l" t="t" r="r" b="b"/>
              <a:pathLst>
                <a:path w="361" h="289" extrusionOk="0">
                  <a:moveTo>
                    <a:pt x="96" y="0"/>
                  </a:moveTo>
                  <a:cubicBezTo>
                    <a:pt x="46" y="0"/>
                    <a:pt x="1" y="18"/>
                    <a:pt x="1" y="73"/>
                  </a:cubicBezTo>
                  <a:lnTo>
                    <a:pt x="1" y="111"/>
                  </a:lnTo>
                  <a:cubicBezTo>
                    <a:pt x="1" y="236"/>
                    <a:pt x="119" y="289"/>
                    <a:pt x="206" y="289"/>
                  </a:cubicBezTo>
                  <a:cubicBezTo>
                    <a:pt x="216" y="289"/>
                    <a:pt x="225" y="288"/>
                    <a:pt x="234" y="287"/>
                  </a:cubicBezTo>
                  <a:cubicBezTo>
                    <a:pt x="354" y="268"/>
                    <a:pt x="360" y="155"/>
                    <a:pt x="272" y="73"/>
                  </a:cubicBezTo>
                  <a:lnTo>
                    <a:pt x="234" y="41"/>
                  </a:lnTo>
                  <a:cubicBezTo>
                    <a:pt x="214" y="21"/>
                    <a:pt x="152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22"/>
            <p:cNvSpPr/>
            <p:nvPr/>
          </p:nvSpPr>
          <p:spPr>
            <a:xfrm>
              <a:off x="546375" y="3097850"/>
              <a:ext cx="5375" cy="4175"/>
            </a:xfrm>
            <a:custGeom>
              <a:avLst/>
              <a:gdLst/>
              <a:ahLst/>
              <a:cxnLst/>
              <a:rect l="l" t="t" r="r" b="b"/>
              <a:pathLst>
                <a:path w="215" h="167" extrusionOk="0">
                  <a:moveTo>
                    <a:pt x="58" y="1"/>
                  </a:moveTo>
                  <a:cubicBezTo>
                    <a:pt x="43" y="1"/>
                    <a:pt x="29" y="7"/>
                    <a:pt x="19" y="26"/>
                  </a:cubicBezTo>
                  <a:cubicBezTo>
                    <a:pt x="13" y="26"/>
                    <a:pt x="13" y="26"/>
                    <a:pt x="13" y="32"/>
                  </a:cubicBezTo>
                  <a:cubicBezTo>
                    <a:pt x="0" y="45"/>
                    <a:pt x="0" y="64"/>
                    <a:pt x="13" y="83"/>
                  </a:cubicBezTo>
                  <a:cubicBezTo>
                    <a:pt x="13" y="89"/>
                    <a:pt x="19" y="102"/>
                    <a:pt x="19" y="108"/>
                  </a:cubicBezTo>
                  <a:cubicBezTo>
                    <a:pt x="32" y="148"/>
                    <a:pt x="75" y="167"/>
                    <a:pt x="114" y="167"/>
                  </a:cubicBezTo>
                  <a:cubicBezTo>
                    <a:pt x="167" y="167"/>
                    <a:pt x="214" y="132"/>
                    <a:pt x="170" y="70"/>
                  </a:cubicBezTo>
                  <a:cubicBezTo>
                    <a:pt x="158" y="45"/>
                    <a:pt x="133" y="20"/>
                    <a:pt x="101" y="14"/>
                  </a:cubicBezTo>
                  <a:cubicBezTo>
                    <a:pt x="88" y="7"/>
                    <a:pt x="7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22"/>
            <p:cNvSpPr/>
            <p:nvPr/>
          </p:nvSpPr>
          <p:spPr>
            <a:xfrm>
              <a:off x="584525" y="3105800"/>
              <a:ext cx="12625" cy="8900"/>
            </a:xfrm>
            <a:custGeom>
              <a:avLst/>
              <a:gdLst/>
              <a:ahLst/>
              <a:cxnLst/>
              <a:rect l="l" t="t" r="r" b="b"/>
              <a:pathLst>
                <a:path w="505" h="356" extrusionOk="0">
                  <a:moveTo>
                    <a:pt x="208" y="1"/>
                  </a:moveTo>
                  <a:cubicBezTo>
                    <a:pt x="194" y="1"/>
                    <a:pt x="179" y="2"/>
                    <a:pt x="164" y="5"/>
                  </a:cubicBezTo>
                  <a:cubicBezTo>
                    <a:pt x="63" y="11"/>
                    <a:pt x="0" y="118"/>
                    <a:pt x="38" y="206"/>
                  </a:cubicBezTo>
                  <a:cubicBezTo>
                    <a:pt x="93" y="300"/>
                    <a:pt x="191" y="355"/>
                    <a:pt x="295" y="355"/>
                  </a:cubicBezTo>
                  <a:cubicBezTo>
                    <a:pt x="310" y="355"/>
                    <a:pt x="326" y="354"/>
                    <a:pt x="341" y="351"/>
                  </a:cubicBezTo>
                  <a:cubicBezTo>
                    <a:pt x="442" y="345"/>
                    <a:pt x="505" y="238"/>
                    <a:pt x="461" y="143"/>
                  </a:cubicBezTo>
                  <a:cubicBezTo>
                    <a:pt x="406" y="55"/>
                    <a:pt x="308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">
    <p:spTree>
      <p:nvGrpSpPr>
        <p:cNvPr id="1" name="Shape 23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Char char="●"/>
              <a:defRPr sz="1800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■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●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■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●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xygen"/>
              <a:buChar char="■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5" r:id="rId3"/>
    <p:sldLayoutId id="2147483656" r:id="rId4"/>
    <p:sldLayoutId id="2147483658" r:id="rId5"/>
    <p:sldLayoutId id="2147483661" r:id="rId6"/>
    <p:sldLayoutId id="2147483667" r:id="rId7"/>
    <p:sldLayoutId id="2147483668" r:id="rId8"/>
    <p:sldLayoutId id="2147483670" r:id="rId9"/>
    <p:sldLayoutId id="2147483671" r:id="rId10"/>
    <p:sldLayoutId id="2147483675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5.png"/><Relationship Id="rId7" Type="http://schemas.openxmlformats.org/officeDocument/2006/relationships/image" Target="../media/image3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7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png"/><Relationship Id="rId5" Type="http://schemas.openxmlformats.org/officeDocument/2006/relationships/image" Target="../media/image32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32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.wdp"/><Relationship Id="rId5" Type="http://schemas.openxmlformats.org/officeDocument/2006/relationships/image" Target="../media/image37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1.wav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1.wav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86"/>
          <a:stretch/>
        </p:blipFill>
        <p:spPr>
          <a:xfrm>
            <a:off x="675860" y="-740618"/>
            <a:ext cx="8040893" cy="40836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75856" y="3507853"/>
            <a:ext cx="2621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박규빈 글</a:t>
            </a:r>
            <a:r>
              <a:rPr lang="en-US" altLang="ko-KR" sz="3200" dirty="0" smtClean="0">
                <a:latin typeface="한컴 백제 B" pitchFamily="18" charset="-127"/>
                <a:ea typeface="한컴 백제 B" pitchFamily="18" charset="-127"/>
              </a:rPr>
              <a:t>/</a:t>
            </a:r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그림</a:t>
            </a:r>
            <a:endParaRPr lang="ko-KR" altLang="en-US" sz="32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28384" y="211455"/>
            <a:ext cx="10647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2-3</a:t>
            </a:r>
            <a:r>
              <a:rPr lang="ko-KR" altLang="en-US" sz="2000" dirty="0" err="1" smtClean="0">
                <a:latin typeface="한컴 백제 B" pitchFamily="18" charset="-127"/>
                <a:ea typeface="한컴 백제 B" pitchFamily="18" charset="-127"/>
              </a:rPr>
              <a:t>차시</a:t>
            </a:r>
            <a:endParaRPr lang="ko-KR" altLang="en-US" sz="20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7" name="Google Shape;2755;p35"/>
          <p:cNvSpPr/>
          <p:nvPr/>
        </p:nvSpPr>
        <p:spPr>
          <a:xfrm>
            <a:off x="2410051" y="3226353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2"/>
                </a:solidFill>
                <a:latin typeface="Arbutus Slab"/>
              </a:rPr>
              <a:t>“</a:t>
            </a:r>
          </a:p>
        </p:txBody>
      </p:sp>
      <p:sp>
        <p:nvSpPr>
          <p:cNvPr id="8" name="Google Shape;2756;p35"/>
          <p:cNvSpPr/>
          <p:nvPr/>
        </p:nvSpPr>
        <p:spPr>
          <a:xfrm rot="10800000">
            <a:off x="5924064" y="3198025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1"/>
                </a:solidFill>
                <a:latin typeface="Arbutus Slab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67046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3" name="Google Shape;2763;p36"/>
          <p:cNvGrpSpPr/>
          <p:nvPr/>
        </p:nvGrpSpPr>
        <p:grpSpPr>
          <a:xfrm>
            <a:off x="3660815" y="395029"/>
            <a:ext cx="1893479" cy="1853381"/>
            <a:chOff x="2112850" y="2786000"/>
            <a:chExt cx="582000" cy="569675"/>
          </a:xfrm>
        </p:grpSpPr>
        <p:sp>
          <p:nvSpPr>
            <p:cNvPr id="2764" name="Google Shape;2764;p36"/>
            <p:cNvSpPr/>
            <p:nvPr/>
          </p:nvSpPr>
          <p:spPr>
            <a:xfrm>
              <a:off x="2112850" y="2786000"/>
              <a:ext cx="582000" cy="56967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36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36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36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36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36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36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36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36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36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36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36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36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36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36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36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36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36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36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36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36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36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36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36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36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36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36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36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36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36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36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36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36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36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36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36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36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36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36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36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36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36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36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36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36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36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36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36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36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36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36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36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36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36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36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36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36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36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36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36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36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36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36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36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36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36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36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36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36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36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36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36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36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36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36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36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36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36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36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36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36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36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36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36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36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36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36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36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36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36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36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36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36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36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36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36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36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36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36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36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36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36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36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36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36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36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36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36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36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36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36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36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36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36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80" name="Google Shape;2880;p36"/>
          <p:cNvSpPr txBox="1">
            <a:spLocks noGrp="1"/>
          </p:cNvSpPr>
          <p:nvPr>
            <p:ph type="title"/>
          </p:nvPr>
        </p:nvSpPr>
        <p:spPr>
          <a:xfrm>
            <a:off x="2788250" y="804800"/>
            <a:ext cx="3567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한컴 백제 B" pitchFamily="18" charset="-127"/>
                <a:ea typeface="한컴 백제 B" pitchFamily="18" charset="-127"/>
              </a:rPr>
              <a:t>01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2883" name="Google Shape;2883;p36"/>
          <p:cNvGrpSpPr/>
          <p:nvPr/>
        </p:nvGrpSpPr>
        <p:grpSpPr>
          <a:xfrm>
            <a:off x="3355833" y="540007"/>
            <a:ext cx="869907" cy="674168"/>
            <a:chOff x="1891175" y="2586225"/>
            <a:chExt cx="212100" cy="164375"/>
          </a:xfrm>
        </p:grpSpPr>
        <p:sp>
          <p:nvSpPr>
            <p:cNvPr id="2884" name="Google Shape;2884;p36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6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6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36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6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6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36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6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6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36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6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6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36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6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6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36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6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36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36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3" name="Google Shape;2903;p36"/>
          <p:cNvSpPr/>
          <p:nvPr/>
        </p:nvSpPr>
        <p:spPr>
          <a:xfrm rot="6359763">
            <a:off x="5070358" y="440074"/>
            <a:ext cx="483950" cy="418904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3019539" y="3579862"/>
            <a:ext cx="2962200" cy="1112400"/>
          </a:xfrm>
        </p:spPr>
        <p:txBody>
          <a:bodyPr/>
          <a:lstStyle/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동물들의 특징을</a:t>
            </a:r>
            <a:endParaRPr lang="en-US" altLang="ko-KR" sz="2000" dirty="0" smtClean="0">
              <a:latin typeface="한컴 백제 B" pitchFamily="18" charset="-127"/>
              <a:ea typeface="한컴 백제 B" pitchFamily="18" charset="-127"/>
            </a:endParaRPr>
          </a:p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살펴봅시다</a:t>
            </a:r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20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46" name="文本框 75"/>
          <p:cNvSpPr txBox="1"/>
          <p:nvPr/>
        </p:nvSpPr>
        <p:spPr>
          <a:xfrm>
            <a:off x="2011436" y="2597724"/>
            <a:ext cx="5544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&lt;</a:t>
            </a: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동물의 특징 알아보기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&gt;</a:t>
            </a:r>
            <a:endParaRPr lang="zh-CN" altLang="en-US" sz="44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77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0" grpId="0"/>
      <p:bldP spid="2903" grpId="0" animBg="1"/>
      <p:bldP spid="3" grpId="0" build="p"/>
      <p:bldP spid="1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동물의 특징을 알아봅시다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28" name="Google Shape;5015;p56"/>
          <p:cNvGrpSpPr/>
          <p:nvPr/>
        </p:nvGrpSpPr>
        <p:grpSpPr>
          <a:xfrm rot="561453">
            <a:off x="7589175" y="3693382"/>
            <a:ext cx="1351170" cy="1349249"/>
            <a:chOff x="783350" y="2298300"/>
            <a:chExt cx="457125" cy="456475"/>
          </a:xfrm>
        </p:grpSpPr>
        <p:sp>
          <p:nvSpPr>
            <p:cNvPr id="29" name="Google Shape;5016;p56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17;p56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18;p56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19;p56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20;p56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21;p56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22;p56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23;p56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24;p56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25;p56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26;p56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27;p56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28;p56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29;p56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030;p56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031;p56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32;p56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33;p56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34;p56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35;p56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36;p56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37;p56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38;p56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39;p56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40;p56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41;p56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42;p56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43;p56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44;p56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45;p56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46;p56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47;p56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048;p56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049;p56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050;p56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051;p56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052;p56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053;p56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" name="그룹 66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68" name="그룹 67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0" name="모서리가 둥근 직사각형 69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다양한</a:t>
                </a:r>
                <a:r>
                  <a:rPr lang="en-US" altLang="ko-KR" sz="2400" b="1" dirty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 </a:t>
                </a:r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동물들의 이름과 특징을 알아봅시다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C:\Users\김호진\AppData\Local\Microsoft\Windows\INetCache\IE\6IHT2A7T\1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70464"/>
            <a:ext cx="2726930" cy="199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김호진\AppData\Local\Microsoft\Windows\INetCache\IE\MTNZWAM7\1200px-Testudo_horsfieldii;_Baikonur_001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091" y="1866031"/>
            <a:ext cx="2648076" cy="198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Google Shape;2740;p34"/>
          <p:cNvSpPr/>
          <p:nvPr/>
        </p:nvSpPr>
        <p:spPr>
          <a:xfrm rot="5400000">
            <a:off x="2232795" y="3592614"/>
            <a:ext cx="492571" cy="1940729"/>
          </a:xfrm>
          <a:custGeom>
            <a:avLst/>
            <a:gdLst/>
            <a:ahLst/>
            <a:cxnLst/>
            <a:rect l="l" t="t" r="r" b="b"/>
            <a:pathLst>
              <a:path w="4586" h="18068" extrusionOk="0">
                <a:moveTo>
                  <a:pt x="2227" y="1"/>
                </a:moveTo>
                <a:cubicBezTo>
                  <a:pt x="1286" y="1"/>
                  <a:pt x="294" y="840"/>
                  <a:pt x="215" y="3193"/>
                </a:cubicBezTo>
                <a:cubicBezTo>
                  <a:pt x="170" y="4562"/>
                  <a:pt x="183" y="5930"/>
                  <a:pt x="158" y="7305"/>
                </a:cubicBezTo>
                <a:cubicBezTo>
                  <a:pt x="133" y="9084"/>
                  <a:pt x="13" y="10843"/>
                  <a:pt x="6" y="12622"/>
                </a:cubicBezTo>
                <a:cubicBezTo>
                  <a:pt x="0" y="16388"/>
                  <a:pt x="128" y="18068"/>
                  <a:pt x="1104" y="18068"/>
                </a:cubicBezTo>
                <a:cubicBezTo>
                  <a:pt x="1147" y="18068"/>
                  <a:pt x="1191" y="18065"/>
                  <a:pt x="1236" y="18058"/>
                </a:cubicBezTo>
                <a:cubicBezTo>
                  <a:pt x="3198" y="17794"/>
                  <a:pt x="3526" y="16412"/>
                  <a:pt x="3627" y="14918"/>
                </a:cubicBezTo>
                <a:cubicBezTo>
                  <a:pt x="3791" y="12401"/>
                  <a:pt x="3879" y="9714"/>
                  <a:pt x="3974" y="7261"/>
                </a:cubicBezTo>
                <a:cubicBezTo>
                  <a:pt x="4049" y="5287"/>
                  <a:pt x="4585" y="2997"/>
                  <a:pt x="3841" y="1099"/>
                </a:cubicBezTo>
                <a:cubicBezTo>
                  <a:pt x="3587" y="457"/>
                  <a:pt x="2920" y="1"/>
                  <a:pt x="222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2744;p34"/>
          <p:cNvSpPr txBox="1">
            <a:spLocks/>
          </p:cNvSpPr>
          <p:nvPr/>
        </p:nvSpPr>
        <p:spPr>
          <a:xfrm>
            <a:off x="1876400" y="4370545"/>
            <a:ext cx="12054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pPr algn="ctr"/>
            <a:r>
              <a:rPr lang="ko-KR" altLang="en-US" dirty="0" smtClean="0">
                <a:latin typeface="한컴 백제 M" pitchFamily="18" charset="-127"/>
                <a:ea typeface="한컴 백제 M" pitchFamily="18" charset="-127"/>
              </a:rPr>
              <a:t>사자</a:t>
            </a:r>
            <a:endParaRPr lang="en-US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74" name="Google Shape;2740;p34"/>
          <p:cNvSpPr/>
          <p:nvPr/>
        </p:nvSpPr>
        <p:spPr>
          <a:xfrm rot="5400000">
            <a:off x="5745939" y="3552580"/>
            <a:ext cx="492571" cy="1940729"/>
          </a:xfrm>
          <a:custGeom>
            <a:avLst/>
            <a:gdLst/>
            <a:ahLst/>
            <a:cxnLst/>
            <a:rect l="l" t="t" r="r" b="b"/>
            <a:pathLst>
              <a:path w="4586" h="18068" extrusionOk="0">
                <a:moveTo>
                  <a:pt x="2227" y="1"/>
                </a:moveTo>
                <a:cubicBezTo>
                  <a:pt x="1286" y="1"/>
                  <a:pt x="294" y="840"/>
                  <a:pt x="215" y="3193"/>
                </a:cubicBezTo>
                <a:cubicBezTo>
                  <a:pt x="170" y="4562"/>
                  <a:pt x="183" y="5930"/>
                  <a:pt x="158" y="7305"/>
                </a:cubicBezTo>
                <a:cubicBezTo>
                  <a:pt x="133" y="9084"/>
                  <a:pt x="13" y="10843"/>
                  <a:pt x="6" y="12622"/>
                </a:cubicBezTo>
                <a:cubicBezTo>
                  <a:pt x="0" y="16388"/>
                  <a:pt x="128" y="18068"/>
                  <a:pt x="1104" y="18068"/>
                </a:cubicBezTo>
                <a:cubicBezTo>
                  <a:pt x="1147" y="18068"/>
                  <a:pt x="1191" y="18065"/>
                  <a:pt x="1236" y="18058"/>
                </a:cubicBezTo>
                <a:cubicBezTo>
                  <a:pt x="3198" y="17794"/>
                  <a:pt x="3526" y="16412"/>
                  <a:pt x="3627" y="14918"/>
                </a:cubicBezTo>
                <a:cubicBezTo>
                  <a:pt x="3791" y="12401"/>
                  <a:pt x="3879" y="9714"/>
                  <a:pt x="3974" y="7261"/>
                </a:cubicBezTo>
                <a:cubicBezTo>
                  <a:pt x="4049" y="5287"/>
                  <a:pt x="4585" y="2997"/>
                  <a:pt x="3841" y="1099"/>
                </a:cubicBezTo>
                <a:cubicBezTo>
                  <a:pt x="3587" y="457"/>
                  <a:pt x="2920" y="1"/>
                  <a:pt x="222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2744;p34"/>
          <p:cNvSpPr txBox="1">
            <a:spLocks/>
          </p:cNvSpPr>
          <p:nvPr/>
        </p:nvSpPr>
        <p:spPr>
          <a:xfrm>
            <a:off x="5389544" y="4330511"/>
            <a:ext cx="12054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pPr algn="ctr"/>
            <a:r>
              <a:rPr lang="ko-KR" altLang="en-US" dirty="0" smtClean="0">
                <a:latin typeface="한컴 백제 M" pitchFamily="18" charset="-127"/>
                <a:ea typeface="한컴 백제 M" pitchFamily="18" charset="-127"/>
              </a:rPr>
              <a:t>거북</a:t>
            </a:r>
            <a:endParaRPr lang="en-US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76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45" y="685709"/>
            <a:ext cx="1545746" cy="1545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78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/>
      <p:bldP spid="74" grpId="0" animBg="1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동물의 특징을 알아봅시다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28" name="Google Shape;5015;p56"/>
          <p:cNvGrpSpPr/>
          <p:nvPr/>
        </p:nvGrpSpPr>
        <p:grpSpPr>
          <a:xfrm rot="561453">
            <a:off x="7589175" y="3693382"/>
            <a:ext cx="1351170" cy="1349249"/>
            <a:chOff x="783350" y="2298300"/>
            <a:chExt cx="457125" cy="456475"/>
          </a:xfrm>
        </p:grpSpPr>
        <p:sp>
          <p:nvSpPr>
            <p:cNvPr id="29" name="Google Shape;5016;p56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17;p56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18;p56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19;p56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20;p56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21;p56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22;p56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23;p56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24;p56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25;p56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26;p56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27;p56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28;p56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29;p56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030;p56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031;p56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32;p56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33;p56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34;p56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35;p56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36;p56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37;p56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38;p56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39;p56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40;p56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41;p56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42;p56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43;p56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44;p56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45;p56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46;p56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47;p56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048;p56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049;p56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050;p56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051;p56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052;p56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053;p56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Google Shape;2740;p34"/>
          <p:cNvSpPr/>
          <p:nvPr/>
        </p:nvSpPr>
        <p:spPr>
          <a:xfrm rot="5400000">
            <a:off x="2232795" y="3592614"/>
            <a:ext cx="492571" cy="1940729"/>
          </a:xfrm>
          <a:custGeom>
            <a:avLst/>
            <a:gdLst/>
            <a:ahLst/>
            <a:cxnLst/>
            <a:rect l="l" t="t" r="r" b="b"/>
            <a:pathLst>
              <a:path w="4586" h="18068" extrusionOk="0">
                <a:moveTo>
                  <a:pt x="2227" y="1"/>
                </a:moveTo>
                <a:cubicBezTo>
                  <a:pt x="1286" y="1"/>
                  <a:pt x="294" y="840"/>
                  <a:pt x="215" y="3193"/>
                </a:cubicBezTo>
                <a:cubicBezTo>
                  <a:pt x="170" y="4562"/>
                  <a:pt x="183" y="5930"/>
                  <a:pt x="158" y="7305"/>
                </a:cubicBezTo>
                <a:cubicBezTo>
                  <a:pt x="133" y="9084"/>
                  <a:pt x="13" y="10843"/>
                  <a:pt x="6" y="12622"/>
                </a:cubicBezTo>
                <a:cubicBezTo>
                  <a:pt x="0" y="16388"/>
                  <a:pt x="128" y="18068"/>
                  <a:pt x="1104" y="18068"/>
                </a:cubicBezTo>
                <a:cubicBezTo>
                  <a:pt x="1147" y="18068"/>
                  <a:pt x="1191" y="18065"/>
                  <a:pt x="1236" y="18058"/>
                </a:cubicBezTo>
                <a:cubicBezTo>
                  <a:pt x="3198" y="17794"/>
                  <a:pt x="3526" y="16412"/>
                  <a:pt x="3627" y="14918"/>
                </a:cubicBezTo>
                <a:cubicBezTo>
                  <a:pt x="3791" y="12401"/>
                  <a:pt x="3879" y="9714"/>
                  <a:pt x="3974" y="7261"/>
                </a:cubicBezTo>
                <a:cubicBezTo>
                  <a:pt x="4049" y="5287"/>
                  <a:pt x="4585" y="2997"/>
                  <a:pt x="3841" y="1099"/>
                </a:cubicBezTo>
                <a:cubicBezTo>
                  <a:pt x="3587" y="457"/>
                  <a:pt x="2920" y="1"/>
                  <a:pt x="222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2744;p34"/>
          <p:cNvSpPr txBox="1">
            <a:spLocks/>
          </p:cNvSpPr>
          <p:nvPr/>
        </p:nvSpPr>
        <p:spPr>
          <a:xfrm>
            <a:off x="1876400" y="4370545"/>
            <a:ext cx="12054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pPr algn="ctr"/>
            <a:r>
              <a:rPr lang="ko-KR" altLang="en-US" dirty="0" smtClean="0">
                <a:latin typeface="한컴 백제 M" pitchFamily="18" charset="-127"/>
                <a:ea typeface="한컴 백제 M" pitchFamily="18" charset="-127"/>
              </a:rPr>
              <a:t>토끼</a:t>
            </a:r>
            <a:endParaRPr lang="en-US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74" name="Google Shape;2740;p34"/>
          <p:cNvSpPr/>
          <p:nvPr/>
        </p:nvSpPr>
        <p:spPr>
          <a:xfrm rot="5400000">
            <a:off x="5745939" y="3552580"/>
            <a:ext cx="492571" cy="1940729"/>
          </a:xfrm>
          <a:custGeom>
            <a:avLst/>
            <a:gdLst/>
            <a:ahLst/>
            <a:cxnLst/>
            <a:rect l="l" t="t" r="r" b="b"/>
            <a:pathLst>
              <a:path w="4586" h="18068" extrusionOk="0">
                <a:moveTo>
                  <a:pt x="2227" y="1"/>
                </a:moveTo>
                <a:cubicBezTo>
                  <a:pt x="1286" y="1"/>
                  <a:pt x="294" y="840"/>
                  <a:pt x="215" y="3193"/>
                </a:cubicBezTo>
                <a:cubicBezTo>
                  <a:pt x="170" y="4562"/>
                  <a:pt x="183" y="5930"/>
                  <a:pt x="158" y="7305"/>
                </a:cubicBezTo>
                <a:cubicBezTo>
                  <a:pt x="133" y="9084"/>
                  <a:pt x="13" y="10843"/>
                  <a:pt x="6" y="12622"/>
                </a:cubicBezTo>
                <a:cubicBezTo>
                  <a:pt x="0" y="16388"/>
                  <a:pt x="128" y="18068"/>
                  <a:pt x="1104" y="18068"/>
                </a:cubicBezTo>
                <a:cubicBezTo>
                  <a:pt x="1147" y="18068"/>
                  <a:pt x="1191" y="18065"/>
                  <a:pt x="1236" y="18058"/>
                </a:cubicBezTo>
                <a:cubicBezTo>
                  <a:pt x="3198" y="17794"/>
                  <a:pt x="3526" y="16412"/>
                  <a:pt x="3627" y="14918"/>
                </a:cubicBezTo>
                <a:cubicBezTo>
                  <a:pt x="3791" y="12401"/>
                  <a:pt x="3879" y="9714"/>
                  <a:pt x="3974" y="7261"/>
                </a:cubicBezTo>
                <a:cubicBezTo>
                  <a:pt x="4049" y="5287"/>
                  <a:pt x="4585" y="2997"/>
                  <a:pt x="3841" y="1099"/>
                </a:cubicBezTo>
                <a:cubicBezTo>
                  <a:pt x="3587" y="457"/>
                  <a:pt x="2920" y="1"/>
                  <a:pt x="222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2744;p34"/>
          <p:cNvSpPr txBox="1">
            <a:spLocks/>
          </p:cNvSpPr>
          <p:nvPr/>
        </p:nvSpPr>
        <p:spPr>
          <a:xfrm>
            <a:off x="5389544" y="4330511"/>
            <a:ext cx="12054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pPr algn="ctr"/>
            <a:r>
              <a:rPr lang="ko-KR" altLang="en-US" dirty="0" smtClean="0">
                <a:latin typeface="한컴 백제 M" pitchFamily="18" charset="-127"/>
                <a:ea typeface="한컴 백제 M" pitchFamily="18" charset="-127"/>
              </a:rPr>
              <a:t>돼지</a:t>
            </a:r>
            <a:endParaRPr lang="en-US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050" name="Picture 2" descr="C:\Users\김호진\AppData\Local\Microsoft\Windows\INetCache\IE\REVU0F2X\European_Rabbit,_Lake_District,_UK_-_August_2011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37313"/>
            <a:ext cx="3199097" cy="204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김호진\AppData\Local\Microsoft\Windows\INetCache\IE\2X2Q5XAX\white-piggy-777095_960_720[1]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14" b="17017"/>
          <a:stretch/>
        </p:blipFill>
        <p:spPr bwMode="auto">
          <a:xfrm>
            <a:off x="4761653" y="1837313"/>
            <a:ext cx="2869287" cy="204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6" name="그룹 75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77" name="그룹 7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9" name="모서리가 둥근 직사각형 7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다양한</a:t>
                </a:r>
                <a:r>
                  <a:rPr lang="en-US" altLang="ko-KR" sz="2400" b="1" dirty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 </a:t>
                </a:r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동물들의 이름과 특징을 알아봅시다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7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7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476" y="0"/>
            <a:ext cx="1142878" cy="114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47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/>
      <p:bldP spid="74" grpId="0" animBg="1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동물의 특징을 알아봅시다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28" name="Google Shape;5015;p56"/>
          <p:cNvGrpSpPr/>
          <p:nvPr/>
        </p:nvGrpSpPr>
        <p:grpSpPr>
          <a:xfrm rot="561453">
            <a:off x="7589175" y="3693382"/>
            <a:ext cx="1351170" cy="1349249"/>
            <a:chOff x="783350" y="2298300"/>
            <a:chExt cx="457125" cy="456475"/>
          </a:xfrm>
        </p:grpSpPr>
        <p:sp>
          <p:nvSpPr>
            <p:cNvPr id="29" name="Google Shape;5016;p56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17;p56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18;p56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19;p56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20;p56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21;p56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22;p56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23;p56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24;p56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25;p56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26;p56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27;p56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28;p56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29;p56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030;p56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031;p56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32;p56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33;p56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34;p56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35;p56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36;p56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37;p56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38;p56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39;p56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40;p56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41;p56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42;p56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43;p56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44;p56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45;p56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46;p56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47;p56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048;p56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049;p56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050;p56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051;p56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052;p56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053;p56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Google Shape;2740;p34"/>
          <p:cNvSpPr/>
          <p:nvPr/>
        </p:nvSpPr>
        <p:spPr>
          <a:xfrm rot="5400000">
            <a:off x="2232795" y="3592614"/>
            <a:ext cx="492571" cy="1940729"/>
          </a:xfrm>
          <a:custGeom>
            <a:avLst/>
            <a:gdLst/>
            <a:ahLst/>
            <a:cxnLst/>
            <a:rect l="l" t="t" r="r" b="b"/>
            <a:pathLst>
              <a:path w="4586" h="18068" extrusionOk="0">
                <a:moveTo>
                  <a:pt x="2227" y="1"/>
                </a:moveTo>
                <a:cubicBezTo>
                  <a:pt x="1286" y="1"/>
                  <a:pt x="294" y="840"/>
                  <a:pt x="215" y="3193"/>
                </a:cubicBezTo>
                <a:cubicBezTo>
                  <a:pt x="170" y="4562"/>
                  <a:pt x="183" y="5930"/>
                  <a:pt x="158" y="7305"/>
                </a:cubicBezTo>
                <a:cubicBezTo>
                  <a:pt x="133" y="9084"/>
                  <a:pt x="13" y="10843"/>
                  <a:pt x="6" y="12622"/>
                </a:cubicBezTo>
                <a:cubicBezTo>
                  <a:pt x="0" y="16388"/>
                  <a:pt x="128" y="18068"/>
                  <a:pt x="1104" y="18068"/>
                </a:cubicBezTo>
                <a:cubicBezTo>
                  <a:pt x="1147" y="18068"/>
                  <a:pt x="1191" y="18065"/>
                  <a:pt x="1236" y="18058"/>
                </a:cubicBezTo>
                <a:cubicBezTo>
                  <a:pt x="3198" y="17794"/>
                  <a:pt x="3526" y="16412"/>
                  <a:pt x="3627" y="14918"/>
                </a:cubicBezTo>
                <a:cubicBezTo>
                  <a:pt x="3791" y="12401"/>
                  <a:pt x="3879" y="9714"/>
                  <a:pt x="3974" y="7261"/>
                </a:cubicBezTo>
                <a:cubicBezTo>
                  <a:pt x="4049" y="5287"/>
                  <a:pt x="4585" y="2997"/>
                  <a:pt x="3841" y="1099"/>
                </a:cubicBezTo>
                <a:cubicBezTo>
                  <a:pt x="3587" y="457"/>
                  <a:pt x="2920" y="1"/>
                  <a:pt x="222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2744;p34"/>
          <p:cNvSpPr txBox="1">
            <a:spLocks/>
          </p:cNvSpPr>
          <p:nvPr/>
        </p:nvSpPr>
        <p:spPr>
          <a:xfrm>
            <a:off x="1876400" y="4370545"/>
            <a:ext cx="12054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pPr algn="ctr"/>
            <a:r>
              <a:rPr lang="ko-KR" altLang="en-US" dirty="0" smtClean="0">
                <a:latin typeface="한컴 백제 M" pitchFamily="18" charset="-127"/>
                <a:ea typeface="한컴 백제 M" pitchFamily="18" charset="-127"/>
              </a:rPr>
              <a:t>치타</a:t>
            </a:r>
            <a:endParaRPr lang="en-US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74" name="Google Shape;2740;p34"/>
          <p:cNvSpPr/>
          <p:nvPr/>
        </p:nvSpPr>
        <p:spPr>
          <a:xfrm rot="5400000">
            <a:off x="5745939" y="3552580"/>
            <a:ext cx="492571" cy="1940729"/>
          </a:xfrm>
          <a:custGeom>
            <a:avLst/>
            <a:gdLst/>
            <a:ahLst/>
            <a:cxnLst/>
            <a:rect l="l" t="t" r="r" b="b"/>
            <a:pathLst>
              <a:path w="4586" h="18068" extrusionOk="0">
                <a:moveTo>
                  <a:pt x="2227" y="1"/>
                </a:moveTo>
                <a:cubicBezTo>
                  <a:pt x="1286" y="1"/>
                  <a:pt x="294" y="840"/>
                  <a:pt x="215" y="3193"/>
                </a:cubicBezTo>
                <a:cubicBezTo>
                  <a:pt x="170" y="4562"/>
                  <a:pt x="183" y="5930"/>
                  <a:pt x="158" y="7305"/>
                </a:cubicBezTo>
                <a:cubicBezTo>
                  <a:pt x="133" y="9084"/>
                  <a:pt x="13" y="10843"/>
                  <a:pt x="6" y="12622"/>
                </a:cubicBezTo>
                <a:cubicBezTo>
                  <a:pt x="0" y="16388"/>
                  <a:pt x="128" y="18068"/>
                  <a:pt x="1104" y="18068"/>
                </a:cubicBezTo>
                <a:cubicBezTo>
                  <a:pt x="1147" y="18068"/>
                  <a:pt x="1191" y="18065"/>
                  <a:pt x="1236" y="18058"/>
                </a:cubicBezTo>
                <a:cubicBezTo>
                  <a:pt x="3198" y="17794"/>
                  <a:pt x="3526" y="16412"/>
                  <a:pt x="3627" y="14918"/>
                </a:cubicBezTo>
                <a:cubicBezTo>
                  <a:pt x="3791" y="12401"/>
                  <a:pt x="3879" y="9714"/>
                  <a:pt x="3974" y="7261"/>
                </a:cubicBezTo>
                <a:cubicBezTo>
                  <a:pt x="4049" y="5287"/>
                  <a:pt x="4585" y="2997"/>
                  <a:pt x="3841" y="1099"/>
                </a:cubicBezTo>
                <a:cubicBezTo>
                  <a:pt x="3587" y="457"/>
                  <a:pt x="2920" y="1"/>
                  <a:pt x="222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2744;p34"/>
          <p:cNvSpPr txBox="1">
            <a:spLocks/>
          </p:cNvSpPr>
          <p:nvPr/>
        </p:nvSpPr>
        <p:spPr>
          <a:xfrm>
            <a:off x="5389544" y="4330511"/>
            <a:ext cx="12054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pPr algn="ctr"/>
            <a:endParaRPr lang="en-US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3074" name="Picture 2" descr="C:\Users\김호진\AppData\Local\Microsoft\Windows\INetCache\IE\Q3GBI0PB\1200px-Cheetah_Umfolozi_SouthAfrica_MWegmann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37313"/>
            <a:ext cx="2987523" cy="2006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김호진\AppData\Local\Microsoft\Windows\INetCache\IE\S2F20TYM\830px-Orange_question.svg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85885"/>
            <a:ext cx="1980768" cy="1832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6" name="그룹 75"/>
          <p:cNvGrpSpPr/>
          <p:nvPr/>
        </p:nvGrpSpPr>
        <p:grpSpPr>
          <a:xfrm>
            <a:off x="348342" y="1003239"/>
            <a:ext cx="8544137" cy="577098"/>
            <a:chOff x="348342" y="1003239"/>
            <a:chExt cx="8544137" cy="577098"/>
          </a:xfrm>
        </p:grpSpPr>
        <p:grpSp>
          <p:nvGrpSpPr>
            <p:cNvPr id="77" name="그룹 7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79" name="모서리가 둥근 직사각형 7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다양한</a:t>
                </a:r>
                <a:r>
                  <a:rPr lang="en-US" altLang="ko-KR" sz="2400" b="1" dirty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 </a:t>
                </a:r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동물들의 이름과 특징을 알아봅시다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7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9689" y="1003239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1" name="Google Shape;2908;p37"/>
          <p:cNvGrpSpPr/>
          <p:nvPr/>
        </p:nvGrpSpPr>
        <p:grpSpPr>
          <a:xfrm>
            <a:off x="4959618" y="1697335"/>
            <a:ext cx="2289821" cy="2241215"/>
            <a:chOff x="2112850" y="2786000"/>
            <a:chExt cx="582000" cy="569675"/>
          </a:xfrm>
        </p:grpSpPr>
        <p:sp>
          <p:nvSpPr>
            <p:cNvPr id="82" name="Google Shape;2909;p37"/>
            <p:cNvSpPr/>
            <p:nvPr/>
          </p:nvSpPr>
          <p:spPr>
            <a:xfrm>
              <a:off x="2112850" y="2786000"/>
              <a:ext cx="582000" cy="56967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altLang="en-US" sz="2000" dirty="0" smtClean="0">
                  <a:latin typeface="한컴 백제 M" pitchFamily="18" charset="-127"/>
                  <a:ea typeface="한컴 백제 M" pitchFamily="18" charset="-127"/>
                </a:rPr>
                <a:t>내가 좋아하는 동물을 그리고</a:t>
              </a:r>
              <a:r>
                <a:rPr lang="en-US" altLang="ko-KR" sz="2000" dirty="0" smtClean="0">
                  <a:latin typeface="한컴 백제 M" pitchFamily="18" charset="-127"/>
                  <a:ea typeface="한컴 백제 M" pitchFamily="18" charset="-127"/>
                </a:rPr>
                <a:t>,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altLang="en-US" sz="2000" dirty="0" smtClean="0">
                  <a:latin typeface="한컴 백제 M" pitchFamily="18" charset="-127"/>
                  <a:ea typeface="한컴 백제 M" pitchFamily="18" charset="-127"/>
                </a:rPr>
                <a:t>그 동물의 </a:t>
              </a:r>
              <a:endParaRPr lang="en-US" altLang="ko-KR" sz="2000" dirty="0" smtClean="0">
                <a:latin typeface="한컴 백제 M" pitchFamily="18" charset="-127"/>
                <a:ea typeface="한컴 백제 M" pitchFamily="18" charset="-127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altLang="en-US" sz="2000" b="1" u="sng" dirty="0" smtClean="0">
                  <a:latin typeface="한컴 백제 M" pitchFamily="18" charset="-127"/>
                  <a:ea typeface="한컴 백제 M" pitchFamily="18" charset="-127"/>
                </a:rPr>
                <a:t>이름</a:t>
              </a:r>
              <a:r>
                <a:rPr lang="ko-KR" altLang="en-US" sz="2000" dirty="0" smtClean="0">
                  <a:latin typeface="한컴 백제 M" pitchFamily="18" charset="-127"/>
                  <a:ea typeface="한컴 백제 M" pitchFamily="18" charset="-127"/>
                </a:rPr>
                <a:t>과 </a:t>
              </a:r>
              <a:r>
                <a:rPr lang="ko-KR" altLang="en-US" sz="2000" b="1" u="sng" dirty="0" smtClean="0">
                  <a:latin typeface="한컴 백제 M" pitchFamily="18" charset="-127"/>
                  <a:ea typeface="한컴 백제 M" pitchFamily="18" charset="-127"/>
                </a:rPr>
                <a:t>특징</a:t>
              </a:r>
              <a:r>
                <a:rPr lang="ko-KR" altLang="en-US" sz="2000" dirty="0" smtClean="0">
                  <a:latin typeface="한컴 백제 M" pitchFamily="18" charset="-127"/>
                  <a:ea typeface="한컴 백제 M" pitchFamily="18" charset="-127"/>
                </a:rPr>
                <a:t>을 </a:t>
              </a:r>
              <a:endParaRPr lang="en-US" altLang="ko-KR" sz="2000" dirty="0" smtClean="0">
                <a:latin typeface="한컴 백제 M" pitchFamily="18" charset="-127"/>
                <a:ea typeface="한컴 백제 M" pitchFamily="18" charset="-127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ko-KR" altLang="en-US" sz="2000" dirty="0" smtClean="0">
                  <a:latin typeface="한컴 백제 M" pitchFamily="18" charset="-127"/>
                  <a:ea typeface="한컴 백제 M" pitchFamily="18" charset="-127"/>
                </a:rPr>
                <a:t>적어보세요</a:t>
              </a:r>
              <a:r>
                <a:rPr lang="en-US" altLang="ko-KR" sz="2000" dirty="0" smtClean="0">
                  <a:latin typeface="한컴 백제 M" pitchFamily="18" charset="-127"/>
                  <a:ea typeface="한컴 백제 M" pitchFamily="18" charset="-127"/>
                </a:rPr>
                <a:t>.</a:t>
              </a:r>
              <a:endParaRPr sz="2000" dirty="0">
                <a:latin typeface="한컴 백제 M" pitchFamily="18" charset="-127"/>
                <a:ea typeface="한컴 백제 M" pitchFamily="18" charset="-127"/>
              </a:endParaRPr>
            </a:p>
          </p:txBody>
        </p:sp>
        <p:sp>
          <p:nvSpPr>
            <p:cNvPr id="83" name="Google Shape;2910;p37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2911;p37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2912;p37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2913;p37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2914;p37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2915;p37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2916;p37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2917;p37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2918;p37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2919;p37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2920;p37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2921;p37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2922;p37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2923;p37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2924;p37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2925;p37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2926;p37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2927;p37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2928;p37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2929;p37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2930;p37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2931;p37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932;p37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933;p37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934;p37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935;p37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936;p37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937;p37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2938;p37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939;p37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940;p37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2941;p37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2942;p37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943;p37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2944;p37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2945;p37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2946;p37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2947;p37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948;p37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2949;p37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2950;p37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2951;p37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2952;p37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2953;p37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2954;p37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2955;p37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2956;p37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2957;p37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2958;p37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2959;p37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2960;p37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2961;p37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2962;p37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2963;p37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2964;p37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2965;p37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2966;p37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2967;p37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2968;p37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2969;p37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2970;p37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2971;p37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2972;p37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2973;p37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2974;p37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2975;p37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2976;p37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2977;p37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2978;p37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2979;p37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2980;p37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2981;p37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2982;p37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2983;p37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2984;p37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2985;p37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2986;p37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2987;p37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2988;p37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2989;p37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2990;p37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2991;p37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2992;p37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2993;p37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2994;p37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2995;p37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2996;p37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2997;p37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2998;p37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2999;p37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3000;p37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3001;p37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3002;p37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3003;p37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3004;p37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3005;p37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3006;p37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3007;p37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3008;p37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3009;p37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3010;p37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3011;p37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3012;p37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3013;p37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3014;p37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3015;p37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3016;p37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3017;p37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3018;p37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3019;p37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3020;p37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3021;p37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3022;p37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3023;p37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3024;p37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98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476" y="0"/>
            <a:ext cx="1142878" cy="114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52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/>
      <p:bldP spid="74" grpId="0" animBg="1"/>
      <p:bldP spid="7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3" name="Google Shape;2763;p36"/>
          <p:cNvGrpSpPr/>
          <p:nvPr/>
        </p:nvGrpSpPr>
        <p:grpSpPr>
          <a:xfrm>
            <a:off x="3660815" y="395029"/>
            <a:ext cx="1893479" cy="1853381"/>
            <a:chOff x="2112850" y="2786000"/>
            <a:chExt cx="582000" cy="569675"/>
          </a:xfrm>
        </p:grpSpPr>
        <p:sp>
          <p:nvSpPr>
            <p:cNvPr id="2764" name="Google Shape;2764;p36"/>
            <p:cNvSpPr/>
            <p:nvPr/>
          </p:nvSpPr>
          <p:spPr>
            <a:xfrm>
              <a:off x="2112850" y="2786000"/>
              <a:ext cx="582000" cy="56967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36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36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36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36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36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36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36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36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36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36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36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36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36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36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36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36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36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36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36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36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36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36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36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36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36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36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36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36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36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36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36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36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36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36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36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36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36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36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36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36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36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36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36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36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36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36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36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36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36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36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36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36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36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36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36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36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36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36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36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36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36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36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36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36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36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36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36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36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36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36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36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36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36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36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36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36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36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36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36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36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36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36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36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36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36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36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36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36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36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36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36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36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36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36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36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36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36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36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36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36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36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36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36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36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36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36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36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36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36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36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36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36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36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80" name="Google Shape;2880;p36"/>
          <p:cNvSpPr txBox="1">
            <a:spLocks noGrp="1"/>
          </p:cNvSpPr>
          <p:nvPr>
            <p:ph type="title"/>
          </p:nvPr>
        </p:nvSpPr>
        <p:spPr>
          <a:xfrm>
            <a:off x="2788250" y="804800"/>
            <a:ext cx="3567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02</a:t>
            </a:r>
            <a:endParaRPr dirty="0"/>
          </a:p>
        </p:txBody>
      </p:sp>
      <p:grpSp>
        <p:nvGrpSpPr>
          <p:cNvPr id="2883" name="Google Shape;2883;p36"/>
          <p:cNvGrpSpPr/>
          <p:nvPr/>
        </p:nvGrpSpPr>
        <p:grpSpPr>
          <a:xfrm>
            <a:off x="3355833" y="540007"/>
            <a:ext cx="869907" cy="674168"/>
            <a:chOff x="1891175" y="2586225"/>
            <a:chExt cx="212100" cy="164375"/>
          </a:xfrm>
        </p:grpSpPr>
        <p:sp>
          <p:nvSpPr>
            <p:cNvPr id="2884" name="Google Shape;2884;p36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6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6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36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6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6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36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6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6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36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6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6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36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6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6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36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6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36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36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3" name="Google Shape;2903;p36"/>
          <p:cNvSpPr/>
          <p:nvPr/>
        </p:nvSpPr>
        <p:spPr>
          <a:xfrm rot="6359763">
            <a:off x="5070358" y="440074"/>
            <a:ext cx="483950" cy="418904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3019539" y="3579862"/>
            <a:ext cx="2962200" cy="1112400"/>
          </a:xfrm>
        </p:spPr>
        <p:txBody>
          <a:bodyPr/>
          <a:lstStyle/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친구가 되고 싶은</a:t>
            </a:r>
            <a:endParaRPr lang="en-US" altLang="ko-KR" sz="2000" dirty="0" smtClean="0">
              <a:latin typeface="한컴 백제 B" pitchFamily="18" charset="-127"/>
              <a:ea typeface="한컴 백제 B" pitchFamily="18" charset="-127"/>
            </a:endParaRPr>
          </a:p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동물을 고깔모자로</a:t>
            </a:r>
            <a:endParaRPr lang="en-US" altLang="ko-KR" sz="2000" dirty="0" smtClean="0">
              <a:latin typeface="한컴 백제 B" pitchFamily="18" charset="-127"/>
              <a:ea typeface="한컴 백제 B" pitchFamily="18" charset="-127"/>
            </a:endParaRPr>
          </a:p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만들어 봅시다</a:t>
            </a:r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20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46" name="文本框 75"/>
          <p:cNvSpPr txBox="1"/>
          <p:nvPr/>
        </p:nvSpPr>
        <p:spPr>
          <a:xfrm>
            <a:off x="2011436" y="2597724"/>
            <a:ext cx="5544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&lt;</a:t>
            </a: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동물 고깔모자 만들기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&gt;</a:t>
            </a:r>
            <a:endParaRPr lang="zh-CN" altLang="en-US" sz="44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3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0" grpId="0"/>
      <p:bldP spid="2903" grpId="0" animBg="1"/>
      <p:bldP spid="3" grpId="0" build="p"/>
      <p:bldP spid="1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고깔모자 만들기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31"/>
            <a:ext cx="8544137" cy="577098"/>
            <a:chOff x="348342" y="1029447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가장 잘 어울리는 동물친구는 누구인가요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273704" y="1029447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1" r="52855"/>
          <a:stretch/>
        </p:blipFill>
        <p:spPr>
          <a:xfrm>
            <a:off x="323277" y="1311444"/>
            <a:ext cx="2424912" cy="3878659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>
            <a:off x="2623591" y="1441368"/>
            <a:ext cx="6520409" cy="3667730"/>
            <a:chOff x="2623591" y="1441368"/>
            <a:chExt cx="6520409" cy="3667730"/>
          </a:xfrm>
        </p:grpSpPr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591" y="1441368"/>
              <a:ext cx="6520409" cy="366773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4482680" y="2139702"/>
              <a:ext cx="368172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나는 먹는 게 너무 좋아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.</a:t>
              </a:r>
            </a:p>
            <a:p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난 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**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랑 친구가 되어서</a:t>
              </a:r>
              <a:endParaRPr lang="en-US" altLang="ko-KR" sz="2800" dirty="0" smtClean="0">
                <a:solidFill>
                  <a:schemeClr val="bg1"/>
                </a:solidFill>
                <a:latin typeface="한컴 백제 M" pitchFamily="18" charset="-127"/>
                <a:ea typeface="한컴 백제 M" pitchFamily="18" charset="-127"/>
              </a:endParaRPr>
            </a:p>
            <a:p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** 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와 함께 맛있는 음식을 많이 먹고 싶어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.</a:t>
              </a:r>
              <a:endParaRPr lang="ko-KR" altLang="en-US" sz="2800" dirty="0">
                <a:solidFill>
                  <a:schemeClr val="bg1"/>
                </a:solidFill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pic>
        <p:nvPicPr>
          <p:cNvPr id="4100" name="Picture 4" descr="돼지, 동물, 만화, 만화 드로잉, 드로잉, 평면, 디자인, 재미, 형상, 그림, 원, 동물 초상화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309" y="3059765"/>
            <a:ext cx="2339083" cy="179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김호진\AppData\Local\Microsoft\Windows\INetCache\IE\AE40W618\220px-Corazón.svg[1]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322" y="2301643"/>
            <a:ext cx="816517" cy="74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30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고깔모자 만들기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31"/>
            <a:ext cx="8544137" cy="577098"/>
            <a:chOff x="348342" y="1029447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가장 잘 어울리는 동물친구는 누구인가요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273704" y="1029447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3" t="22203" r="7362" b="2388"/>
          <a:stretch/>
        </p:blipFill>
        <p:spPr>
          <a:xfrm>
            <a:off x="6516216" y="1264841"/>
            <a:ext cx="2424912" cy="3878659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251520" y="1208101"/>
            <a:ext cx="6551712" cy="3685339"/>
            <a:chOff x="251520" y="1208101"/>
            <a:chExt cx="6551712" cy="3685339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208101"/>
              <a:ext cx="6551712" cy="3685339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686513" y="2142829"/>
              <a:ext cx="3681725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나는 무엇이든 천천히 차분하게 하는 것이 좋아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.</a:t>
              </a:r>
            </a:p>
            <a:p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**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처럼 느리게 살면서 세상을 보고 싶어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.</a:t>
              </a:r>
              <a:endParaRPr lang="ko-KR" altLang="en-US" sz="2800" dirty="0">
                <a:solidFill>
                  <a:schemeClr val="bg1"/>
                </a:solidFill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pic>
        <p:nvPicPr>
          <p:cNvPr id="5124" name="Picture 4" descr="거북이, 등 딱지, 남생이, 녹색, 걷기, 셸, 느리게, 동물, 비열한, 자연, 야생 생물, 만화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23878"/>
            <a:ext cx="2308406" cy="1221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김호진\AppData\Local\Microsoft\Windows\INetCache\IE\AE40W618\220px-Corazón.svg[1]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048" y="2831170"/>
            <a:ext cx="816517" cy="74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99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03" r="50000" b="26349"/>
          <a:stretch/>
        </p:blipFill>
        <p:spPr>
          <a:xfrm>
            <a:off x="2987824" y="1851669"/>
            <a:ext cx="2571750" cy="2754221"/>
          </a:xfrm>
          <a:prstGeom prst="rect">
            <a:avLst/>
          </a:prstGeom>
        </p:spPr>
      </p:pic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고깔모자 만들기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31"/>
            <a:ext cx="8544137" cy="577098"/>
            <a:chOff x="348342" y="1029447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나는 어떤 동물과 가장 어울리나요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273704" y="1029447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146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" t="3444" r="67810" b="68189"/>
          <a:stretch/>
        </p:blipFill>
        <p:spPr bwMode="auto">
          <a:xfrm>
            <a:off x="1957669" y="1625526"/>
            <a:ext cx="1000125" cy="9726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2" t="6" r="35831" b="69438"/>
          <a:stretch/>
        </p:blipFill>
        <p:spPr bwMode="auto">
          <a:xfrm>
            <a:off x="741842" y="2704903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1" r="1482" b="69444"/>
          <a:stretch/>
        </p:blipFill>
        <p:spPr bwMode="auto">
          <a:xfrm>
            <a:off x="2123728" y="3651870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34717" r="35416" b="34727"/>
          <a:stretch/>
        </p:blipFill>
        <p:spPr bwMode="auto">
          <a:xfrm>
            <a:off x="5897969" y="3558139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" t="32495" r="69133" b="36949"/>
          <a:stretch/>
        </p:blipFill>
        <p:spPr bwMode="auto">
          <a:xfrm>
            <a:off x="7236296" y="2536284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" t="66397" r="69033" b="3047"/>
          <a:stretch/>
        </p:blipFill>
        <p:spPr bwMode="auto">
          <a:xfrm>
            <a:off x="5956575" y="1653332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03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고깔모자 만들기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29"/>
            <a:ext cx="8544137" cy="577098"/>
            <a:chOff x="348342" y="1029445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나와 어울리는 동물로 고깔모자를 만들어 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5363" y="1029445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85" y="1685156"/>
            <a:ext cx="8436166" cy="292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56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고깔모자 만들기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29"/>
            <a:ext cx="8544137" cy="577098"/>
            <a:chOff x="348342" y="1029445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나와 어울리는 동물로 고깔모자를 만들어 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5363" y="1029445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모서리가 둥근 직사각형 1"/>
          <p:cNvSpPr/>
          <p:nvPr/>
        </p:nvSpPr>
        <p:spPr>
          <a:xfrm>
            <a:off x="616500" y="1465708"/>
            <a:ext cx="7987948" cy="33382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995936" y="1549874"/>
            <a:ext cx="1865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준비물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7373" y="3581061"/>
            <a:ext cx="1145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도</a:t>
            </a:r>
            <a:r>
              <a:rPr lang="ko-KR" altLang="en-US" sz="3200" b="1" dirty="0">
                <a:latin typeface="한컴 백제 M" pitchFamily="18" charset="-127"/>
                <a:ea typeface="한컴 백제 M" pitchFamily="18" charset="-127"/>
              </a:rPr>
              <a:t>안</a:t>
            </a:r>
          </a:p>
        </p:txBody>
      </p:sp>
      <p:pic>
        <p:nvPicPr>
          <p:cNvPr id="7170" name="Picture 2" descr="C:\Users\김호진\AppData\Local\Microsoft\Windows\INetCache\IE\TW8O6CYX\colored-pencils-3682424_960_720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2079">
            <a:off x="2753383" y="2476147"/>
            <a:ext cx="1135560" cy="75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173659" y="3580203"/>
            <a:ext cx="16230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err="1" smtClean="0">
                <a:latin typeface="한컴 백제 M" pitchFamily="18" charset="-127"/>
                <a:ea typeface="한컴 백제 M" pitchFamily="18" charset="-127"/>
              </a:rPr>
              <a:t>꾸밀거리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7171" name="Picture 3" descr="C:\Users\김호진\AppData\Local\Microsoft\Windows\INetCache\IE\2X2Q5XAX\Rubber_bands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138" y="2389668"/>
            <a:ext cx="1078010" cy="97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256618" y="3574327"/>
            <a:ext cx="16230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>
                <a:latin typeface="한컴 백제 M" pitchFamily="18" charset="-127"/>
                <a:ea typeface="한컴 백제 M" pitchFamily="18" charset="-127"/>
              </a:rPr>
              <a:t>끈</a:t>
            </a:r>
          </a:p>
        </p:txBody>
      </p:sp>
      <p:pic>
        <p:nvPicPr>
          <p:cNvPr id="3076" name="Picture 4" descr="C:\Users\김호진\AppData\Local\Microsoft\Windows\INetCache\IE\BNA3553W\아모스%20딱풀%20탈모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425" y="2202136"/>
            <a:ext cx="961715" cy="895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김호진\AppData\Local\Microsoft\Windows\INetCache\IE\CGVD3XEG\200px-Cellophane_tape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992" y="2389668"/>
            <a:ext cx="1298894" cy="97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6663507" y="3581061"/>
            <a:ext cx="16230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테이프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050" name="Picture 2" descr="C:\Users\김호진\AppData\Local\Microsoft\Windows\INetCache\IE\IB3JOF95\greentreeart_1684[1]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69133">
            <a:off x="4037887" y="2425190"/>
            <a:ext cx="963115" cy="86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59914" y="2056132"/>
            <a:ext cx="1189596" cy="1586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16967"/>
            <a:ext cx="1142878" cy="114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41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Google Shape;879;p33"/>
          <p:cNvSpPr/>
          <p:nvPr/>
        </p:nvSpPr>
        <p:spPr>
          <a:xfrm>
            <a:off x="4219725" y="2944200"/>
            <a:ext cx="657300" cy="74400"/>
          </a:xfrm>
          <a:prstGeom prst="rect">
            <a:avLst/>
          </a:prstGeom>
          <a:solidFill>
            <a:srgbClr val="E87E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339;p37"/>
          <p:cNvSpPr txBox="1">
            <a:spLocks/>
          </p:cNvSpPr>
          <p:nvPr/>
        </p:nvSpPr>
        <p:spPr>
          <a:xfrm>
            <a:off x="928924" y="85665"/>
            <a:ext cx="5121355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1</a:t>
            </a:r>
            <a:endParaRPr lang="en-US" sz="36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8" name="Google Shape;1061;p35"/>
          <p:cNvSpPr/>
          <p:nvPr/>
        </p:nvSpPr>
        <p:spPr>
          <a:xfrm>
            <a:off x="424235" y="1048950"/>
            <a:ext cx="8322522" cy="3855148"/>
          </a:xfrm>
          <a:prstGeom prst="rect">
            <a:avLst/>
          </a:prstGeom>
          <a:solidFill>
            <a:schemeClr val="bg1">
              <a:lumMod val="50000"/>
              <a:alpha val="68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9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2" t="60470" r="69618" b="30796"/>
          <a:stretch/>
        </p:blipFill>
        <p:spPr bwMode="auto">
          <a:xfrm>
            <a:off x="629140" y="1796582"/>
            <a:ext cx="350520" cy="31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629140" y="1268416"/>
            <a:ext cx="393162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97519" y="1279237"/>
            <a:ext cx="1710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관련교과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4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7519" y="1721959"/>
            <a:ext cx="2919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관련성취기준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4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3" name="Picture 3" descr="C:\Users\김호진\Desktop\drive-download-20200112T124956Z-001\KakaoTalk_20190430_01272649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164" y="1082857"/>
            <a:ext cx="891869" cy="71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_x48088568" descr="EMB000048fc118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176848" y="57013"/>
            <a:ext cx="820672" cy="105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064944" y="3067765"/>
            <a:ext cx="2293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800" dirty="0" smtClean="0">
                <a:latin typeface="한컴 백제 M" pitchFamily="18" charset="-127"/>
                <a:ea typeface="한컴 백제 M" pitchFamily="18" charset="-127"/>
              </a:rPr>
              <a:t>아이콘 설명</a:t>
            </a:r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6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697264" y="3162032"/>
            <a:ext cx="393162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970" y="3624238"/>
            <a:ext cx="577098" cy="57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241332" y="3633386"/>
            <a:ext cx="2049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한컴 윤고딕 240" pitchFamily="18" charset="-127"/>
                <a:ea typeface="한컴 윤고딕 240" pitchFamily="18" charset="-127"/>
              </a:rPr>
              <a:t>=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주요활동소개</a:t>
            </a:r>
            <a:endParaRPr lang="ko-KR" altLang="en-US" sz="20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04043" y="3493983"/>
            <a:ext cx="1638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1800" dirty="0" smtClean="0">
                <a:latin typeface="한컴 백제 M" pitchFamily="18" charset="-127"/>
                <a:ea typeface="한컴 백제 M" pitchFamily="18" charset="-127"/>
              </a:rPr>
              <a:t>교사 안내</a:t>
            </a:r>
            <a:endParaRPr lang="ko-KR" altLang="en-US" sz="1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0" name="Picture 2" descr="C:\Users\김호진\Desktop\drive-download-20200112T125028Z-001\KakaoTalk_20190430_00533538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99" y="3833441"/>
            <a:ext cx="1517191" cy="86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989609" y="4264288"/>
            <a:ext cx="1763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1800" dirty="0" smtClean="0">
                <a:latin typeface="한컴 백제 M" pitchFamily="18" charset="-127"/>
                <a:ea typeface="한컴 백제 M" pitchFamily="18" charset="-127"/>
              </a:rPr>
              <a:t>학생 활동</a:t>
            </a:r>
            <a:endParaRPr lang="ko-KR" altLang="en-US" sz="1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2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088" y="3863315"/>
            <a:ext cx="1142878" cy="114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621369" y="4140035"/>
            <a:ext cx="2293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1800" dirty="0" smtClean="0">
                <a:latin typeface="한컴 백제 M" pitchFamily="18" charset="-127"/>
                <a:ea typeface="한컴 백제 M" pitchFamily="18" charset="-127"/>
              </a:rPr>
              <a:t>학습지 안내 </a:t>
            </a:r>
            <a:endParaRPr lang="ko-KR" altLang="en-US" sz="1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966" y="-1111813"/>
            <a:ext cx="4061909" cy="3543052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320" y="3011483"/>
            <a:ext cx="846414" cy="11285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12164" y="1796582"/>
            <a:ext cx="5188228" cy="1341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 latinLnBrk="1">
              <a:lnSpc>
                <a:spcPct val="160000"/>
              </a:lnSpc>
            </a:pPr>
            <a:r>
              <a:rPr lang="en-US" altLang="ko-KR" spc="-150" dirty="0">
                <a:latin typeface="한컴 백제 B" pitchFamily="18" charset="-127"/>
                <a:ea typeface="한컴 백제 B" pitchFamily="18" charset="-127"/>
              </a:rPr>
              <a:t>[2</a:t>
            </a:r>
            <a:r>
              <a:rPr lang="ko-KR" altLang="en-US" spc="-150" dirty="0" err="1">
                <a:latin typeface="한컴 백제 B" pitchFamily="18" charset="-127"/>
                <a:ea typeface="한컴 백제 B" pitchFamily="18" charset="-127"/>
              </a:rPr>
              <a:t>즐</a:t>
            </a:r>
            <a:r>
              <a:rPr lang="en-US" altLang="ko-KR" spc="-150" dirty="0">
                <a:latin typeface="한컴 백제 B" pitchFamily="18" charset="-127"/>
                <a:ea typeface="한컴 백제 B" pitchFamily="18" charset="-127"/>
              </a:rPr>
              <a:t>08-03] </a:t>
            </a:r>
            <a:r>
              <a:rPr lang="ko-KR" altLang="en-US" spc="-150" dirty="0">
                <a:latin typeface="한컴 백제 B" pitchFamily="18" charset="-127"/>
                <a:ea typeface="한컴 백제 B" pitchFamily="18" charset="-127"/>
              </a:rPr>
              <a:t>동물 흉내 내기 놀이를 한다</a:t>
            </a:r>
            <a:r>
              <a:rPr lang="en-US" altLang="ko-KR" spc="-150" dirty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pc="-150" dirty="0">
              <a:latin typeface="한컴 백제 B" pitchFamily="18" charset="-127"/>
              <a:ea typeface="한컴 백제 B" pitchFamily="18" charset="-127"/>
            </a:endParaRPr>
          </a:p>
          <a:p>
            <a:pPr algn="just" fontAlgn="base" latinLnBrk="1">
              <a:lnSpc>
                <a:spcPct val="160000"/>
              </a:lnSpc>
            </a:pPr>
            <a:r>
              <a:rPr lang="en-US" altLang="ko-KR" spc="-150" dirty="0">
                <a:latin typeface="한컴 백제 B" pitchFamily="18" charset="-127"/>
                <a:ea typeface="한컴 백제 B" pitchFamily="18" charset="-127"/>
              </a:rPr>
              <a:t>[2</a:t>
            </a:r>
            <a:r>
              <a:rPr lang="ko-KR" altLang="en-US" spc="-150" dirty="0" err="1">
                <a:latin typeface="한컴 백제 B" pitchFamily="18" charset="-127"/>
                <a:ea typeface="한컴 백제 B" pitchFamily="18" charset="-127"/>
              </a:rPr>
              <a:t>즐</a:t>
            </a:r>
            <a:r>
              <a:rPr lang="en-US" altLang="ko-KR" spc="-150" dirty="0">
                <a:latin typeface="한컴 백제 B" pitchFamily="18" charset="-127"/>
                <a:ea typeface="한컴 백제 B" pitchFamily="18" charset="-127"/>
              </a:rPr>
              <a:t>01-03] </a:t>
            </a:r>
            <a:r>
              <a:rPr lang="ko-KR" altLang="en-US" spc="-150" dirty="0">
                <a:latin typeface="한컴 백제 B" pitchFamily="18" charset="-127"/>
                <a:ea typeface="한컴 백제 B" pitchFamily="18" charset="-127"/>
              </a:rPr>
              <a:t>나의 몸을 창의적으로 표현하고</a:t>
            </a:r>
            <a:r>
              <a:rPr lang="en-US" altLang="ko-KR" spc="-150" dirty="0">
                <a:latin typeface="한컴 백제 B" pitchFamily="18" charset="-127"/>
                <a:ea typeface="한컴 백제 B" pitchFamily="18" charset="-127"/>
              </a:rPr>
              <a:t>, </a:t>
            </a:r>
            <a:r>
              <a:rPr lang="ko-KR" altLang="en-US" spc="-150" dirty="0">
                <a:latin typeface="한컴 백제 B" pitchFamily="18" charset="-127"/>
                <a:ea typeface="한컴 백제 B" pitchFamily="18" charset="-127"/>
              </a:rPr>
              <a:t>활발하게 움직일 수 있는 놀이를 한다</a:t>
            </a:r>
            <a:r>
              <a:rPr lang="en-US" altLang="ko-KR" spc="-150" dirty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pc="-150" dirty="0">
              <a:latin typeface="한컴 백제 B" pitchFamily="18" charset="-127"/>
              <a:ea typeface="한컴 백제 B" pitchFamily="18" charset="-127"/>
            </a:endParaRPr>
          </a:p>
          <a:p>
            <a:pPr algn="just" fontAlgn="base" latinLnBrk="1">
              <a:lnSpc>
                <a:spcPct val="160000"/>
              </a:lnSpc>
            </a:pPr>
            <a:r>
              <a:rPr lang="en-US" altLang="ko-KR" spc="-150" dirty="0">
                <a:latin typeface="한컴 백제 B" pitchFamily="18" charset="-127"/>
                <a:ea typeface="한컴 백제 B" pitchFamily="18" charset="-127"/>
              </a:rPr>
              <a:t>[2</a:t>
            </a:r>
            <a:r>
              <a:rPr lang="ko-KR" altLang="en-US" spc="-150" dirty="0">
                <a:latin typeface="한컴 백제 B" pitchFamily="18" charset="-127"/>
                <a:ea typeface="한컴 백제 B" pitchFamily="18" charset="-127"/>
              </a:rPr>
              <a:t>국</a:t>
            </a:r>
            <a:r>
              <a:rPr lang="en-US" altLang="ko-KR" spc="-150" dirty="0">
                <a:latin typeface="한컴 백제 B" pitchFamily="18" charset="-127"/>
                <a:ea typeface="한컴 백제 B" pitchFamily="18" charset="-127"/>
              </a:rPr>
              <a:t>05-05] </a:t>
            </a:r>
            <a:r>
              <a:rPr lang="ko-KR" altLang="en-US" spc="-150" dirty="0">
                <a:latin typeface="한컴 백제 B" pitchFamily="18" charset="-127"/>
                <a:ea typeface="한컴 백제 B" pitchFamily="18" charset="-127"/>
              </a:rPr>
              <a:t>시나 노래</a:t>
            </a:r>
            <a:r>
              <a:rPr lang="en-US" altLang="ko-KR" spc="-150" dirty="0">
                <a:latin typeface="한컴 백제 B" pitchFamily="18" charset="-127"/>
                <a:ea typeface="한컴 백제 B" pitchFamily="18" charset="-127"/>
              </a:rPr>
              <a:t>, </a:t>
            </a:r>
            <a:r>
              <a:rPr lang="ko-KR" altLang="en-US" spc="-150" dirty="0">
                <a:latin typeface="한컴 백제 B" pitchFamily="18" charset="-127"/>
                <a:ea typeface="한컴 백제 B" pitchFamily="18" charset="-127"/>
              </a:rPr>
              <a:t>이야기에 흥미를 가진다</a:t>
            </a:r>
            <a:r>
              <a:rPr lang="en-US" altLang="ko-KR" spc="-150" dirty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pc="-150" dirty="0">
              <a:latin typeface="한컴 백제 B" pitchFamily="18" charset="-127"/>
              <a:ea typeface="한컴 백제 B" pitchFamily="18" charset="-127"/>
            </a:endParaRPr>
          </a:p>
          <a:p>
            <a:endParaRPr lang="ko-KR" altLang="en-US" spc="-15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944" y="1211710"/>
            <a:ext cx="859090" cy="486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고깔모자 만들기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29"/>
            <a:ext cx="8544137" cy="577098"/>
            <a:chOff x="348342" y="1029445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나와 어울리는 동물로 고깔모자를 만들어 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5363" y="1029445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모서리가 둥근 직사각형 1"/>
          <p:cNvSpPr/>
          <p:nvPr/>
        </p:nvSpPr>
        <p:spPr>
          <a:xfrm>
            <a:off x="616500" y="1465708"/>
            <a:ext cx="7987948" cy="8180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278326" y="154987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만드는 방법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39282" y="3016812"/>
            <a:ext cx="39431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AutoNum type="arabicPeriod"/>
            </a:pPr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도안의 선을 따라 </a:t>
            </a:r>
            <a:endParaRPr lang="en-US" altLang="ko-KR" sz="3200" b="1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잘라 주세요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64419" y="2235295"/>
            <a:ext cx="2178974" cy="2905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 descr="School, School Supplies, Education, Classroom, Offic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23166">
            <a:off x="5933422" y="1502785"/>
            <a:ext cx="1414161" cy="178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93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00772 L -0.09237 0.432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18" y="220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고깔모자 만들기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29"/>
            <a:ext cx="8544137" cy="577098"/>
            <a:chOff x="348342" y="1029445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나와 어울리는 동물로 고깔모자를 만들어 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5363" y="1029445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모서리가 둥근 직사각형 1"/>
          <p:cNvSpPr/>
          <p:nvPr/>
        </p:nvSpPr>
        <p:spPr>
          <a:xfrm>
            <a:off x="616500" y="1465708"/>
            <a:ext cx="7987948" cy="8180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278326" y="154987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만드는 방법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39282" y="3016812"/>
            <a:ext cx="3943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2. </a:t>
            </a:r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풀칠을 해 주세요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64419" y="2235295"/>
            <a:ext cx="2178974" cy="2905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이등변 삼각형 2"/>
          <p:cNvSpPr/>
          <p:nvPr/>
        </p:nvSpPr>
        <p:spPr>
          <a:xfrm rot="1095407">
            <a:off x="6008889" y="2693114"/>
            <a:ext cx="360040" cy="198965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098" name="Picture 2" descr="Glue, Pool, Adhesive, Fixed, A To Z Index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 rot="14114403">
            <a:off x="7084731" y="1390958"/>
            <a:ext cx="634346" cy="1891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92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9.87654E-7 L -0.10469 0.3398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43" y="1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고깔모자 만들기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29"/>
            <a:ext cx="8544137" cy="577098"/>
            <a:chOff x="348342" y="1029445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나와 어울리는 동물로 고깔모자를 만들어 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5363" y="1029445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모서리가 둥근 직사각형 1"/>
          <p:cNvSpPr/>
          <p:nvPr/>
        </p:nvSpPr>
        <p:spPr>
          <a:xfrm>
            <a:off x="616500" y="1465708"/>
            <a:ext cx="7987948" cy="8180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278326" y="154987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만드는 방법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83768" y="2505490"/>
            <a:ext cx="394310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3. </a:t>
            </a:r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양쪽 끝을 동그랗게</a:t>
            </a:r>
            <a:endParaRPr lang="en-US" altLang="ko-KR" sz="3200" b="1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말아서 색칠한 부분에 풀과 테이프로 단단히 붙여주세요</a:t>
            </a:r>
            <a:r>
              <a:rPr lang="en-US" altLang="ko-KR" sz="3200" b="1" dirty="0">
                <a:latin typeface="한컴 백제 M" pitchFamily="18" charset="-127"/>
                <a:ea typeface="한컴 백제 M" pitchFamily="18" charset="-127"/>
              </a:rPr>
              <a:t>.</a:t>
            </a:r>
            <a:endParaRPr lang="en-US" altLang="ko-KR" sz="3200" b="1" dirty="0" smtClean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4682" y="2113797"/>
            <a:ext cx="2178974" cy="2905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이등변 삼각형 18"/>
          <p:cNvSpPr/>
          <p:nvPr/>
        </p:nvSpPr>
        <p:spPr>
          <a:xfrm rot="1095407">
            <a:off x="556226" y="2571616"/>
            <a:ext cx="360040" cy="198965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146" name="Picture 2" descr="포인트, 방향, 포인터, 핸드, 컴퓨터 아이콘, 커서, 검지 손가락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93950">
            <a:off x="-255451" y="3455293"/>
            <a:ext cx="676411" cy="78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포인트, 방향, 포인터, 핸드, 컴퓨터 아이콘, 커서, 검지 손가락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22184">
            <a:off x="1563660" y="1674602"/>
            <a:ext cx="676411" cy="78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3" t="13965" r="13802" b="12207"/>
          <a:stretch/>
        </p:blipFill>
        <p:spPr bwMode="auto">
          <a:xfrm>
            <a:off x="6143874" y="779328"/>
            <a:ext cx="2934571" cy="4004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022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고깔모자 만들기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29"/>
            <a:ext cx="8544137" cy="577098"/>
            <a:chOff x="348342" y="1029445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나와 어울리는 동물로 고깔모자를 만들어 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5363" y="1029445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모서리가 둥근 직사각형 1"/>
          <p:cNvSpPr/>
          <p:nvPr/>
        </p:nvSpPr>
        <p:spPr>
          <a:xfrm>
            <a:off x="616500" y="1465708"/>
            <a:ext cx="7987948" cy="8180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278326" y="154987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만드는 방법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31947" y="3075806"/>
            <a:ext cx="65570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4. </a:t>
            </a:r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색종이와 색연필을 이용해서 예쁘게 꾸며 주세요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1" y="2171625"/>
            <a:ext cx="8436166" cy="292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6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고깔모자 만들기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29"/>
            <a:ext cx="8544137" cy="577098"/>
            <a:chOff x="348342" y="1029445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나와 어울리는 동물로 고깔모자를 만들어 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5363" y="1029445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모서리가 둥근 직사각형 1"/>
          <p:cNvSpPr/>
          <p:nvPr/>
        </p:nvSpPr>
        <p:spPr>
          <a:xfrm>
            <a:off x="616500" y="1465708"/>
            <a:ext cx="7987948" cy="8180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278326" y="154987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만드는 방법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31947" y="3075806"/>
            <a:ext cx="65570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5. </a:t>
            </a:r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테이프를 이용해서 고깔의 양쪽 끝에 끈을 연결해 주세요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9375" l="1012" r="314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8520"/>
          <a:stretch/>
        </p:blipFill>
        <p:spPr>
          <a:xfrm>
            <a:off x="2339550" y="-368594"/>
            <a:ext cx="4104167" cy="4521618"/>
          </a:xfrm>
          <a:prstGeom prst="rect">
            <a:avLst/>
          </a:prstGeom>
        </p:spPr>
      </p:pic>
      <p:sp>
        <p:nvSpPr>
          <p:cNvPr id="3" name="원호 2"/>
          <p:cNvSpPr/>
          <p:nvPr/>
        </p:nvSpPr>
        <p:spPr>
          <a:xfrm>
            <a:off x="2915816" y="2723480"/>
            <a:ext cx="3168351" cy="2232248"/>
          </a:xfrm>
          <a:prstGeom prst="arc">
            <a:avLst>
              <a:gd name="adj1" fmla="val 19683312"/>
              <a:gd name="adj2" fmla="val 12174059"/>
            </a:avLst>
          </a:prstGeom>
          <a:ln w="762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70" name="Picture 2" descr="테이프, 스카치, 사무실, 도구, 용품, 접착제, 패치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36862">
            <a:off x="2915817" y="2492859"/>
            <a:ext cx="584565" cy="116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테이프, 스카치, 사무실, 도구, 용품, 접착제, 패치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03531">
            <a:off x="5206454" y="2432703"/>
            <a:ext cx="584565" cy="116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710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고깔모자 만들기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29"/>
            <a:ext cx="8544137" cy="577098"/>
            <a:chOff x="348342" y="1029445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나와 어울리는 동물로 고깔모자를 만들어 봅시다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.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125363" y="1029445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모서리가 둥근 직사각형 1"/>
          <p:cNvSpPr/>
          <p:nvPr/>
        </p:nvSpPr>
        <p:spPr>
          <a:xfrm>
            <a:off x="616500" y="1465708"/>
            <a:ext cx="7987948" cy="8180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278326" y="154987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완 성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&gt;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15303" y="2427734"/>
            <a:ext cx="655705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다 만든 친구들은 </a:t>
            </a:r>
            <a:endParaRPr lang="en-US" altLang="ko-KR" sz="3200" b="1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자리를 정돈하고 </a:t>
            </a:r>
            <a:endParaRPr lang="en-US" altLang="ko-KR" sz="3200" b="1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동물 고깔 모자를 책상 위에 </a:t>
            </a:r>
            <a:endParaRPr lang="en-US" altLang="ko-KR" sz="3200" b="1" dirty="0" smtClean="0">
              <a:latin typeface="한컴 백제 M" pitchFamily="18" charset="-127"/>
              <a:ea typeface="한컴 백제 M" pitchFamily="18" charset="-127"/>
            </a:endParaRPr>
          </a:p>
          <a:p>
            <a:pPr algn="ctr"/>
            <a:r>
              <a:rPr lang="ko-KR" altLang="en-US" sz="3200" b="1" dirty="0" smtClean="0">
                <a:latin typeface="한컴 백제 M" pitchFamily="18" charset="-127"/>
                <a:ea typeface="한컴 백제 M" pitchFamily="18" charset="-127"/>
              </a:rPr>
              <a:t>올려 놓으세요</a:t>
            </a:r>
            <a:r>
              <a:rPr lang="en-US" altLang="ko-KR" sz="3200" b="1" dirty="0" smtClean="0"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sz="3200" b="1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437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3" name="Google Shape;2763;p36"/>
          <p:cNvGrpSpPr/>
          <p:nvPr/>
        </p:nvGrpSpPr>
        <p:grpSpPr>
          <a:xfrm>
            <a:off x="3660815" y="395029"/>
            <a:ext cx="1893479" cy="1853381"/>
            <a:chOff x="2112850" y="2786000"/>
            <a:chExt cx="582000" cy="569675"/>
          </a:xfrm>
        </p:grpSpPr>
        <p:sp>
          <p:nvSpPr>
            <p:cNvPr id="2764" name="Google Shape;2764;p36"/>
            <p:cNvSpPr/>
            <p:nvPr/>
          </p:nvSpPr>
          <p:spPr>
            <a:xfrm>
              <a:off x="2112850" y="2786000"/>
              <a:ext cx="582000" cy="56967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36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36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36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36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36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36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36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36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36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36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36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36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36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36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36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36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36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36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36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36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36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36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36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36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36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36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36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36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36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36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36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36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36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36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36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36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36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36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36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36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36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36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36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36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36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36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36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36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36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36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36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36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36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36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36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36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36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36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36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36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36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36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36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36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36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36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36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36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36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36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36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36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36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36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36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36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36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36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36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36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36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36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36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36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36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36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36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36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36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36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36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36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36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36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36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36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36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36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36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36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36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36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36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36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36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36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36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36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36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36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36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36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36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80" name="Google Shape;2880;p36"/>
          <p:cNvSpPr txBox="1">
            <a:spLocks noGrp="1"/>
          </p:cNvSpPr>
          <p:nvPr>
            <p:ph type="title"/>
          </p:nvPr>
        </p:nvSpPr>
        <p:spPr>
          <a:xfrm>
            <a:off x="2788250" y="804800"/>
            <a:ext cx="3567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한컴 백제 B" pitchFamily="18" charset="-127"/>
                <a:ea typeface="한컴 백제 B" pitchFamily="18" charset="-127"/>
              </a:rPr>
              <a:t>03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2883" name="Google Shape;2883;p36"/>
          <p:cNvGrpSpPr/>
          <p:nvPr/>
        </p:nvGrpSpPr>
        <p:grpSpPr>
          <a:xfrm>
            <a:off x="3355833" y="540007"/>
            <a:ext cx="869907" cy="674168"/>
            <a:chOff x="1891175" y="2586225"/>
            <a:chExt cx="212100" cy="164375"/>
          </a:xfrm>
        </p:grpSpPr>
        <p:sp>
          <p:nvSpPr>
            <p:cNvPr id="2884" name="Google Shape;2884;p36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6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6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36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6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6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36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6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6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36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6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6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36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6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6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36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6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36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36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3" name="Google Shape;2903;p36"/>
          <p:cNvSpPr/>
          <p:nvPr/>
        </p:nvSpPr>
        <p:spPr>
          <a:xfrm rot="6359763">
            <a:off x="5070358" y="440074"/>
            <a:ext cx="483950" cy="418904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800737" y="3579862"/>
            <a:ext cx="4219535" cy="1112400"/>
          </a:xfrm>
        </p:spPr>
        <p:txBody>
          <a:bodyPr/>
          <a:lstStyle/>
          <a:p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내가 만든 동물 고깔모자를 쓰고</a:t>
            </a:r>
            <a:endParaRPr lang="en-US" altLang="ko-KR" sz="2400" dirty="0" smtClean="0">
              <a:latin typeface="한컴 백제 B" pitchFamily="18" charset="-127"/>
              <a:ea typeface="한컴 백제 B" pitchFamily="18" charset="-127"/>
            </a:endParaRPr>
          </a:p>
          <a:p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나의 동물친구를</a:t>
            </a:r>
            <a:endParaRPr lang="en-US" altLang="ko-KR" sz="2400" dirty="0" smtClean="0">
              <a:latin typeface="한컴 백제 B" pitchFamily="18" charset="-127"/>
              <a:ea typeface="한컴 백제 B" pitchFamily="18" charset="-127"/>
            </a:endParaRPr>
          </a:p>
          <a:p>
            <a:r>
              <a:rPr lang="ko-KR" altLang="en-US" sz="2400" dirty="0" smtClean="0">
                <a:latin typeface="한컴 백제 B" pitchFamily="18" charset="-127"/>
                <a:ea typeface="한컴 백제 B" pitchFamily="18" charset="-127"/>
              </a:rPr>
              <a:t>친구들에게 소개해 줍시다</a:t>
            </a:r>
            <a:r>
              <a:rPr lang="en-US" altLang="ko-KR" sz="2400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24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46" name="文本框 75"/>
          <p:cNvSpPr txBox="1"/>
          <p:nvPr/>
        </p:nvSpPr>
        <p:spPr>
          <a:xfrm>
            <a:off x="2011436" y="2597724"/>
            <a:ext cx="5544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&lt;</a:t>
            </a: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동물 친구 소개 놀이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&gt;</a:t>
            </a:r>
            <a:endParaRPr lang="zh-CN" altLang="en-US" sz="44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294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0" grpId="0"/>
      <p:bldP spid="2903" grpId="0" animBg="1"/>
      <p:bldP spid="3" grpId="0" build="p"/>
      <p:bldP spid="14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흉내 내기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31"/>
            <a:ext cx="8544137" cy="577098"/>
            <a:chOff x="348342" y="1029447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rgbClr val="002060"/>
                    </a:solidFill>
                    <a:latin typeface="한컴 백제 B" pitchFamily="18" charset="-127"/>
                    <a:ea typeface="한컴 백제 B" pitchFamily="18" charset="-127"/>
                    <a:sym typeface="微软雅黑" pitchFamily="34" charset="-122"/>
                  </a:rPr>
                  <a:t>동물 친구 소개하기 놀이</a:t>
                </a:r>
                <a:endParaRPr lang="zh-CN" altLang="en-US" sz="2400" dirty="0">
                  <a:solidFill>
                    <a:srgbClr val="002060"/>
                  </a:solidFill>
                  <a:latin typeface="한컴 백제 B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273704" y="1029447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모서리가 둥근 직사각형 14"/>
          <p:cNvSpPr/>
          <p:nvPr/>
        </p:nvSpPr>
        <p:spPr>
          <a:xfrm>
            <a:off x="616500" y="1635646"/>
            <a:ext cx="7987948" cy="3122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4-5</a:t>
            </a:r>
            <a:r>
              <a:rPr lang="ko-KR" altLang="en-US" sz="5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명이 한 조를 만들어</a:t>
            </a:r>
            <a:endParaRPr lang="en-US" altLang="ko-KR" sz="5400" dirty="0" smtClean="0">
              <a:solidFill>
                <a:schemeClr val="tx1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5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함께 앉아 주세요</a:t>
            </a:r>
            <a:r>
              <a:rPr lang="en-US" altLang="ko-KR" sz="5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5400" dirty="0">
              <a:solidFill>
                <a:schemeClr val="tx1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5546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흉내 내기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31"/>
            <a:ext cx="8544137" cy="577098"/>
            <a:chOff x="348342" y="1029447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rgbClr val="002060"/>
                    </a:solidFill>
                    <a:latin typeface="한컴 백제 B" pitchFamily="18" charset="-127"/>
                    <a:ea typeface="한컴 백제 B" pitchFamily="18" charset="-127"/>
                    <a:sym typeface="微软雅黑" pitchFamily="34" charset="-122"/>
                  </a:rPr>
                  <a:t>동물 친구 소개하기 놀이</a:t>
                </a:r>
                <a:endParaRPr lang="zh-CN" altLang="en-US" sz="2400" dirty="0">
                  <a:solidFill>
                    <a:srgbClr val="002060"/>
                  </a:solidFill>
                  <a:latin typeface="한컴 백제 B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273704" y="1029447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모서리가 둥근 직사각형 14"/>
          <p:cNvSpPr/>
          <p:nvPr/>
        </p:nvSpPr>
        <p:spPr>
          <a:xfrm>
            <a:off x="539552" y="1601314"/>
            <a:ext cx="7987948" cy="3122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각자가 만든</a:t>
            </a:r>
            <a:endParaRPr lang="en-US" altLang="ko-KR" sz="5400" dirty="0" smtClean="0">
              <a:solidFill>
                <a:schemeClr val="tx1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5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동물 고깔모자를 써 주세요</a:t>
            </a:r>
            <a:r>
              <a:rPr lang="en-US" altLang="ko-KR" sz="5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858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흉내 내기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31"/>
            <a:ext cx="8544137" cy="577098"/>
            <a:chOff x="348342" y="1029447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rgbClr val="002060"/>
                    </a:solidFill>
                    <a:latin typeface="한컴 백제 B" pitchFamily="18" charset="-127"/>
                    <a:ea typeface="한컴 백제 B" pitchFamily="18" charset="-127"/>
                    <a:sym typeface="微软雅黑" pitchFamily="34" charset="-122"/>
                  </a:rPr>
                  <a:t>동물친구 소개하기 놀이</a:t>
                </a:r>
                <a:endParaRPr lang="zh-CN" altLang="en-US" sz="2400" dirty="0">
                  <a:solidFill>
                    <a:srgbClr val="002060"/>
                  </a:solidFill>
                  <a:latin typeface="한컴 백제 B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273704" y="1029447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모서리가 둥근 직사각형 14"/>
          <p:cNvSpPr/>
          <p:nvPr/>
        </p:nvSpPr>
        <p:spPr>
          <a:xfrm>
            <a:off x="616500" y="1635646"/>
            <a:ext cx="7987948" cy="31222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한 명씩</a:t>
            </a:r>
            <a:endParaRPr lang="en-US" altLang="ko-KR" sz="5400" dirty="0" smtClean="0">
              <a:solidFill>
                <a:schemeClr val="tx1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5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돌아가며 나의 동물 친구를 소개해 봅시다</a:t>
            </a:r>
            <a:r>
              <a:rPr lang="en-US" altLang="ko-KR" sz="5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245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1339;p37"/>
          <p:cNvSpPr txBox="1">
            <a:spLocks/>
          </p:cNvSpPr>
          <p:nvPr/>
        </p:nvSpPr>
        <p:spPr>
          <a:xfrm>
            <a:off x="928924" y="85665"/>
            <a:ext cx="5121355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2</a:t>
            </a:r>
            <a:endParaRPr lang="en-US" sz="36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65" name="Google Shape;1061;p35"/>
          <p:cNvSpPr/>
          <p:nvPr/>
        </p:nvSpPr>
        <p:spPr>
          <a:xfrm>
            <a:off x="413817" y="1048950"/>
            <a:ext cx="8322522" cy="3855148"/>
          </a:xfrm>
          <a:prstGeom prst="rect">
            <a:avLst/>
          </a:prstGeom>
          <a:solidFill>
            <a:schemeClr val="bg1">
              <a:lumMod val="50000"/>
              <a:alpha val="68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2" name="_x48088568" descr="EMB000048fc118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176848" y="57013"/>
            <a:ext cx="820672" cy="105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그림 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966" y="-1111813"/>
            <a:ext cx="4061909" cy="3543052"/>
          </a:xfrm>
          <a:prstGeom prst="rect">
            <a:avLst/>
          </a:prstGeom>
        </p:spPr>
      </p:pic>
      <p:pic>
        <p:nvPicPr>
          <p:cNvPr id="25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641742" y="1342726"/>
            <a:ext cx="393162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997520" y="1279237"/>
            <a:ext cx="2576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800" dirty="0" err="1" smtClean="0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1742" y="1695455"/>
            <a:ext cx="803471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까마귀가 </a:t>
            </a:r>
            <a:r>
              <a:rPr lang="ko-KR" altLang="en-US" sz="22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친구하자 한다고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?&gt;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그림책을 읽으면서 비슷한 어린 시절의 경험이 떠올랐습니다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“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너 자꾸 울면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호랑이가 어흥 잡아간다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.”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부모님께 이 말을 들었을 때 무서운 호랑이가 잡아가면 어쩌지 걱정하며 저도 모르게 울음을 뚝 그쳤던 기억이 있습니다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000" dirty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그림</a:t>
            </a:r>
            <a:r>
              <a:rPr lang="ko-KR" altLang="en-US" sz="2200" dirty="0" smtClean="0">
                <a:latin typeface="한컴 백제 M" pitchFamily="18" charset="-127"/>
                <a:ea typeface="한컴 백제 M" pitchFamily="18" charset="-127"/>
              </a:rPr>
              <a:t>책 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까마귀가 </a:t>
            </a:r>
            <a:r>
              <a:rPr lang="ko-KR" altLang="en-US" sz="22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친구하자 한다고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?&gt; 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는 아직 씻기 습관이 형성되지 않은 초등학교 학생들 대상으로 씻기 습관</a:t>
            </a:r>
            <a:r>
              <a:rPr lang="en-US" altLang="ko-KR" sz="22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및 필요성을 안내하고 속담 공부를 시작할 때 활용할 수 있는 그림책입니다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 2~3</a:t>
            </a:r>
            <a:r>
              <a:rPr lang="ko-KR" altLang="en-US" sz="2200" dirty="0" err="1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차시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에서는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다양한 동물의 특징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에 대해서 </a:t>
            </a:r>
            <a:r>
              <a:rPr lang="ko-KR" altLang="en-US" sz="2400" dirty="0" smtClean="0">
                <a:solidFill>
                  <a:schemeClr val="tx1"/>
                </a:solidFill>
                <a:latin typeface="한컴 백제 M" pitchFamily="18" charset="-127"/>
                <a:ea typeface="한컴 백제 M" pitchFamily="18" charset="-127"/>
              </a:rPr>
              <a:t>알아보고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나와 비슷한 특징을 가진 동물 모자를 만들어 보는 것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이 주된 활동입니다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6668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흉내 내기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31"/>
            <a:ext cx="8544137" cy="577098"/>
            <a:chOff x="348342" y="1029447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rgbClr val="002060"/>
                    </a:solidFill>
                    <a:latin typeface="한컴 백제 B" pitchFamily="18" charset="-127"/>
                    <a:ea typeface="한컴 백제 B" pitchFamily="18" charset="-127"/>
                    <a:sym typeface="微软雅黑" pitchFamily="34" charset="-122"/>
                  </a:rPr>
                  <a:t>동물 친구 소개하기 놀이</a:t>
                </a:r>
                <a:endParaRPr lang="zh-CN" altLang="en-US" sz="2400" dirty="0">
                  <a:solidFill>
                    <a:srgbClr val="002060"/>
                  </a:solidFill>
                  <a:latin typeface="한컴 백제 B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273704" y="1029447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" t="3444" r="67810" b="68189"/>
          <a:stretch/>
        </p:blipFill>
        <p:spPr bwMode="auto">
          <a:xfrm>
            <a:off x="4120347" y="1465710"/>
            <a:ext cx="1000125" cy="9726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2" t="6" r="35831" b="69438"/>
          <a:stretch/>
        </p:blipFill>
        <p:spPr bwMode="auto">
          <a:xfrm>
            <a:off x="2120097" y="2169939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1" r="1482" b="69444"/>
          <a:stretch/>
        </p:blipFill>
        <p:spPr bwMode="auto">
          <a:xfrm>
            <a:off x="3120222" y="3746847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34717" r="35416" b="34727"/>
          <a:stretch/>
        </p:blipFill>
        <p:spPr bwMode="auto">
          <a:xfrm>
            <a:off x="4843313" y="3795886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" t="66397" r="69033" b="3047"/>
          <a:stretch/>
        </p:blipFill>
        <p:spPr bwMode="auto">
          <a:xfrm>
            <a:off x="6136084" y="2169939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그룹 16"/>
          <p:cNvGrpSpPr/>
          <p:nvPr/>
        </p:nvGrpSpPr>
        <p:grpSpPr>
          <a:xfrm>
            <a:off x="4732091" y="1555482"/>
            <a:ext cx="4512618" cy="959944"/>
            <a:chOff x="2623591" y="1441368"/>
            <a:chExt cx="6520409" cy="3667730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591" y="1441368"/>
              <a:ext cx="6520409" cy="366773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482680" y="2139702"/>
              <a:ext cx="36817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나는 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‘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빠른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’ 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토끼</a:t>
              </a:r>
              <a:endParaRPr lang="ko-KR" altLang="en-US" sz="2800" dirty="0">
                <a:solidFill>
                  <a:schemeClr val="bg1"/>
                </a:solidFill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2780120" y="2306031"/>
            <a:ext cx="4512618" cy="1372896"/>
            <a:chOff x="2623591" y="1441368"/>
            <a:chExt cx="6520409" cy="3667730"/>
          </a:xfrm>
        </p:grpSpPr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591" y="1441368"/>
              <a:ext cx="6520409" cy="3667730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4404474" y="2000770"/>
              <a:ext cx="3681725" cy="2548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나는 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‘</a:t>
              </a:r>
              <a:r>
                <a:rPr lang="ko-KR" altLang="en-US" sz="2800" dirty="0" err="1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꾀돌이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’ 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여</a:t>
              </a:r>
              <a:r>
                <a:rPr lang="ko-KR" altLang="en-US" sz="2800" dirty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우</a:t>
              </a: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3816812" y="3720512"/>
            <a:ext cx="4512618" cy="1372896"/>
            <a:chOff x="2623591" y="1441368"/>
            <a:chExt cx="6520409" cy="3667730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591" y="1441368"/>
              <a:ext cx="6520409" cy="3667730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4404474" y="2000770"/>
              <a:ext cx="3681725" cy="2548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나는 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‘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느림보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’</a:t>
              </a:r>
            </a:p>
            <a:p>
              <a:pPr algn="ctr"/>
              <a:r>
                <a:rPr lang="ko-KR" altLang="en-US" sz="2800" dirty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곰</a:t>
              </a:r>
            </a:p>
          </p:txBody>
        </p:sp>
      </p:grpSp>
      <p:grpSp>
        <p:nvGrpSpPr>
          <p:cNvPr id="26" name="그룹 25"/>
          <p:cNvGrpSpPr/>
          <p:nvPr/>
        </p:nvGrpSpPr>
        <p:grpSpPr>
          <a:xfrm rot="10800000">
            <a:off x="588761" y="3511117"/>
            <a:ext cx="4512618" cy="1372896"/>
            <a:chOff x="2623591" y="1441368"/>
            <a:chExt cx="6520409" cy="3667730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591" y="1441368"/>
              <a:ext cx="6520409" cy="3667730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 rot="10800000">
              <a:off x="4404474" y="2000770"/>
              <a:ext cx="3681725" cy="2548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나는 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‘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무서운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’</a:t>
              </a:r>
            </a:p>
            <a:p>
              <a:pPr algn="ctr"/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사자</a:t>
              </a:r>
              <a:endParaRPr lang="ko-KR" altLang="en-US" sz="2800" dirty="0">
                <a:solidFill>
                  <a:schemeClr val="bg1"/>
                </a:solidFill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grpSp>
        <p:nvGrpSpPr>
          <p:cNvPr id="29" name="그룹 28"/>
          <p:cNvGrpSpPr/>
          <p:nvPr/>
        </p:nvGrpSpPr>
        <p:grpSpPr>
          <a:xfrm rot="10800000">
            <a:off x="1756317" y="1820102"/>
            <a:ext cx="4512618" cy="1372896"/>
            <a:chOff x="2623591" y="1441368"/>
            <a:chExt cx="6520409" cy="3667730"/>
          </a:xfrm>
        </p:grpSpPr>
        <p:pic>
          <p:nvPicPr>
            <p:cNvPr id="30" name="그림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591" y="1441368"/>
              <a:ext cx="6520409" cy="366773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 rot="10800000">
              <a:off x="4404474" y="2000770"/>
              <a:ext cx="3681725" cy="2548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나는 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‘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귀여운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’</a:t>
              </a:r>
            </a:p>
            <a:p>
              <a:pPr algn="ctr"/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생</a:t>
              </a:r>
              <a:r>
                <a:rPr lang="ko-KR" altLang="en-US" sz="2800" dirty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534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5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흉내 내기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31"/>
            <a:ext cx="8544137" cy="577098"/>
            <a:chOff x="348342" y="1029447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rgbClr val="002060"/>
                    </a:solidFill>
                    <a:latin typeface="한컴 백제 B" pitchFamily="18" charset="-127"/>
                    <a:ea typeface="한컴 백제 B" pitchFamily="18" charset="-127"/>
                    <a:sym typeface="微软雅黑" pitchFamily="34" charset="-122"/>
                  </a:rPr>
                  <a:t>동물 친구 소개하기 놀이</a:t>
                </a:r>
                <a:endParaRPr lang="zh-CN" altLang="en-US" sz="2400" dirty="0">
                  <a:solidFill>
                    <a:srgbClr val="002060"/>
                  </a:solidFill>
                  <a:latin typeface="한컴 백제 B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273704" y="1029447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모서리가 둥근 직사각형 14"/>
          <p:cNvSpPr/>
          <p:nvPr/>
        </p:nvSpPr>
        <p:spPr>
          <a:xfrm>
            <a:off x="616500" y="1347614"/>
            <a:ext cx="798794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먼저 시작하는 사람이 다른 친구의 동물을 부르면</a:t>
            </a:r>
            <a:endParaRPr lang="en-US" altLang="ko-KR" sz="2800" dirty="0" smtClean="0">
              <a:solidFill>
                <a:schemeClr val="tx1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부름을 받은 친구는 자신의 동물을 이야기하고 또 다른 친구의 동물을 부릅니다</a:t>
            </a:r>
            <a:r>
              <a:rPr lang="en-US" altLang="ko-KR" sz="2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</a:p>
        </p:txBody>
      </p:sp>
      <p:pic>
        <p:nvPicPr>
          <p:cNvPr id="11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" t="3444" r="67810" b="68189"/>
          <a:stretch/>
        </p:blipFill>
        <p:spPr bwMode="auto">
          <a:xfrm>
            <a:off x="4232028" y="2969319"/>
            <a:ext cx="1000125" cy="9726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2" t="6" r="35831" b="69438"/>
          <a:stretch/>
        </p:blipFill>
        <p:spPr bwMode="auto">
          <a:xfrm>
            <a:off x="1216223" y="2931790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1" r="1482" b="69444"/>
          <a:stretch/>
        </p:blipFill>
        <p:spPr bwMode="auto">
          <a:xfrm>
            <a:off x="5456512" y="3455665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34717" r="35416" b="34727"/>
          <a:stretch/>
        </p:blipFill>
        <p:spPr bwMode="auto">
          <a:xfrm>
            <a:off x="2699792" y="3418134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" t="66397" r="69033" b="3047"/>
          <a:stretch/>
        </p:blipFill>
        <p:spPr bwMode="auto">
          <a:xfrm>
            <a:off x="6956700" y="2886000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그룹 16"/>
          <p:cNvGrpSpPr/>
          <p:nvPr/>
        </p:nvGrpSpPr>
        <p:grpSpPr>
          <a:xfrm>
            <a:off x="4787927" y="2886000"/>
            <a:ext cx="4896544" cy="1928417"/>
            <a:chOff x="2623591" y="1441368"/>
            <a:chExt cx="6520409" cy="3667730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591" y="1441368"/>
              <a:ext cx="6520409" cy="366773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482680" y="2139703"/>
              <a:ext cx="3967508" cy="1814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나는 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‘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빠른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’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토끼</a:t>
              </a:r>
              <a:endParaRPr lang="en-US" altLang="ko-KR" sz="2800" dirty="0" smtClean="0">
                <a:solidFill>
                  <a:schemeClr val="bg1"/>
                </a:solidFill>
                <a:latin typeface="한컴 백제 M" pitchFamily="18" charset="-127"/>
                <a:ea typeface="한컴 백제 M" pitchFamily="18" charset="-127"/>
              </a:endParaRPr>
            </a:p>
            <a:p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너는</a:t>
              </a:r>
              <a:r>
                <a:rPr lang="en-US" altLang="ko-KR" sz="2800" dirty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 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‘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무서운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’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사자</a:t>
              </a:r>
              <a:endParaRPr lang="ko-KR" altLang="en-US" sz="2800" dirty="0">
                <a:solidFill>
                  <a:schemeClr val="bg1"/>
                </a:solidFill>
                <a:latin typeface="한컴 백제 M" pitchFamily="18" charset="-127"/>
                <a:ea typeface="한컴 백제 M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23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흉내 내기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31"/>
            <a:ext cx="8544137" cy="577098"/>
            <a:chOff x="348342" y="1029447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rgbClr val="002060"/>
                    </a:solidFill>
                    <a:latin typeface="한컴 백제 B" pitchFamily="18" charset="-127"/>
                    <a:ea typeface="한컴 백제 B" pitchFamily="18" charset="-127"/>
                    <a:sym typeface="微软雅黑" pitchFamily="34" charset="-122"/>
                  </a:rPr>
                  <a:t>동물친구 소개하기 놀이</a:t>
                </a:r>
                <a:endParaRPr lang="zh-CN" altLang="en-US" sz="2400" dirty="0">
                  <a:solidFill>
                    <a:srgbClr val="002060"/>
                  </a:solidFill>
                  <a:latin typeface="한컴 백제 B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273704" y="1029447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모서리가 둥근 직사각형 14"/>
          <p:cNvSpPr/>
          <p:nvPr/>
        </p:nvSpPr>
        <p:spPr>
          <a:xfrm>
            <a:off x="616500" y="1347614"/>
            <a:ext cx="798794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먼저 시작하는 사람이 다른 친구의 동물을 부르면</a:t>
            </a:r>
            <a:endParaRPr lang="en-US" altLang="ko-KR" sz="2800" dirty="0" smtClean="0">
              <a:solidFill>
                <a:schemeClr val="tx1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부름을 받은 친구는 자신의 동물을 이야기하고 또 다른 친구의 동물을 부릅니다</a:t>
            </a:r>
            <a:r>
              <a:rPr lang="en-US" altLang="ko-KR" sz="2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</a:p>
        </p:txBody>
      </p:sp>
      <p:pic>
        <p:nvPicPr>
          <p:cNvPr id="11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" t="3444" r="67810" b="68189"/>
          <a:stretch/>
        </p:blipFill>
        <p:spPr bwMode="auto">
          <a:xfrm>
            <a:off x="4232028" y="2969319"/>
            <a:ext cx="1000125" cy="9726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2" t="6" r="35831" b="69438"/>
          <a:stretch/>
        </p:blipFill>
        <p:spPr bwMode="auto">
          <a:xfrm>
            <a:off x="1216223" y="2931790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1" r="1482" b="69444"/>
          <a:stretch/>
        </p:blipFill>
        <p:spPr bwMode="auto">
          <a:xfrm>
            <a:off x="5456512" y="3455665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34717" r="35416" b="34727"/>
          <a:stretch/>
        </p:blipFill>
        <p:spPr bwMode="auto">
          <a:xfrm>
            <a:off x="2699792" y="3418134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" t="66397" r="69033" b="3047"/>
          <a:stretch/>
        </p:blipFill>
        <p:spPr bwMode="auto">
          <a:xfrm>
            <a:off x="6956700" y="2886000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그룹 16"/>
          <p:cNvGrpSpPr/>
          <p:nvPr/>
        </p:nvGrpSpPr>
        <p:grpSpPr>
          <a:xfrm>
            <a:off x="3199854" y="3015332"/>
            <a:ext cx="4896544" cy="1928417"/>
            <a:chOff x="2623591" y="1441368"/>
            <a:chExt cx="6520409" cy="3667730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591" y="1441368"/>
              <a:ext cx="6520409" cy="366773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482680" y="2139703"/>
              <a:ext cx="3967508" cy="1814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나는 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‘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무서운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’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사자</a:t>
              </a:r>
              <a:endParaRPr lang="en-US" altLang="ko-KR" sz="2800" dirty="0" smtClean="0">
                <a:solidFill>
                  <a:schemeClr val="bg1"/>
                </a:solidFill>
                <a:latin typeface="한컴 백제 M" pitchFamily="18" charset="-127"/>
                <a:ea typeface="한컴 백제 M" pitchFamily="18" charset="-127"/>
              </a:endParaRPr>
            </a:p>
            <a:p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너는 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‘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귀여운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’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생쥐</a:t>
              </a:r>
              <a:endParaRPr lang="ko-KR" altLang="en-US" sz="2800" dirty="0">
                <a:solidFill>
                  <a:schemeClr val="bg1"/>
                </a:solidFill>
                <a:latin typeface="한컴 백제 M" pitchFamily="18" charset="-127"/>
                <a:ea typeface="한컴 백제 M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494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흉내 내기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31"/>
            <a:ext cx="8544137" cy="577098"/>
            <a:chOff x="348342" y="1029447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rgbClr val="002060"/>
                    </a:solidFill>
                    <a:latin typeface="한컴 백제 B" pitchFamily="18" charset="-127"/>
                    <a:ea typeface="한컴 백제 B" pitchFamily="18" charset="-127"/>
                    <a:sym typeface="微软雅黑" pitchFamily="34" charset="-122"/>
                  </a:rPr>
                  <a:t>동물친구 소개하기 놀이</a:t>
                </a:r>
                <a:endParaRPr lang="zh-CN" altLang="en-US" sz="2400" dirty="0">
                  <a:solidFill>
                    <a:srgbClr val="002060"/>
                  </a:solidFill>
                  <a:latin typeface="한컴 백제 B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273704" y="1029447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모서리가 둥근 직사각형 14"/>
          <p:cNvSpPr/>
          <p:nvPr/>
        </p:nvSpPr>
        <p:spPr>
          <a:xfrm>
            <a:off x="616500" y="1347614"/>
            <a:ext cx="798794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내 동물 친구를 부르지 못하거나</a:t>
            </a:r>
            <a:r>
              <a:rPr lang="en-US" altLang="ko-KR" sz="2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,</a:t>
            </a:r>
          </a:p>
        </p:txBody>
      </p:sp>
      <p:pic>
        <p:nvPicPr>
          <p:cNvPr id="11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" t="3444" r="67810" b="68189"/>
          <a:stretch/>
        </p:blipFill>
        <p:spPr bwMode="auto">
          <a:xfrm>
            <a:off x="4232028" y="2969319"/>
            <a:ext cx="1000125" cy="9726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2" t="6" r="35831" b="69438"/>
          <a:stretch/>
        </p:blipFill>
        <p:spPr bwMode="auto">
          <a:xfrm>
            <a:off x="1216223" y="2931790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1" r="1482" b="69444"/>
          <a:stretch/>
        </p:blipFill>
        <p:spPr bwMode="auto">
          <a:xfrm>
            <a:off x="2768839" y="3262832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34717" r="35416" b="34727"/>
          <a:stretch/>
        </p:blipFill>
        <p:spPr bwMode="auto">
          <a:xfrm>
            <a:off x="5652120" y="3409875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" t="66397" r="69033" b="3047"/>
          <a:stretch/>
        </p:blipFill>
        <p:spPr bwMode="auto">
          <a:xfrm>
            <a:off x="6956700" y="2886000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그룹 16"/>
          <p:cNvGrpSpPr/>
          <p:nvPr/>
        </p:nvGrpSpPr>
        <p:grpSpPr>
          <a:xfrm>
            <a:off x="4732090" y="2931790"/>
            <a:ext cx="4896544" cy="1928417"/>
            <a:chOff x="2623591" y="1441368"/>
            <a:chExt cx="6520409" cy="3667730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591" y="1441368"/>
              <a:ext cx="6520409" cy="366773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482680" y="2139703"/>
              <a:ext cx="3967508" cy="995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나는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………</a:t>
              </a:r>
              <a:endParaRPr lang="ko-KR" altLang="en-US" sz="2800" dirty="0">
                <a:solidFill>
                  <a:schemeClr val="bg1"/>
                </a:solidFill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pic>
        <p:nvPicPr>
          <p:cNvPr id="10242" name="Picture 2" descr="폭발, 붐, 폭탄, 다 이너 마이트, 위험, 빅뱅, 권력, 무기, 파괴, 화재, 전쟁, 만화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716" y="475109"/>
            <a:ext cx="4196434" cy="421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28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344;p29"/>
          <p:cNvSpPr txBox="1">
            <a:spLocks/>
          </p:cNvSpPr>
          <p:nvPr/>
        </p:nvSpPr>
        <p:spPr>
          <a:xfrm>
            <a:off x="616500" y="97259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동물 흉내 내기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-73078"/>
            <a:ext cx="753805" cy="939569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348342" y="802531"/>
            <a:ext cx="8544137" cy="577098"/>
            <a:chOff x="348342" y="1029447"/>
            <a:chExt cx="8544137" cy="577098"/>
          </a:xfrm>
        </p:grpSpPr>
        <p:grpSp>
          <p:nvGrpSpPr>
            <p:cNvPr id="7" name="그룹 6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dirty="0" smtClean="0">
                    <a:solidFill>
                      <a:srgbClr val="002060"/>
                    </a:solidFill>
                    <a:latin typeface="한컴 백제 B" pitchFamily="18" charset="-127"/>
                    <a:ea typeface="한컴 백제 B" pitchFamily="18" charset="-127"/>
                    <a:sym typeface="微软雅黑" pitchFamily="34" charset="-122"/>
                  </a:rPr>
                  <a:t>동물친구 소개하기 놀이</a:t>
                </a:r>
                <a:endParaRPr lang="zh-CN" altLang="en-US" sz="2400" dirty="0">
                  <a:solidFill>
                    <a:srgbClr val="002060"/>
                  </a:solidFill>
                  <a:latin typeface="한컴 백제 B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273704" y="1029447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모서리가 둥근 직사각형 14"/>
          <p:cNvSpPr/>
          <p:nvPr/>
        </p:nvSpPr>
        <p:spPr>
          <a:xfrm>
            <a:off x="616500" y="1347614"/>
            <a:ext cx="7987948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다른 친구의 동물을 부르지 못하면</a:t>
            </a:r>
            <a:r>
              <a:rPr lang="en-US" altLang="ko-KR" sz="2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,</a:t>
            </a:r>
          </a:p>
          <a:p>
            <a:pPr algn="ctr"/>
            <a:r>
              <a:rPr lang="ko-KR" altLang="en-US" sz="2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놀이에서 집니다</a:t>
            </a:r>
            <a:r>
              <a:rPr lang="en-US" altLang="ko-KR" sz="28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</a:p>
        </p:txBody>
      </p:sp>
      <p:pic>
        <p:nvPicPr>
          <p:cNvPr id="11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" t="3444" r="67810" b="68189"/>
          <a:stretch/>
        </p:blipFill>
        <p:spPr bwMode="auto">
          <a:xfrm>
            <a:off x="4232028" y="2969319"/>
            <a:ext cx="1000125" cy="9726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02" t="6" r="35831" b="69438"/>
          <a:stretch/>
        </p:blipFill>
        <p:spPr bwMode="auto">
          <a:xfrm>
            <a:off x="1216223" y="2931790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1" r="1482" b="69444"/>
          <a:stretch/>
        </p:blipFill>
        <p:spPr bwMode="auto">
          <a:xfrm>
            <a:off x="2768839" y="3262832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6" t="34717" r="35416" b="34727"/>
          <a:stretch/>
        </p:blipFill>
        <p:spPr bwMode="auto">
          <a:xfrm>
            <a:off x="5652120" y="3409875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동물, 귀여운, 플랫, 귀여운 동물, 재미 있은, 애완 동물, 고양이, 동물원, 자연, 강아지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9" t="66397" r="69033" b="3047"/>
          <a:stretch/>
        </p:blipFill>
        <p:spPr bwMode="auto">
          <a:xfrm>
            <a:off x="6956700" y="2886000"/>
            <a:ext cx="1000125" cy="10477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그룹 16"/>
          <p:cNvGrpSpPr/>
          <p:nvPr/>
        </p:nvGrpSpPr>
        <p:grpSpPr>
          <a:xfrm>
            <a:off x="4732090" y="2931790"/>
            <a:ext cx="4896544" cy="1928417"/>
            <a:chOff x="2623591" y="1441368"/>
            <a:chExt cx="6520409" cy="3667730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591" y="1441368"/>
              <a:ext cx="6520409" cy="366773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482680" y="2139703"/>
              <a:ext cx="3967508" cy="1814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나는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 ‘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귀여운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’</a:t>
              </a:r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토끼</a:t>
              </a:r>
              <a:endParaRPr lang="en-US" altLang="ko-KR" sz="2800" dirty="0" smtClean="0">
                <a:solidFill>
                  <a:schemeClr val="bg1"/>
                </a:solidFill>
                <a:latin typeface="한컴 백제 M" pitchFamily="18" charset="-127"/>
                <a:ea typeface="한컴 백제 M" pitchFamily="18" charset="-127"/>
              </a:endParaRPr>
            </a:p>
            <a:p>
              <a:r>
                <a:rPr lang="ko-KR" altLang="en-US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너는 </a:t>
              </a:r>
              <a:r>
                <a:rPr lang="en-US" altLang="ko-KR" sz="2800" dirty="0" smtClean="0">
                  <a:solidFill>
                    <a:schemeClr val="bg1"/>
                  </a:solidFill>
                  <a:latin typeface="한컴 백제 M" pitchFamily="18" charset="-127"/>
                  <a:ea typeface="한컴 백제 M" pitchFamily="18" charset="-127"/>
                </a:rPr>
                <a:t>………</a:t>
              </a:r>
              <a:endParaRPr lang="ko-KR" altLang="en-US" sz="2800" dirty="0">
                <a:solidFill>
                  <a:schemeClr val="bg1"/>
                </a:solidFill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pic>
        <p:nvPicPr>
          <p:cNvPr id="20" name="Picture 2" descr="폭발, 붐, 폭탄, 다 이너 마이트, 위험, 빅뱅, 권력, 무기, 파괴, 화재, 전쟁, 만화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716" y="475109"/>
            <a:ext cx="4196434" cy="421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75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77" name="Google Shape;3777;p44"/>
          <p:cNvGrpSpPr/>
          <p:nvPr/>
        </p:nvGrpSpPr>
        <p:grpSpPr>
          <a:xfrm>
            <a:off x="1812831" y="3398522"/>
            <a:ext cx="1935042" cy="2252160"/>
            <a:chOff x="906800" y="2986175"/>
            <a:chExt cx="430325" cy="500825"/>
          </a:xfrm>
        </p:grpSpPr>
        <p:sp>
          <p:nvSpPr>
            <p:cNvPr id="3778" name="Google Shape;3778;p44"/>
            <p:cNvSpPr/>
            <p:nvPr/>
          </p:nvSpPr>
          <p:spPr>
            <a:xfrm>
              <a:off x="906800" y="2986175"/>
              <a:ext cx="430325" cy="500825"/>
            </a:xfrm>
            <a:custGeom>
              <a:avLst/>
              <a:gdLst/>
              <a:ahLst/>
              <a:cxnLst/>
              <a:rect l="l" t="t" r="r" b="b"/>
              <a:pathLst>
                <a:path w="17213" h="20033" extrusionOk="0">
                  <a:moveTo>
                    <a:pt x="3703" y="0"/>
                  </a:moveTo>
                  <a:cubicBezTo>
                    <a:pt x="2022" y="0"/>
                    <a:pt x="777" y="805"/>
                    <a:pt x="430" y="2721"/>
                  </a:cubicBezTo>
                  <a:cubicBezTo>
                    <a:pt x="1" y="5136"/>
                    <a:pt x="890" y="8012"/>
                    <a:pt x="1723" y="10232"/>
                  </a:cubicBezTo>
                  <a:cubicBezTo>
                    <a:pt x="2505" y="12326"/>
                    <a:pt x="3564" y="14313"/>
                    <a:pt x="4857" y="16136"/>
                  </a:cubicBezTo>
                  <a:cubicBezTo>
                    <a:pt x="5999" y="17738"/>
                    <a:pt x="7430" y="19270"/>
                    <a:pt x="9392" y="19680"/>
                  </a:cubicBezTo>
                  <a:cubicBezTo>
                    <a:pt x="9943" y="19902"/>
                    <a:pt x="10511" y="20033"/>
                    <a:pt x="11073" y="20033"/>
                  </a:cubicBezTo>
                  <a:cubicBezTo>
                    <a:pt x="11855" y="20033"/>
                    <a:pt x="12624" y="19779"/>
                    <a:pt x="13321" y="19163"/>
                  </a:cubicBezTo>
                  <a:cubicBezTo>
                    <a:pt x="14778" y="17876"/>
                    <a:pt x="15541" y="15682"/>
                    <a:pt x="16185" y="13903"/>
                  </a:cubicBezTo>
                  <a:cubicBezTo>
                    <a:pt x="16941" y="11822"/>
                    <a:pt x="17213" y="9488"/>
                    <a:pt x="16639" y="7331"/>
                  </a:cubicBezTo>
                  <a:cubicBezTo>
                    <a:pt x="15976" y="4859"/>
                    <a:pt x="14147" y="3352"/>
                    <a:pt x="11915" y="2292"/>
                  </a:cubicBezTo>
                  <a:cubicBezTo>
                    <a:pt x="9613" y="1214"/>
                    <a:pt x="7172" y="469"/>
                    <a:pt x="4662" y="78"/>
                  </a:cubicBezTo>
                  <a:cubicBezTo>
                    <a:pt x="4330" y="27"/>
                    <a:pt x="4009" y="0"/>
                    <a:pt x="37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9" name="Google Shape;3779;p44"/>
            <p:cNvSpPr/>
            <p:nvPr/>
          </p:nvSpPr>
          <p:spPr>
            <a:xfrm>
              <a:off x="946225" y="3049700"/>
              <a:ext cx="14525" cy="19750"/>
            </a:xfrm>
            <a:custGeom>
              <a:avLst/>
              <a:gdLst/>
              <a:ahLst/>
              <a:cxnLst/>
              <a:rect l="l" t="t" r="r" b="b"/>
              <a:pathLst>
                <a:path w="581" h="790" extrusionOk="0">
                  <a:moveTo>
                    <a:pt x="271" y="1"/>
                  </a:moveTo>
                  <a:cubicBezTo>
                    <a:pt x="179" y="1"/>
                    <a:pt x="129" y="75"/>
                    <a:pt x="95" y="155"/>
                  </a:cubicBezTo>
                  <a:cubicBezTo>
                    <a:pt x="89" y="161"/>
                    <a:pt x="89" y="174"/>
                    <a:pt x="83" y="180"/>
                  </a:cubicBezTo>
                  <a:cubicBezTo>
                    <a:pt x="1" y="363"/>
                    <a:pt x="102" y="722"/>
                    <a:pt x="316" y="779"/>
                  </a:cubicBezTo>
                  <a:lnTo>
                    <a:pt x="335" y="785"/>
                  </a:lnTo>
                  <a:cubicBezTo>
                    <a:pt x="348" y="788"/>
                    <a:pt x="360" y="790"/>
                    <a:pt x="372" y="790"/>
                  </a:cubicBezTo>
                  <a:cubicBezTo>
                    <a:pt x="459" y="790"/>
                    <a:pt x="521" y="712"/>
                    <a:pt x="543" y="634"/>
                  </a:cubicBezTo>
                  <a:cubicBezTo>
                    <a:pt x="581" y="508"/>
                    <a:pt x="575" y="369"/>
                    <a:pt x="524" y="243"/>
                  </a:cubicBezTo>
                  <a:cubicBezTo>
                    <a:pt x="486" y="148"/>
                    <a:pt x="411" y="29"/>
                    <a:pt x="303" y="3"/>
                  </a:cubicBezTo>
                  <a:cubicBezTo>
                    <a:pt x="292" y="1"/>
                    <a:pt x="282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0" name="Google Shape;3780;p44"/>
            <p:cNvSpPr/>
            <p:nvPr/>
          </p:nvSpPr>
          <p:spPr>
            <a:xfrm>
              <a:off x="958275" y="3034300"/>
              <a:ext cx="10900" cy="9775"/>
            </a:xfrm>
            <a:custGeom>
              <a:avLst/>
              <a:gdLst/>
              <a:ahLst/>
              <a:cxnLst/>
              <a:rect l="l" t="t" r="r" b="b"/>
              <a:pathLst>
                <a:path w="436" h="391" extrusionOk="0">
                  <a:moveTo>
                    <a:pt x="219" y="0"/>
                  </a:moveTo>
                  <a:cubicBezTo>
                    <a:pt x="215" y="0"/>
                    <a:pt x="210" y="1"/>
                    <a:pt x="206" y="1"/>
                  </a:cubicBezTo>
                  <a:lnTo>
                    <a:pt x="149" y="8"/>
                  </a:lnTo>
                  <a:cubicBezTo>
                    <a:pt x="1" y="19"/>
                    <a:pt x="71" y="390"/>
                    <a:pt x="206" y="390"/>
                  </a:cubicBezTo>
                  <a:cubicBezTo>
                    <a:pt x="214" y="390"/>
                    <a:pt x="223" y="389"/>
                    <a:pt x="231" y="386"/>
                  </a:cubicBezTo>
                  <a:lnTo>
                    <a:pt x="282" y="367"/>
                  </a:lnTo>
                  <a:cubicBezTo>
                    <a:pt x="435" y="324"/>
                    <a:pt x="368" y="0"/>
                    <a:pt x="2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1" name="Google Shape;3781;p44"/>
            <p:cNvSpPr/>
            <p:nvPr/>
          </p:nvSpPr>
          <p:spPr>
            <a:xfrm>
              <a:off x="981225" y="3044350"/>
              <a:ext cx="7075" cy="9175"/>
            </a:xfrm>
            <a:custGeom>
              <a:avLst/>
              <a:gdLst/>
              <a:ahLst/>
              <a:cxnLst/>
              <a:rect l="l" t="t" r="r" b="b"/>
              <a:pathLst>
                <a:path w="283" h="367" extrusionOk="0">
                  <a:moveTo>
                    <a:pt x="133" y="0"/>
                  </a:moveTo>
                  <a:cubicBezTo>
                    <a:pt x="131" y="0"/>
                    <a:pt x="129" y="1"/>
                    <a:pt x="127" y="3"/>
                  </a:cubicBezTo>
                  <a:lnTo>
                    <a:pt x="95" y="15"/>
                  </a:lnTo>
                  <a:cubicBezTo>
                    <a:pt x="89" y="22"/>
                    <a:pt x="83" y="28"/>
                    <a:pt x="76" y="41"/>
                  </a:cubicBezTo>
                  <a:cubicBezTo>
                    <a:pt x="1" y="116"/>
                    <a:pt x="64" y="299"/>
                    <a:pt x="140" y="350"/>
                  </a:cubicBezTo>
                  <a:cubicBezTo>
                    <a:pt x="158" y="362"/>
                    <a:pt x="175" y="367"/>
                    <a:pt x="189" y="367"/>
                  </a:cubicBezTo>
                  <a:cubicBezTo>
                    <a:pt x="266" y="367"/>
                    <a:pt x="283" y="219"/>
                    <a:pt x="272" y="161"/>
                  </a:cubicBezTo>
                  <a:cubicBezTo>
                    <a:pt x="259" y="104"/>
                    <a:pt x="228" y="53"/>
                    <a:pt x="184" y="15"/>
                  </a:cubicBezTo>
                  <a:cubicBezTo>
                    <a:pt x="171" y="9"/>
                    <a:pt x="158" y="3"/>
                    <a:pt x="152" y="3"/>
                  </a:cubicBezTo>
                  <a:lnTo>
                    <a:pt x="146" y="3"/>
                  </a:lnTo>
                  <a:cubicBezTo>
                    <a:pt x="142" y="3"/>
                    <a:pt x="137" y="0"/>
                    <a:pt x="1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2" name="Google Shape;3782;p44"/>
            <p:cNvSpPr/>
            <p:nvPr/>
          </p:nvSpPr>
          <p:spPr>
            <a:xfrm>
              <a:off x="975425" y="3055075"/>
              <a:ext cx="4725" cy="6575"/>
            </a:xfrm>
            <a:custGeom>
              <a:avLst/>
              <a:gdLst/>
              <a:ahLst/>
              <a:cxnLst/>
              <a:rect l="l" t="t" r="r" b="b"/>
              <a:pathLst>
                <a:path w="189" h="263" extrusionOk="0">
                  <a:moveTo>
                    <a:pt x="84" y="1"/>
                  </a:moveTo>
                  <a:cubicBezTo>
                    <a:pt x="48" y="1"/>
                    <a:pt x="13" y="24"/>
                    <a:pt x="6" y="66"/>
                  </a:cubicBezTo>
                  <a:cubicBezTo>
                    <a:pt x="1" y="116"/>
                    <a:pt x="56" y="262"/>
                    <a:pt x="113" y="262"/>
                  </a:cubicBezTo>
                  <a:cubicBezTo>
                    <a:pt x="128" y="262"/>
                    <a:pt x="143" y="253"/>
                    <a:pt x="157" y="230"/>
                  </a:cubicBezTo>
                  <a:cubicBezTo>
                    <a:pt x="189" y="167"/>
                    <a:pt x="182" y="91"/>
                    <a:pt x="151" y="34"/>
                  </a:cubicBezTo>
                  <a:cubicBezTo>
                    <a:pt x="133" y="11"/>
                    <a:pt x="108" y="1"/>
                    <a:pt x="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3" name="Google Shape;3783;p44"/>
            <p:cNvSpPr/>
            <p:nvPr/>
          </p:nvSpPr>
          <p:spPr>
            <a:xfrm>
              <a:off x="1010850" y="3209825"/>
              <a:ext cx="6525" cy="8125"/>
            </a:xfrm>
            <a:custGeom>
              <a:avLst/>
              <a:gdLst/>
              <a:ahLst/>
              <a:cxnLst/>
              <a:rect l="l" t="t" r="r" b="b"/>
              <a:pathLst>
                <a:path w="261" h="325" extrusionOk="0">
                  <a:moveTo>
                    <a:pt x="105" y="1"/>
                  </a:moveTo>
                  <a:cubicBezTo>
                    <a:pt x="86" y="1"/>
                    <a:pt x="68" y="12"/>
                    <a:pt x="52" y="38"/>
                  </a:cubicBezTo>
                  <a:cubicBezTo>
                    <a:pt x="0" y="115"/>
                    <a:pt x="76" y="324"/>
                    <a:pt x="157" y="324"/>
                  </a:cubicBezTo>
                  <a:cubicBezTo>
                    <a:pt x="174" y="324"/>
                    <a:pt x="193" y="314"/>
                    <a:pt x="210" y="290"/>
                  </a:cubicBezTo>
                  <a:cubicBezTo>
                    <a:pt x="261" y="208"/>
                    <a:pt x="183" y="1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4" name="Google Shape;3784;p44"/>
            <p:cNvSpPr/>
            <p:nvPr/>
          </p:nvSpPr>
          <p:spPr>
            <a:xfrm>
              <a:off x="1029800" y="3207750"/>
              <a:ext cx="5475" cy="5900"/>
            </a:xfrm>
            <a:custGeom>
              <a:avLst/>
              <a:gdLst/>
              <a:ahLst/>
              <a:cxnLst/>
              <a:rect l="l" t="t" r="r" b="b"/>
              <a:pathLst>
                <a:path w="219" h="236" extrusionOk="0">
                  <a:moveTo>
                    <a:pt x="123" y="1"/>
                  </a:moveTo>
                  <a:cubicBezTo>
                    <a:pt x="111" y="1"/>
                    <a:pt x="99" y="8"/>
                    <a:pt x="89" y="26"/>
                  </a:cubicBezTo>
                  <a:cubicBezTo>
                    <a:pt x="76" y="45"/>
                    <a:pt x="63" y="58"/>
                    <a:pt x="44" y="64"/>
                  </a:cubicBezTo>
                  <a:cubicBezTo>
                    <a:pt x="0" y="83"/>
                    <a:pt x="26" y="203"/>
                    <a:pt x="76" y="209"/>
                  </a:cubicBezTo>
                  <a:cubicBezTo>
                    <a:pt x="95" y="209"/>
                    <a:pt x="114" y="209"/>
                    <a:pt x="126" y="222"/>
                  </a:cubicBezTo>
                  <a:cubicBezTo>
                    <a:pt x="139" y="231"/>
                    <a:pt x="151" y="236"/>
                    <a:pt x="161" y="236"/>
                  </a:cubicBezTo>
                  <a:cubicBezTo>
                    <a:pt x="208" y="236"/>
                    <a:pt x="219" y="138"/>
                    <a:pt x="208" y="102"/>
                  </a:cubicBezTo>
                  <a:cubicBezTo>
                    <a:pt x="199" y="73"/>
                    <a:pt x="160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5" name="Google Shape;3785;p44"/>
            <p:cNvSpPr/>
            <p:nvPr/>
          </p:nvSpPr>
          <p:spPr>
            <a:xfrm>
              <a:off x="1018450" y="3187300"/>
              <a:ext cx="6600" cy="8700"/>
            </a:xfrm>
            <a:custGeom>
              <a:avLst/>
              <a:gdLst/>
              <a:ahLst/>
              <a:cxnLst/>
              <a:rect l="l" t="t" r="r" b="b"/>
              <a:pathLst>
                <a:path w="264" h="348" extrusionOk="0">
                  <a:moveTo>
                    <a:pt x="155" y="0"/>
                  </a:moveTo>
                  <a:cubicBezTo>
                    <a:pt x="148" y="0"/>
                    <a:pt x="141" y="2"/>
                    <a:pt x="133" y="5"/>
                  </a:cubicBezTo>
                  <a:lnTo>
                    <a:pt x="101" y="18"/>
                  </a:lnTo>
                  <a:cubicBezTo>
                    <a:pt x="0" y="62"/>
                    <a:pt x="25" y="213"/>
                    <a:pt x="70" y="289"/>
                  </a:cubicBezTo>
                  <a:cubicBezTo>
                    <a:pt x="96" y="329"/>
                    <a:pt x="129" y="348"/>
                    <a:pt x="158" y="348"/>
                  </a:cubicBezTo>
                  <a:cubicBezTo>
                    <a:pt x="199" y="348"/>
                    <a:pt x="235" y="313"/>
                    <a:pt x="246" y="251"/>
                  </a:cubicBezTo>
                  <a:cubicBezTo>
                    <a:pt x="246" y="232"/>
                    <a:pt x="252" y="220"/>
                    <a:pt x="252" y="201"/>
                  </a:cubicBezTo>
                  <a:cubicBezTo>
                    <a:pt x="264" y="161"/>
                    <a:pt x="228" y="0"/>
                    <a:pt x="1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6" name="Google Shape;3786;p44"/>
            <p:cNvSpPr/>
            <p:nvPr/>
          </p:nvSpPr>
          <p:spPr>
            <a:xfrm>
              <a:off x="987425" y="3182075"/>
              <a:ext cx="6125" cy="7500"/>
            </a:xfrm>
            <a:custGeom>
              <a:avLst/>
              <a:gdLst/>
              <a:ahLst/>
              <a:cxnLst/>
              <a:rect l="l" t="t" r="r" b="b"/>
              <a:pathLst>
                <a:path w="245" h="300" extrusionOk="0">
                  <a:moveTo>
                    <a:pt x="80" y="0"/>
                  </a:moveTo>
                  <a:cubicBezTo>
                    <a:pt x="46" y="0"/>
                    <a:pt x="17" y="26"/>
                    <a:pt x="11" y="88"/>
                  </a:cubicBezTo>
                  <a:cubicBezTo>
                    <a:pt x="1" y="137"/>
                    <a:pt x="40" y="300"/>
                    <a:pt x="115" y="300"/>
                  </a:cubicBezTo>
                  <a:cubicBezTo>
                    <a:pt x="128" y="300"/>
                    <a:pt x="142" y="295"/>
                    <a:pt x="156" y="284"/>
                  </a:cubicBezTo>
                  <a:lnTo>
                    <a:pt x="163" y="284"/>
                  </a:lnTo>
                  <a:cubicBezTo>
                    <a:pt x="245" y="271"/>
                    <a:pt x="213" y="139"/>
                    <a:pt x="188" y="101"/>
                  </a:cubicBezTo>
                  <a:cubicBezTo>
                    <a:pt x="182" y="94"/>
                    <a:pt x="182" y="88"/>
                    <a:pt x="182" y="88"/>
                  </a:cubicBezTo>
                  <a:cubicBezTo>
                    <a:pt x="161" y="34"/>
                    <a:pt x="118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7" name="Google Shape;3787;p44"/>
            <p:cNvSpPr/>
            <p:nvPr/>
          </p:nvSpPr>
          <p:spPr>
            <a:xfrm>
              <a:off x="987225" y="3235675"/>
              <a:ext cx="11050" cy="15000"/>
            </a:xfrm>
            <a:custGeom>
              <a:avLst/>
              <a:gdLst/>
              <a:ahLst/>
              <a:cxnLst/>
              <a:rect l="l" t="t" r="r" b="b"/>
              <a:pathLst>
                <a:path w="442" h="600" extrusionOk="0">
                  <a:moveTo>
                    <a:pt x="139" y="0"/>
                  </a:moveTo>
                  <a:cubicBezTo>
                    <a:pt x="0" y="0"/>
                    <a:pt x="7" y="259"/>
                    <a:pt x="26" y="341"/>
                  </a:cubicBezTo>
                  <a:cubicBezTo>
                    <a:pt x="50" y="464"/>
                    <a:pt x="123" y="600"/>
                    <a:pt x="262" y="600"/>
                  </a:cubicBezTo>
                  <a:cubicBezTo>
                    <a:pt x="265" y="600"/>
                    <a:pt x="268" y="599"/>
                    <a:pt x="272" y="599"/>
                  </a:cubicBezTo>
                  <a:cubicBezTo>
                    <a:pt x="316" y="599"/>
                    <a:pt x="360" y="568"/>
                    <a:pt x="379" y="524"/>
                  </a:cubicBezTo>
                  <a:cubicBezTo>
                    <a:pt x="442" y="398"/>
                    <a:pt x="429" y="246"/>
                    <a:pt x="354" y="126"/>
                  </a:cubicBezTo>
                  <a:cubicBezTo>
                    <a:pt x="316" y="51"/>
                    <a:pt x="227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8" name="Google Shape;3788;p44"/>
            <p:cNvSpPr/>
            <p:nvPr/>
          </p:nvSpPr>
          <p:spPr>
            <a:xfrm>
              <a:off x="1022375" y="3247950"/>
              <a:ext cx="7525" cy="10125"/>
            </a:xfrm>
            <a:custGeom>
              <a:avLst/>
              <a:gdLst/>
              <a:ahLst/>
              <a:cxnLst/>
              <a:rect l="l" t="t" r="r" b="b"/>
              <a:pathLst>
                <a:path w="301" h="405" extrusionOk="0">
                  <a:moveTo>
                    <a:pt x="160" y="0"/>
                  </a:moveTo>
                  <a:cubicBezTo>
                    <a:pt x="144" y="0"/>
                    <a:pt x="127" y="6"/>
                    <a:pt x="108" y="20"/>
                  </a:cubicBezTo>
                  <a:lnTo>
                    <a:pt x="89" y="33"/>
                  </a:lnTo>
                  <a:cubicBezTo>
                    <a:pt x="1" y="102"/>
                    <a:pt x="32" y="253"/>
                    <a:pt x="83" y="335"/>
                  </a:cubicBezTo>
                  <a:cubicBezTo>
                    <a:pt x="107" y="376"/>
                    <a:pt x="151" y="404"/>
                    <a:pt x="192" y="404"/>
                  </a:cubicBezTo>
                  <a:cubicBezTo>
                    <a:pt x="226" y="404"/>
                    <a:pt x="258" y="384"/>
                    <a:pt x="272" y="335"/>
                  </a:cubicBezTo>
                  <a:lnTo>
                    <a:pt x="278" y="304"/>
                  </a:lnTo>
                  <a:cubicBezTo>
                    <a:pt x="300" y="244"/>
                    <a:pt x="261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9" name="Google Shape;3789;p44"/>
            <p:cNvSpPr/>
            <p:nvPr/>
          </p:nvSpPr>
          <p:spPr>
            <a:xfrm>
              <a:off x="1145700" y="3076450"/>
              <a:ext cx="6625" cy="8175"/>
            </a:xfrm>
            <a:custGeom>
              <a:avLst/>
              <a:gdLst/>
              <a:ahLst/>
              <a:cxnLst/>
              <a:rect l="l" t="t" r="r" b="b"/>
              <a:pathLst>
                <a:path w="265" h="327" extrusionOk="0">
                  <a:moveTo>
                    <a:pt x="109" y="0"/>
                  </a:moveTo>
                  <a:cubicBezTo>
                    <a:pt x="91" y="0"/>
                    <a:pt x="73" y="11"/>
                    <a:pt x="57" y="37"/>
                  </a:cubicBezTo>
                  <a:cubicBezTo>
                    <a:pt x="0" y="119"/>
                    <a:pt x="77" y="326"/>
                    <a:pt x="156" y="326"/>
                  </a:cubicBezTo>
                  <a:cubicBezTo>
                    <a:pt x="174" y="326"/>
                    <a:pt x="192" y="315"/>
                    <a:pt x="208" y="289"/>
                  </a:cubicBezTo>
                  <a:cubicBezTo>
                    <a:pt x="264" y="207"/>
                    <a:pt x="187" y="0"/>
                    <a:pt x="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0" name="Google Shape;3790;p44"/>
            <p:cNvSpPr/>
            <p:nvPr/>
          </p:nvSpPr>
          <p:spPr>
            <a:xfrm>
              <a:off x="1178325" y="3089950"/>
              <a:ext cx="4750" cy="6200"/>
            </a:xfrm>
            <a:custGeom>
              <a:avLst/>
              <a:gdLst/>
              <a:ahLst/>
              <a:cxnLst/>
              <a:rect l="l" t="t" r="r" b="b"/>
              <a:pathLst>
                <a:path w="190" h="248" extrusionOk="0">
                  <a:moveTo>
                    <a:pt x="72" y="0"/>
                  </a:moveTo>
                  <a:cubicBezTo>
                    <a:pt x="33" y="0"/>
                    <a:pt x="0" y="49"/>
                    <a:pt x="0" y="102"/>
                  </a:cubicBezTo>
                  <a:cubicBezTo>
                    <a:pt x="0" y="159"/>
                    <a:pt x="13" y="241"/>
                    <a:pt x="89" y="248"/>
                  </a:cubicBezTo>
                  <a:cubicBezTo>
                    <a:pt x="190" y="248"/>
                    <a:pt x="164" y="102"/>
                    <a:pt x="133" y="46"/>
                  </a:cubicBezTo>
                  <a:cubicBezTo>
                    <a:pt x="113" y="13"/>
                    <a:pt x="92" y="0"/>
                    <a:pt x="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1" name="Google Shape;3791;p44"/>
            <p:cNvSpPr/>
            <p:nvPr/>
          </p:nvSpPr>
          <p:spPr>
            <a:xfrm>
              <a:off x="1157400" y="3104800"/>
              <a:ext cx="6925" cy="9100"/>
            </a:xfrm>
            <a:custGeom>
              <a:avLst/>
              <a:gdLst/>
              <a:ahLst/>
              <a:cxnLst/>
              <a:rect l="l" t="t" r="r" b="b"/>
              <a:pathLst>
                <a:path w="277" h="364" extrusionOk="0">
                  <a:moveTo>
                    <a:pt x="79" y="1"/>
                  </a:moveTo>
                  <a:cubicBezTo>
                    <a:pt x="13" y="1"/>
                    <a:pt x="1" y="123"/>
                    <a:pt x="11" y="177"/>
                  </a:cubicBezTo>
                  <a:cubicBezTo>
                    <a:pt x="11" y="253"/>
                    <a:pt x="55" y="316"/>
                    <a:pt x="118" y="354"/>
                  </a:cubicBezTo>
                  <a:cubicBezTo>
                    <a:pt x="132" y="359"/>
                    <a:pt x="148" y="363"/>
                    <a:pt x="164" y="363"/>
                  </a:cubicBezTo>
                  <a:cubicBezTo>
                    <a:pt x="184" y="363"/>
                    <a:pt x="202" y="356"/>
                    <a:pt x="213" y="335"/>
                  </a:cubicBezTo>
                  <a:cubicBezTo>
                    <a:pt x="226" y="309"/>
                    <a:pt x="238" y="284"/>
                    <a:pt x="257" y="265"/>
                  </a:cubicBezTo>
                  <a:cubicBezTo>
                    <a:pt x="276" y="227"/>
                    <a:pt x="264" y="177"/>
                    <a:pt x="232" y="152"/>
                  </a:cubicBezTo>
                  <a:lnTo>
                    <a:pt x="232" y="183"/>
                  </a:lnTo>
                  <a:cubicBezTo>
                    <a:pt x="226" y="152"/>
                    <a:pt x="213" y="127"/>
                    <a:pt x="200" y="101"/>
                  </a:cubicBezTo>
                  <a:cubicBezTo>
                    <a:pt x="182" y="63"/>
                    <a:pt x="150" y="38"/>
                    <a:pt x="118" y="13"/>
                  </a:cubicBezTo>
                  <a:cubicBezTo>
                    <a:pt x="104" y="5"/>
                    <a:pt x="90" y="1"/>
                    <a:pt x="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2" name="Google Shape;3792;p44"/>
            <p:cNvSpPr/>
            <p:nvPr/>
          </p:nvSpPr>
          <p:spPr>
            <a:xfrm>
              <a:off x="1114625" y="3083625"/>
              <a:ext cx="6500" cy="10425"/>
            </a:xfrm>
            <a:custGeom>
              <a:avLst/>
              <a:gdLst/>
              <a:ahLst/>
              <a:cxnLst/>
              <a:rect l="l" t="t" r="r" b="b"/>
              <a:pathLst>
                <a:path w="260" h="417" extrusionOk="0">
                  <a:moveTo>
                    <a:pt x="101" y="0"/>
                  </a:moveTo>
                  <a:cubicBezTo>
                    <a:pt x="79" y="0"/>
                    <a:pt x="58" y="9"/>
                    <a:pt x="45" y="34"/>
                  </a:cubicBezTo>
                  <a:cubicBezTo>
                    <a:pt x="0" y="135"/>
                    <a:pt x="7" y="255"/>
                    <a:pt x="70" y="349"/>
                  </a:cubicBezTo>
                  <a:cubicBezTo>
                    <a:pt x="86" y="371"/>
                    <a:pt x="121" y="416"/>
                    <a:pt x="159" y="416"/>
                  </a:cubicBezTo>
                  <a:cubicBezTo>
                    <a:pt x="165" y="416"/>
                    <a:pt x="171" y="415"/>
                    <a:pt x="177" y="412"/>
                  </a:cubicBezTo>
                  <a:lnTo>
                    <a:pt x="209" y="400"/>
                  </a:lnTo>
                  <a:cubicBezTo>
                    <a:pt x="240" y="387"/>
                    <a:pt x="259" y="349"/>
                    <a:pt x="246" y="311"/>
                  </a:cubicBezTo>
                  <a:cubicBezTo>
                    <a:pt x="246" y="255"/>
                    <a:pt x="240" y="236"/>
                    <a:pt x="240" y="192"/>
                  </a:cubicBezTo>
                  <a:cubicBezTo>
                    <a:pt x="234" y="128"/>
                    <a:pt x="215" y="78"/>
                    <a:pt x="177" y="34"/>
                  </a:cubicBezTo>
                  <a:cubicBezTo>
                    <a:pt x="159" y="16"/>
                    <a:pt x="12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3" name="Google Shape;3793;p44"/>
            <p:cNvSpPr/>
            <p:nvPr/>
          </p:nvSpPr>
          <p:spPr>
            <a:xfrm>
              <a:off x="1159100" y="3051925"/>
              <a:ext cx="7550" cy="9225"/>
            </a:xfrm>
            <a:custGeom>
              <a:avLst/>
              <a:gdLst/>
              <a:ahLst/>
              <a:cxnLst/>
              <a:rect l="l" t="t" r="r" b="b"/>
              <a:pathLst>
                <a:path w="302" h="369" extrusionOk="0">
                  <a:moveTo>
                    <a:pt x="127" y="0"/>
                  </a:moveTo>
                  <a:cubicBezTo>
                    <a:pt x="106" y="0"/>
                    <a:pt x="82" y="7"/>
                    <a:pt x="57" y="22"/>
                  </a:cubicBezTo>
                  <a:cubicBezTo>
                    <a:pt x="0" y="59"/>
                    <a:pt x="19" y="160"/>
                    <a:pt x="38" y="211"/>
                  </a:cubicBezTo>
                  <a:lnTo>
                    <a:pt x="50" y="230"/>
                  </a:lnTo>
                  <a:cubicBezTo>
                    <a:pt x="57" y="267"/>
                    <a:pt x="76" y="305"/>
                    <a:pt x="101" y="331"/>
                  </a:cubicBezTo>
                  <a:cubicBezTo>
                    <a:pt x="119" y="356"/>
                    <a:pt x="146" y="369"/>
                    <a:pt x="172" y="369"/>
                  </a:cubicBezTo>
                  <a:cubicBezTo>
                    <a:pt x="210" y="369"/>
                    <a:pt x="247" y="344"/>
                    <a:pt x="259" y="299"/>
                  </a:cubicBezTo>
                  <a:cubicBezTo>
                    <a:pt x="301" y="192"/>
                    <a:pt x="245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4" name="Google Shape;3794;p44"/>
            <p:cNvSpPr/>
            <p:nvPr/>
          </p:nvSpPr>
          <p:spPr>
            <a:xfrm>
              <a:off x="1160200" y="3079175"/>
              <a:ext cx="6325" cy="8400"/>
            </a:xfrm>
            <a:custGeom>
              <a:avLst/>
              <a:gdLst/>
              <a:ahLst/>
              <a:cxnLst/>
              <a:rect l="l" t="t" r="r" b="b"/>
              <a:pathLst>
                <a:path w="253" h="336" extrusionOk="0">
                  <a:moveTo>
                    <a:pt x="98" y="1"/>
                  </a:moveTo>
                  <a:cubicBezTo>
                    <a:pt x="92" y="1"/>
                    <a:pt x="87" y="2"/>
                    <a:pt x="82" y="4"/>
                  </a:cubicBezTo>
                  <a:lnTo>
                    <a:pt x="76" y="4"/>
                  </a:lnTo>
                  <a:cubicBezTo>
                    <a:pt x="0" y="42"/>
                    <a:pt x="0" y="155"/>
                    <a:pt x="32" y="224"/>
                  </a:cubicBezTo>
                  <a:cubicBezTo>
                    <a:pt x="32" y="224"/>
                    <a:pt x="32" y="231"/>
                    <a:pt x="32" y="231"/>
                  </a:cubicBezTo>
                  <a:cubicBezTo>
                    <a:pt x="47" y="266"/>
                    <a:pt x="89" y="336"/>
                    <a:pt x="137" y="336"/>
                  </a:cubicBezTo>
                  <a:cubicBezTo>
                    <a:pt x="150" y="336"/>
                    <a:pt x="164" y="331"/>
                    <a:pt x="177" y="319"/>
                  </a:cubicBezTo>
                  <a:cubicBezTo>
                    <a:pt x="177" y="319"/>
                    <a:pt x="177" y="313"/>
                    <a:pt x="177" y="313"/>
                  </a:cubicBezTo>
                  <a:cubicBezTo>
                    <a:pt x="252" y="306"/>
                    <a:pt x="227" y="155"/>
                    <a:pt x="202" y="117"/>
                  </a:cubicBezTo>
                  <a:lnTo>
                    <a:pt x="202" y="105"/>
                  </a:lnTo>
                  <a:cubicBezTo>
                    <a:pt x="196" y="71"/>
                    <a:pt x="145" y="1"/>
                    <a:pt x="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5" name="Google Shape;3795;p44"/>
            <p:cNvSpPr/>
            <p:nvPr/>
          </p:nvSpPr>
          <p:spPr>
            <a:xfrm>
              <a:off x="1178950" y="3124025"/>
              <a:ext cx="8225" cy="9975"/>
            </a:xfrm>
            <a:custGeom>
              <a:avLst/>
              <a:gdLst/>
              <a:ahLst/>
              <a:cxnLst/>
              <a:rect l="l" t="t" r="r" b="b"/>
              <a:pathLst>
                <a:path w="329" h="399" extrusionOk="0">
                  <a:moveTo>
                    <a:pt x="113" y="1"/>
                  </a:moveTo>
                  <a:cubicBezTo>
                    <a:pt x="62" y="1"/>
                    <a:pt x="22" y="50"/>
                    <a:pt x="13" y="114"/>
                  </a:cubicBezTo>
                  <a:cubicBezTo>
                    <a:pt x="1" y="215"/>
                    <a:pt x="39" y="360"/>
                    <a:pt x="146" y="392"/>
                  </a:cubicBezTo>
                  <a:cubicBezTo>
                    <a:pt x="165" y="398"/>
                    <a:pt x="190" y="398"/>
                    <a:pt x="209" y="398"/>
                  </a:cubicBezTo>
                  <a:cubicBezTo>
                    <a:pt x="329" y="379"/>
                    <a:pt x="285" y="171"/>
                    <a:pt x="247" y="108"/>
                  </a:cubicBezTo>
                  <a:cubicBezTo>
                    <a:pt x="228" y="83"/>
                    <a:pt x="209" y="58"/>
                    <a:pt x="190" y="39"/>
                  </a:cubicBezTo>
                  <a:cubicBezTo>
                    <a:pt x="163" y="12"/>
                    <a:pt x="137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6" name="Google Shape;3796;p44"/>
            <p:cNvSpPr/>
            <p:nvPr/>
          </p:nvSpPr>
          <p:spPr>
            <a:xfrm>
              <a:off x="1139850" y="3125375"/>
              <a:ext cx="9025" cy="9750"/>
            </a:xfrm>
            <a:custGeom>
              <a:avLst/>
              <a:gdLst/>
              <a:ahLst/>
              <a:cxnLst/>
              <a:rect l="l" t="t" r="r" b="b"/>
              <a:pathLst>
                <a:path w="361" h="390" extrusionOk="0">
                  <a:moveTo>
                    <a:pt x="103" y="1"/>
                  </a:moveTo>
                  <a:cubicBezTo>
                    <a:pt x="52" y="1"/>
                    <a:pt x="9" y="53"/>
                    <a:pt x="1" y="117"/>
                  </a:cubicBezTo>
                  <a:cubicBezTo>
                    <a:pt x="1" y="136"/>
                    <a:pt x="1" y="149"/>
                    <a:pt x="1" y="168"/>
                  </a:cubicBezTo>
                  <a:cubicBezTo>
                    <a:pt x="7" y="180"/>
                    <a:pt x="7" y="193"/>
                    <a:pt x="7" y="205"/>
                  </a:cubicBezTo>
                  <a:cubicBezTo>
                    <a:pt x="13" y="262"/>
                    <a:pt x="38" y="319"/>
                    <a:pt x="76" y="363"/>
                  </a:cubicBezTo>
                  <a:cubicBezTo>
                    <a:pt x="83" y="369"/>
                    <a:pt x="89" y="376"/>
                    <a:pt x="101" y="382"/>
                  </a:cubicBezTo>
                  <a:cubicBezTo>
                    <a:pt x="108" y="382"/>
                    <a:pt x="120" y="388"/>
                    <a:pt x="133" y="388"/>
                  </a:cubicBezTo>
                  <a:cubicBezTo>
                    <a:pt x="139" y="389"/>
                    <a:pt x="146" y="390"/>
                    <a:pt x="152" y="390"/>
                  </a:cubicBezTo>
                  <a:cubicBezTo>
                    <a:pt x="183" y="390"/>
                    <a:pt x="213" y="377"/>
                    <a:pt x="234" y="351"/>
                  </a:cubicBezTo>
                  <a:lnTo>
                    <a:pt x="234" y="351"/>
                  </a:lnTo>
                  <a:cubicBezTo>
                    <a:pt x="231" y="355"/>
                    <a:pt x="230" y="356"/>
                    <a:pt x="232" y="356"/>
                  </a:cubicBezTo>
                  <a:cubicBezTo>
                    <a:pt x="240" y="356"/>
                    <a:pt x="297" y="313"/>
                    <a:pt x="297" y="313"/>
                  </a:cubicBezTo>
                  <a:cubicBezTo>
                    <a:pt x="360" y="275"/>
                    <a:pt x="316" y="149"/>
                    <a:pt x="259" y="130"/>
                  </a:cubicBezTo>
                  <a:cubicBezTo>
                    <a:pt x="249" y="122"/>
                    <a:pt x="242" y="119"/>
                    <a:pt x="238" y="119"/>
                  </a:cubicBezTo>
                  <a:cubicBezTo>
                    <a:pt x="235" y="119"/>
                    <a:pt x="233" y="122"/>
                    <a:pt x="234" y="127"/>
                  </a:cubicBezTo>
                  <a:lnTo>
                    <a:pt x="234" y="127"/>
                  </a:lnTo>
                  <a:cubicBezTo>
                    <a:pt x="221" y="96"/>
                    <a:pt x="199" y="69"/>
                    <a:pt x="177" y="41"/>
                  </a:cubicBezTo>
                  <a:cubicBezTo>
                    <a:pt x="153" y="13"/>
                    <a:pt x="127" y="1"/>
                    <a:pt x="1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7" name="Google Shape;3797;p44"/>
            <p:cNvSpPr/>
            <p:nvPr/>
          </p:nvSpPr>
          <p:spPr>
            <a:xfrm>
              <a:off x="1158925" y="3147275"/>
              <a:ext cx="12325" cy="16575"/>
            </a:xfrm>
            <a:custGeom>
              <a:avLst/>
              <a:gdLst/>
              <a:ahLst/>
              <a:cxnLst/>
              <a:rect l="l" t="t" r="r" b="b"/>
              <a:pathLst>
                <a:path w="493" h="663" extrusionOk="0">
                  <a:moveTo>
                    <a:pt x="197" y="1"/>
                  </a:moveTo>
                  <a:cubicBezTo>
                    <a:pt x="157" y="1"/>
                    <a:pt x="118" y="20"/>
                    <a:pt x="89" y="67"/>
                  </a:cubicBezTo>
                  <a:cubicBezTo>
                    <a:pt x="1" y="200"/>
                    <a:pt x="32" y="402"/>
                    <a:pt x="114" y="534"/>
                  </a:cubicBezTo>
                  <a:cubicBezTo>
                    <a:pt x="155" y="599"/>
                    <a:pt x="230" y="662"/>
                    <a:pt x="302" y="662"/>
                  </a:cubicBezTo>
                  <a:cubicBezTo>
                    <a:pt x="342" y="662"/>
                    <a:pt x="380" y="644"/>
                    <a:pt x="411" y="597"/>
                  </a:cubicBezTo>
                  <a:cubicBezTo>
                    <a:pt x="493" y="458"/>
                    <a:pt x="461" y="257"/>
                    <a:pt x="385" y="130"/>
                  </a:cubicBezTo>
                  <a:cubicBezTo>
                    <a:pt x="345" y="62"/>
                    <a:pt x="268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8" name="Google Shape;3798;p44"/>
            <p:cNvSpPr/>
            <p:nvPr/>
          </p:nvSpPr>
          <p:spPr>
            <a:xfrm>
              <a:off x="1118100" y="3113575"/>
              <a:ext cx="7100" cy="8900"/>
            </a:xfrm>
            <a:custGeom>
              <a:avLst/>
              <a:gdLst/>
              <a:ahLst/>
              <a:cxnLst/>
              <a:rect l="l" t="t" r="r" b="b"/>
              <a:pathLst>
                <a:path w="284" h="356" extrusionOk="0">
                  <a:moveTo>
                    <a:pt x="116" y="0"/>
                  </a:moveTo>
                  <a:cubicBezTo>
                    <a:pt x="96" y="0"/>
                    <a:pt x="76" y="12"/>
                    <a:pt x="57" y="40"/>
                  </a:cubicBezTo>
                  <a:cubicBezTo>
                    <a:pt x="0" y="128"/>
                    <a:pt x="87" y="355"/>
                    <a:pt x="172" y="355"/>
                  </a:cubicBezTo>
                  <a:cubicBezTo>
                    <a:pt x="191" y="355"/>
                    <a:pt x="210" y="344"/>
                    <a:pt x="227" y="318"/>
                  </a:cubicBezTo>
                  <a:cubicBezTo>
                    <a:pt x="284" y="226"/>
                    <a:pt x="203" y="0"/>
                    <a:pt x="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9" name="Google Shape;3799;p44"/>
            <p:cNvSpPr/>
            <p:nvPr/>
          </p:nvSpPr>
          <p:spPr>
            <a:xfrm>
              <a:off x="1197550" y="30818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161" y="0"/>
                  </a:moveTo>
                  <a:cubicBezTo>
                    <a:pt x="154" y="0"/>
                    <a:pt x="147" y="1"/>
                    <a:pt x="140" y="3"/>
                  </a:cubicBezTo>
                  <a:cubicBezTo>
                    <a:pt x="1" y="34"/>
                    <a:pt x="58" y="312"/>
                    <a:pt x="152" y="356"/>
                  </a:cubicBezTo>
                  <a:cubicBezTo>
                    <a:pt x="152" y="353"/>
                    <a:pt x="150" y="347"/>
                    <a:pt x="148" y="342"/>
                  </a:cubicBezTo>
                  <a:lnTo>
                    <a:pt x="148" y="342"/>
                  </a:lnTo>
                  <a:cubicBezTo>
                    <a:pt x="166" y="365"/>
                    <a:pt x="187" y="376"/>
                    <a:pt x="207" y="376"/>
                  </a:cubicBezTo>
                  <a:cubicBezTo>
                    <a:pt x="237" y="376"/>
                    <a:pt x="262" y="352"/>
                    <a:pt x="266" y="306"/>
                  </a:cubicBezTo>
                  <a:lnTo>
                    <a:pt x="266" y="331"/>
                  </a:lnTo>
                  <a:cubicBezTo>
                    <a:pt x="332" y="259"/>
                    <a:pt x="284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0" name="Google Shape;3800;p44"/>
            <p:cNvSpPr/>
            <p:nvPr/>
          </p:nvSpPr>
          <p:spPr>
            <a:xfrm>
              <a:off x="1243125" y="3321375"/>
              <a:ext cx="7275" cy="10225"/>
            </a:xfrm>
            <a:custGeom>
              <a:avLst/>
              <a:gdLst/>
              <a:ahLst/>
              <a:cxnLst/>
              <a:rect l="l" t="t" r="r" b="b"/>
              <a:pathLst>
                <a:path w="291" h="409" extrusionOk="0">
                  <a:moveTo>
                    <a:pt x="115" y="0"/>
                  </a:moveTo>
                  <a:cubicBezTo>
                    <a:pt x="92" y="0"/>
                    <a:pt x="69" y="12"/>
                    <a:pt x="51" y="41"/>
                  </a:cubicBezTo>
                  <a:cubicBezTo>
                    <a:pt x="1" y="129"/>
                    <a:pt x="7" y="243"/>
                    <a:pt x="64" y="331"/>
                  </a:cubicBezTo>
                  <a:cubicBezTo>
                    <a:pt x="88" y="371"/>
                    <a:pt x="134" y="408"/>
                    <a:pt x="178" y="408"/>
                  </a:cubicBezTo>
                  <a:cubicBezTo>
                    <a:pt x="203" y="408"/>
                    <a:pt x="228" y="395"/>
                    <a:pt x="247" y="363"/>
                  </a:cubicBezTo>
                  <a:cubicBezTo>
                    <a:pt x="291" y="274"/>
                    <a:pt x="284" y="161"/>
                    <a:pt x="228" y="79"/>
                  </a:cubicBezTo>
                  <a:cubicBezTo>
                    <a:pt x="203" y="38"/>
                    <a:pt x="158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1" name="Google Shape;3801;p44"/>
            <p:cNvSpPr/>
            <p:nvPr/>
          </p:nvSpPr>
          <p:spPr>
            <a:xfrm>
              <a:off x="1201650" y="3303100"/>
              <a:ext cx="9650" cy="9375"/>
            </a:xfrm>
            <a:custGeom>
              <a:avLst/>
              <a:gdLst/>
              <a:ahLst/>
              <a:cxnLst/>
              <a:rect l="l" t="t" r="r" b="b"/>
              <a:pathLst>
                <a:path w="386" h="375" extrusionOk="0">
                  <a:moveTo>
                    <a:pt x="143" y="1"/>
                  </a:moveTo>
                  <a:cubicBezTo>
                    <a:pt x="138" y="1"/>
                    <a:pt x="132" y="2"/>
                    <a:pt x="127" y="3"/>
                  </a:cubicBezTo>
                  <a:lnTo>
                    <a:pt x="108" y="3"/>
                  </a:lnTo>
                  <a:cubicBezTo>
                    <a:pt x="1" y="34"/>
                    <a:pt x="26" y="211"/>
                    <a:pt x="77" y="280"/>
                  </a:cubicBezTo>
                  <a:cubicBezTo>
                    <a:pt x="102" y="337"/>
                    <a:pt x="159" y="375"/>
                    <a:pt x="228" y="375"/>
                  </a:cubicBezTo>
                  <a:cubicBezTo>
                    <a:pt x="278" y="375"/>
                    <a:pt x="304" y="331"/>
                    <a:pt x="348" y="299"/>
                  </a:cubicBezTo>
                  <a:cubicBezTo>
                    <a:pt x="386" y="249"/>
                    <a:pt x="373" y="179"/>
                    <a:pt x="323" y="141"/>
                  </a:cubicBezTo>
                  <a:cubicBezTo>
                    <a:pt x="278" y="122"/>
                    <a:pt x="253" y="72"/>
                    <a:pt x="215" y="40"/>
                  </a:cubicBezTo>
                  <a:cubicBezTo>
                    <a:pt x="200" y="14"/>
                    <a:pt x="171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2" name="Google Shape;3802;p44"/>
            <p:cNvSpPr/>
            <p:nvPr/>
          </p:nvSpPr>
          <p:spPr>
            <a:xfrm>
              <a:off x="1203700" y="3259600"/>
              <a:ext cx="8800" cy="14175"/>
            </a:xfrm>
            <a:custGeom>
              <a:avLst/>
              <a:gdLst/>
              <a:ahLst/>
              <a:cxnLst/>
              <a:rect l="l" t="t" r="r" b="b"/>
              <a:pathLst>
                <a:path w="352" h="567" extrusionOk="0">
                  <a:moveTo>
                    <a:pt x="137" y="1"/>
                  </a:moveTo>
                  <a:cubicBezTo>
                    <a:pt x="132" y="1"/>
                    <a:pt x="126" y="1"/>
                    <a:pt x="121" y="2"/>
                  </a:cubicBezTo>
                  <a:lnTo>
                    <a:pt x="108" y="2"/>
                  </a:lnTo>
                  <a:cubicBezTo>
                    <a:pt x="45" y="8"/>
                    <a:pt x="26" y="90"/>
                    <a:pt x="14" y="141"/>
                  </a:cubicBezTo>
                  <a:cubicBezTo>
                    <a:pt x="1" y="254"/>
                    <a:pt x="26" y="368"/>
                    <a:pt x="77" y="469"/>
                  </a:cubicBezTo>
                  <a:cubicBezTo>
                    <a:pt x="102" y="535"/>
                    <a:pt x="145" y="566"/>
                    <a:pt x="185" y="566"/>
                  </a:cubicBezTo>
                  <a:cubicBezTo>
                    <a:pt x="235" y="566"/>
                    <a:pt x="279" y="516"/>
                    <a:pt x="272" y="424"/>
                  </a:cubicBezTo>
                  <a:cubicBezTo>
                    <a:pt x="272" y="424"/>
                    <a:pt x="272" y="418"/>
                    <a:pt x="272" y="412"/>
                  </a:cubicBezTo>
                  <a:cubicBezTo>
                    <a:pt x="352" y="283"/>
                    <a:pt x="307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3" name="Google Shape;3803;p44"/>
            <p:cNvSpPr/>
            <p:nvPr/>
          </p:nvSpPr>
          <p:spPr>
            <a:xfrm>
              <a:off x="1236200" y="3269525"/>
              <a:ext cx="9950" cy="11100"/>
            </a:xfrm>
            <a:custGeom>
              <a:avLst/>
              <a:gdLst/>
              <a:ahLst/>
              <a:cxnLst/>
              <a:rect l="l" t="t" r="r" b="b"/>
              <a:pathLst>
                <a:path w="398" h="444" extrusionOk="0">
                  <a:moveTo>
                    <a:pt x="196" y="1"/>
                  </a:moveTo>
                  <a:cubicBezTo>
                    <a:pt x="178" y="1"/>
                    <a:pt x="161" y="5"/>
                    <a:pt x="145" y="15"/>
                  </a:cubicBezTo>
                  <a:cubicBezTo>
                    <a:pt x="114" y="40"/>
                    <a:pt x="88" y="53"/>
                    <a:pt x="51" y="78"/>
                  </a:cubicBezTo>
                  <a:cubicBezTo>
                    <a:pt x="0" y="109"/>
                    <a:pt x="19" y="217"/>
                    <a:pt x="57" y="248"/>
                  </a:cubicBezTo>
                  <a:cubicBezTo>
                    <a:pt x="57" y="248"/>
                    <a:pt x="101" y="280"/>
                    <a:pt x="107" y="292"/>
                  </a:cubicBezTo>
                  <a:cubicBezTo>
                    <a:pt x="114" y="305"/>
                    <a:pt x="120" y="311"/>
                    <a:pt x="126" y="318"/>
                  </a:cubicBezTo>
                  <a:cubicBezTo>
                    <a:pt x="126" y="324"/>
                    <a:pt x="133" y="330"/>
                    <a:pt x="133" y="330"/>
                  </a:cubicBezTo>
                  <a:cubicBezTo>
                    <a:pt x="158" y="387"/>
                    <a:pt x="208" y="425"/>
                    <a:pt x="265" y="444"/>
                  </a:cubicBezTo>
                  <a:cubicBezTo>
                    <a:pt x="309" y="444"/>
                    <a:pt x="353" y="418"/>
                    <a:pt x="360" y="368"/>
                  </a:cubicBezTo>
                  <a:cubicBezTo>
                    <a:pt x="397" y="236"/>
                    <a:pt x="353" y="97"/>
                    <a:pt x="246" y="15"/>
                  </a:cubicBezTo>
                  <a:cubicBezTo>
                    <a:pt x="230" y="5"/>
                    <a:pt x="213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4" name="Google Shape;3804;p44"/>
            <p:cNvSpPr/>
            <p:nvPr/>
          </p:nvSpPr>
          <p:spPr>
            <a:xfrm>
              <a:off x="1238875" y="3276825"/>
              <a:ext cx="650" cy="900"/>
            </a:xfrm>
            <a:custGeom>
              <a:avLst/>
              <a:gdLst/>
              <a:ahLst/>
              <a:cxnLst/>
              <a:rect l="l" t="t" r="r" b="b"/>
              <a:pathLst>
                <a:path w="26" h="36" extrusionOk="0">
                  <a:moveTo>
                    <a:pt x="0" y="0"/>
                  </a:moveTo>
                  <a:lnTo>
                    <a:pt x="9" y="11"/>
                  </a:lnTo>
                  <a:lnTo>
                    <a:pt x="9" y="11"/>
                  </a:lnTo>
                  <a:cubicBezTo>
                    <a:pt x="5" y="6"/>
                    <a:pt x="2" y="2"/>
                    <a:pt x="0" y="0"/>
                  </a:cubicBezTo>
                  <a:close/>
                  <a:moveTo>
                    <a:pt x="9" y="11"/>
                  </a:moveTo>
                  <a:cubicBezTo>
                    <a:pt x="16" y="22"/>
                    <a:pt x="25" y="36"/>
                    <a:pt x="25" y="36"/>
                  </a:cubicBezTo>
                  <a:cubicBezTo>
                    <a:pt x="25" y="36"/>
                    <a:pt x="24" y="33"/>
                    <a:pt x="19" y="26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3805;p44"/>
            <p:cNvSpPr/>
            <p:nvPr/>
          </p:nvSpPr>
          <p:spPr>
            <a:xfrm>
              <a:off x="1219475" y="3284400"/>
              <a:ext cx="7450" cy="7800"/>
            </a:xfrm>
            <a:custGeom>
              <a:avLst/>
              <a:gdLst/>
              <a:ahLst/>
              <a:cxnLst/>
              <a:rect l="l" t="t" r="r" b="b"/>
              <a:pathLst>
                <a:path w="298" h="312" extrusionOk="0">
                  <a:moveTo>
                    <a:pt x="64" y="0"/>
                  </a:moveTo>
                  <a:cubicBezTo>
                    <a:pt x="32" y="0"/>
                    <a:pt x="7" y="25"/>
                    <a:pt x="7" y="57"/>
                  </a:cubicBezTo>
                  <a:cubicBezTo>
                    <a:pt x="1" y="132"/>
                    <a:pt x="26" y="208"/>
                    <a:pt x="76" y="271"/>
                  </a:cubicBezTo>
                  <a:cubicBezTo>
                    <a:pt x="92" y="287"/>
                    <a:pt x="126" y="312"/>
                    <a:pt x="155" y="312"/>
                  </a:cubicBezTo>
                  <a:cubicBezTo>
                    <a:pt x="161" y="312"/>
                    <a:pt x="166" y="311"/>
                    <a:pt x="171" y="309"/>
                  </a:cubicBezTo>
                  <a:cubicBezTo>
                    <a:pt x="215" y="296"/>
                    <a:pt x="215" y="252"/>
                    <a:pt x="259" y="233"/>
                  </a:cubicBezTo>
                  <a:cubicBezTo>
                    <a:pt x="297" y="208"/>
                    <a:pt x="265" y="132"/>
                    <a:pt x="234" y="120"/>
                  </a:cubicBezTo>
                  <a:cubicBezTo>
                    <a:pt x="215" y="114"/>
                    <a:pt x="171" y="44"/>
                    <a:pt x="152" y="25"/>
                  </a:cubicBezTo>
                  <a:cubicBezTo>
                    <a:pt x="127" y="6"/>
                    <a:pt x="95" y="0"/>
                    <a:pt x="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3806;p44"/>
            <p:cNvSpPr/>
            <p:nvPr/>
          </p:nvSpPr>
          <p:spPr>
            <a:xfrm>
              <a:off x="1180225" y="3264250"/>
              <a:ext cx="5825" cy="9800"/>
            </a:xfrm>
            <a:custGeom>
              <a:avLst/>
              <a:gdLst/>
              <a:ahLst/>
              <a:cxnLst/>
              <a:rect l="l" t="t" r="r" b="b"/>
              <a:pathLst>
                <a:path w="233" h="392" extrusionOk="0">
                  <a:moveTo>
                    <a:pt x="106" y="0"/>
                  </a:moveTo>
                  <a:cubicBezTo>
                    <a:pt x="98" y="0"/>
                    <a:pt x="90" y="4"/>
                    <a:pt x="82" y="11"/>
                  </a:cubicBezTo>
                  <a:cubicBezTo>
                    <a:pt x="38" y="30"/>
                    <a:pt x="13" y="68"/>
                    <a:pt x="13" y="106"/>
                  </a:cubicBezTo>
                  <a:cubicBezTo>
                    <a:pt x="0" y="194"/>
                    <a:pt x="19" y="365"/>
                    <a:pt x="126" y="390"/>
                  </a:cubicBezTo>
                  <a:cubicBezTo>
                    <a:pt x="132" y="391"/>
                    <a:pt x="138" y="391"/>
                    <a:pt x="143" y="391"/>
                  </a:cubicBezTo>
                  <a:cubicBezTo>
                    <a:pt x="232" y="391"/>
                    <a:pt x="221" y="248"/>
                    <a:pt x="221" y="194"/>
                  </a:cubicBezTo>
                  <a:cubicBezTo>
                    <a:pt x="215" y="175"/>
                    <a:pt x="208" y="156"/>
                    <a:pt x="196" y="144"/>
                  </a:cubicBezTo>
                  <a:cubicBezTo>
                    <a:pt x="196" y="119"/>
                    <a:pt x="183" y="93"/>
                    <a:pt x="177" y="74"/>
                  </a:cubicBezTo>
                  <a:cubicBezTo>
                    <a:pt x="167" y="49"/>
                    <a:pt x="137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7" name="Google Shape;3807;p44"/>
            <p:cNvSpPr/>
            <p:nvPr/>
          </p:nvSpPr>
          <p:spPr>
            <a:xfrm>
              <a:off x="1214625" y="3241450"/>
              <a:ext cx="6425" cy="7825"/>
            </a:xfrm>
            <a:custGeom>
              <a:avLst/>
              <a:gdLst/>
              <a:ahLst/>
              <a:cxnLst/>
              <a:rect l="l" t="t" r="r" b="b"/>
              <a:pathLst>
                <a:path w="257" h="313" extrusionOk="0">
                  <a:moveTo>
                    <a:pt x="122" y="0"/>
                  </a:moveTo>
                  <a:cubicBezTo>
                    <a:pt x="115" y="0"/>
                    <a:pt x="108" y="1"/>
                    <a:pt x="100" y="3"/>
                  </a:cubicBezTo>
                  <a:cubicBezTo>
                    <a:pt x="24" y="28"/>
                    <a:pt x="24" y="122"/>
                    <a:pt x="12" y="185"/>
                  </a:cubicBezTo>
                  <a:cubicBezTo>
                    <a:pt x="1" y="223"/>
                    <a:pt x="27" y="313"/>
                    <a:pt x="75" y="313"/>
                  </a:cubicBezTo>
                  <a:cubicBezTo>
                    <a:pt x="83" y="313"/>
                    <a:pt x="91" y="311"/>
                    <a:pt x="100" y="305"/>
                  </a:cubicBezTo>
                  <a:cubicBezTo>
                    <a:pt x="113" y="305"/>
                    <a:pt x="125" y="299"/>
                    <a:pt x="138" y="299"/>
                  </a:cubicBezTo>
                  <a:cubicBezTo>
                    <a:pt x="150" y="299"/>
                    <a:pt x="157" y="305"/>
                    <a:pt x="163" y="305"/>
                  </a:cubicBezTo>
                  <a:cubicBezTo>
                    <a:pt x="171" y="307"/>
                    <a:pt x="178" y="308"/>
                    <a:pt x="185" y="308"/>
                  </a:cubicBezTo>
                  <a:cubicBezTo>
                    <a:pt x="238" y="308"/>
                    <a:pt x="257" y="247"/>
                    <a:pt x="251" y="185"/>
                  </a:cubicBezTo>
                  <a:lnTo>
                    <a:pt x="251" y="135"/>
                  </a:lnTo>
                  <a:cubicBezTo>
                    <a:pt x="245" y="110"/>
                    <a:pt x="232" y="78"/>
                    <a:pt x="214" y="59"/>
                  </a:cubicBezTo>
                  <a:cubicBezTo>
                    <a:pt x="214" y="53"/>
                    <a:pt x="207" y="47"/>
                    <a:pt x="201" y="40"/>
                  </a:cubicBezTo>
                  <a:lnTo>
                    <a:pt x="201" y="34"/>
                  </a:lnTo>
                  <a:lnTo>
                    <a:pt x="195" y="34"/>
                  </a:lnTo>
                  <a:cubicBezTo>
                    <a:pt x="188" y="28"/>
                    <a:pt x="182" y="21"/>
                    <a:pt x="176" y="15"/>
                  </a:cubicBezTo>
                  <a:lnTo>
                    <a:pt x="176" y="21"/>
                  </a:lnTo>
                  <a:cubicBezTo>
                    <a:pt x="161" y="7"/>
                    <a:pt x="144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8" name="Google Shape;3808;p44"/>
            <p:cNvSpPr/>
            <p:nvPr/>
          </p:nvSpPr>
          <p:spPr>
            <a:xfrm>
              <a:off x="1190025" y="3375950"/>
              <a:ext cx="8500" cy="10275"/>
            </a:xfrm>
            <a:custGeom>
              <a:avLst/>
              <a:gdLst/>
              <a:ahLst/>
              <a:cxnLst/>
              <a:rect l="l" t="t" r="r" b="b"/>
              <a:pathLst>
                <a:path w="340" h="411" extrusionOk="0">
                  <a:moveTo>
                    <a:pt x="140" y="0"/>
                  </a:moveTo>
                  <a:cubicBezTo>
                    <a:pt x="0" y="0"/>
                    <a:pt x="71" y="283"/>
                    <a:pt x="125" y="343"/>
                  </a:cubicBezTo>
                  <a:cubicBezTo>
                    <a:pt x="151" y="368"/>
                    <a:pt x="182" y="393"/>
                    <a:pt x="220" y="406"/>
                  </a:cubicBezTo>
                  <a:cubicBezTo>
                    <a:pt x="227" y="409"/>
                    <a:pt x="234" y="410"/>
                    <a:pt x="241" y="410"/>
                  </a:cubicBezTo>
                  <a:cubicBezTo>
                    <a:pt x="293" y="410"/>
                    <a:pt x="328" y="331"/>
                    <a:pt x="333" y="286"/>
                  </a:cubicBezTo>
                  <a:cubicBezTo>
                    <a:pt x="340" y="173"/>
                    <a:pt x="302" y="28"/>
                    <a:pt x="163" y="2"/>
                  </a:cubicBezTo>
                  <a:cubicBezTo>
                    <a:pt x="155" y="1"/>
                    <a:pt x="147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9" name="Google Shape;3809;p44"/>
            <p:cNvSpPr/>
            <p:nvPr/>
          </p:nvSpPr>
          <p:spPr>
            <a:xfrm>
              <a:off x="1204975" y="3380875"/>
              <a:ext cx="7125" cy="8525"/>
            </a:xfrm>
            <a:custGeom>
              <a:avLst/>
              <a:gdLst/>
              <a:ahLst/>
              <a:cxnLst/>
              <a:rect l="l" t="t" r="r" b="b"/>
              <a:pathLst>
                <a:path w="285" h="341" extrusionOk="0">
                  <a:moveTo>
                    <a:pt x="130" y="1"/>
                  </a:moveTo>
                  <a:cubicBezTo>
                    <a:pt x="120" y="1"/>
                    <a:pt x="110" y="3"/>
                    <a:pt x="101" y="7"/>
                  </a:cubicBezTo>
                  <a:lnTo>
                    <a:pt x="82" y="20"/>
                  </a:lnTo>
                  <a:cubicBezTo>
                    <a:pt x="76" y="26"/>
                    <a:pt x="71" y="31"/>
                    <a:pt x="68" y="35"/>
                  </a:cubicBezTo>
                  <a:lnTo>
                    <a:pt x="68" y="35"/>
                  </a:lnTo>
                  <a:cubicBezTo>
                    <a:pt x="68" y="34"/>
                    <a:pt x="69" y="33"/>
                    <a:pt x="70" y="32"/>
                  </a:cubicBezTo>
                  <a:lnTo>
                    <a:pt x="70" y="32"/>
                  </a:lnTo>
                  <a:cubicBezTo>
                    <a:pt x="0" y="45"/>
                    <a:pt x="26" y="165"/>
                    <a:pt x="51" y="203"/>
                  </a:cubicBezTo>
                  <a:cubicBezTo>
                    <a:pt x="43" y="191"/>
                    <a:pt x="39" y="187"/>
                    <a:pt x="38" y="187"/>
                  </a:cubicBezTo>
                  <a:cubicBezTo>
                    <a:pt x="34" y="187"/>
                    <a:pt x="71" y="259"/>
                    <a:pt x="76" y="259"/>
                  </a:cubicBezTo>
                  <a:cubicBezTo>
                    <a:pt x="89" y="285"/>
                    <a:pt x="108" y="310"/>
                    <a:pt x="133" y="323"/>
                  </a:cubicBezTo>
                  <a:cubicBezTo>
                    <a:pt x="147" y="334"/>
                    <a:pt x="163" y="340"/>
                    <a:pt x="179" y="340"/>
                  </a:cubicBezTo>
                  <a:cubicBezTo>
                    <a:pt x="205" y="340"/>
                    <a:pt x="231" y="325"/>
                    <a:pt x="246" y="297"/>
                  </a:cubicBezTo>
                  <a:cubicBezTo>
                    <a:pt x="284" y="222"/>
                    <a:pt x="278" y="133"/>
                    <a:pt x="234" y="64"/>
                  </a:cubicBezTo>
                  <a:cubicBezTo>
                    <a:pt x="234" y="64"/>
                    <a:pt x="227" y="58"/>
                    <a:pt x="227" y="58"/>
                  </a:cubicBezTo>
                  <a:cubicBezTo>
                    <a:pt x="203" y="24"/>
                    <a:pt x="164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0" name="Google Shape;3810;p44"/>
            <p:cNvSpPr/>
            <p:nvPr/>
          </p:nvSpPr>
          <p:spPr>
            <a:xfrm>
              <a:off x="1202125" y="3359150"/>
              <a:ext cx="8225" cy="11400"/>
            </a:xfrm>
            <a:custGeom>
              <a:avLst/>
              <a:gdLst/>
              <a:ahLst/>
              <a:cxnLst/>
              <a:rect l="l" t="t" r="r" b="b"/>
              <a:pathLst>
                <a:path w="329" h="456" extrusionOk="0">
                  <a:moveTo>
                    <a:pt x="129" y="0"/>
                  </a:moveTo>
                  <a:cubicBezTo>
                    <a:pt x="103" y="0"/>
                    <a:pt x="77" y="13"/>
                    <a:pt x="58" y="44"/>
                  </a:cubicBezTo>
                  <a:cubicBezTo>
                    <a:pt x="1" y="145"/>
                    <a:pt x="7" y="271"/>
                    <a:pt x="70" y="365"/>
                  </a:cubicBezTo>
                  <a:cubicBezTo>
                    <a:pt x="99" y="410"/>
                    <a:pt x="152" y="456"/>
                    <a:pt x="202" y="456"/>
                  </a:cubicBezTo>
                  <a:cubicBezTo>
                    <a:pt x="230" y="456"/>
                    <a:pt x="256" y="443"/>
                    <a:pt x="278" y="409"/>
                  </a:cubicBezTo>
                  <a:cubicBezTo>
                    <a:pt x="329" y="302"/>
                    <a:pt x="322" y="182"/>
                    <a:pt x="259" y="88"/>
                  </a:cubicBezTo>
                  <a:cubicBezTo>
                    <a:pt x="231" y="43"/>
                    <a:pt x="178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1" name="Google Shape;3811;p44"/>
            <p:cNvSpPr/>
            <p:nvPr/>
          </p:nvSpPr>
          <p:spPr>
            <a:xfrm>
              <a:off x="1173475" y="3355825"/>
              <a:ext cx="9600" cy="12200"/>
            </a:xfrm>
            <a:custGeom>
              <a:avLst/>
              <a:gdLst/>
              <a:ahLst/>
              <a:cxnLst/>
              <a:rect l="l" t="t" r="r" b="b"/>
              <a:pathLst>
                <a:path w="384" h="488" extrusionOk="0">
                  <a:moveTo>
                    <a:pt x="117" y="1"/>
                  </a:moveTo>
                  <a:cubicBezTo>
                    <a:pt x="4" y="1"/>
                    <a:pt x="1" y="208"/>
                    <a:pt x="18" y="278"/>
                  </a:cubicBezTo>
                  <a:cubicBezTo>
                    <a:pt x="34" y="362"/>
                    <a:pt x="99" y="488"/>
                    <a:pt x="194" y="488"/>
                  </a:cubicBezTo>
                  <a:cubicBezTo>
                    <a:pt x="212" y="488"/>
                    <a:pt x="231" y="483"/>
                    <a:pt x="251" y="473"/>
                  </a:cubicBezTo>
                  <a:cubicBezTo>
                    <a:pt x="340" y="423"/>
                    <a:pt x="384" y="328"/>
                    <a:pt x="358" y="233"/>
                  </a:cubicBezTo>
                  <a:cubicBezTo>
                    <a:pt x="327" y="126"/>
                    <a:pt x="251" y="44"/>
                    <a:pt x="150" y="6"/>
                  </a:cubicBezTo>
                  <a:cubicBezTo>
                    <a:pt x="138" y="3"/>
                    <a:pt x="127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2" name="Google Shape;3812;p44"/>
            <p:cNvSpPr/>
            <p:nvPr/>
          </p:nvSpPr>
          <p:spPr>
            <a:xfrm>
              <a:off x="1161625" y="3390400"/>
              <a:ext cx="7425" cy="8450"/>
            </a:xfrm>
            <a:custGeom>
              <a:avLst/>
              <a:gdLst/>
              <a:ahLst/>
              <a:cxnLst/>
              <a:rect l="l" t="t" r="r" b="b"/>
              <a:pathLst>
                <a:path w="297" h="338" extrusionOk="0">
                  <a:moveTo>
                    <a:pt x="114" y="1"/>
                  </a:moveTo>
                  <a:cubicBezTo>
                    <a:pt x="0" y="1"/>
                    <a:pt x="37" y="338"/>
                    <a:pt x="154" y="338"/>
                  </a:cubicBezTo>
                  <a:cubicBezTo>
                    <a:pt x="168" y="338"/>
                    <a:pt x="185" y="332"/>
                    <a:pt x="202" y="320"/>
                  </a:cubicBezTo>
                  <a:cubicBezTo>
                    <a:pt x="214" y="307"/>
                    <a:pt x="227" y="288"/>
                    <a:pt x="240" y="276"/>
                  </a:cubicBezTo>
                  <a:cubicBezTo>
                    <a:pt x="296" y="219"/>
                    <a:pt x="252" y="74"/>
                    <a:pt x="189" y="36"/>
                  </a:cubicBezTo>
                  <a:cubicBezTo>
                    <a:pt x="159" y="11"/>
                    <a:pt x="134" y="1"/>
                    <a:pt x="1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3" name="Google Shape;3813;p44"/>
            <p:cNvSpPr/>
            <p:nvPr/>
          </p:nvSpPr>
          <p:spPr>
            <a:xfrm>
              <a:off x="1211275" y="3405875"/>
              <a:ext cx="8225" cy="11550"/>
            </a:xfrm>
            <a:custGeom>
              <a:avLst/>
              <a:gdLst/>
              <a:ahLst/>
              <a:cxnLst/>
              <a:rect l="l" t="t" r="r" b="b"/>
              <a:pathLst>
                <a:path w="329" h="462" extrusionOk="0">
                  <a:moveTo>
                    <a:pt x="129" y="0"/>
                  </a:moveTo>
                  <a:cubicBezTo>
                    <a:pt x="101" y="0"/>
                    <a:pt x="74" y="14"/>
                    <a:pt x="51" y="48"/>
                  </a:cubicBezTo>
                  <a:cubicBezTo>
                    <a:pt x="1" y="149"/>
                    <a:pt x="7" y="275"/>
                    <a:pt x="70" y="376"/>
                  </a:cubicBezTo>
                  <a:cubicBezTo>
                    <a:pt x="98" y="420"/>
                    <a:pt x="149" y="462"/>
                    <a:pt x="199" y="462"/>
                  </a:cubicBezTo>
                  <a:cubicBezTo>
                    <a:pt x="227" y="462"/>
                    <a:pt x="255" y="448"/>
                    <a:pt x="278" y="414"/>
                  </a:cubicBezTo>
                  <a:cubicBezTo>
                    <a:pt x="329" y="313"/>
                    <a:pt x="322" y="187"/>
                    <a:pt x="259" y="92"/>
                  </a:cubicBezTo>
                  <a:cubicBezTo>
                    <a:pt x="231" y="43"/>
                    <a:pt x="179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4" name="Google Shape;3814;p44"/>
            <p:cNvSpPr/>
            <p:nvPr/>
          </p:nvSpPr>
          <p:spPr>
            <a:xfrm>
              <a:off x="1195200" y="3403775"/>
              <a:ext cx="7425" cy="9825"/>
            </a:xfrm>
            <a:custGeom>
              <a:avLst/>
              <a:gdLst/>
              <a:ahLst/>
              <a:cxnLst/>
              <a:rect l="l" t="t" r="r" b="b"/>
              <a:pathLst>
                <a:path w="297" h="393" extrusionOk="0">
                  <a:moveTo>
                    <a:pt x="106" y="1"/>
                  </a:moveTo>
                  <a:cubicBezTo>
                    <a:pt x="60" y="1"/>
                    <a:pt x="20" y="39"/>
                    <a:pt x="13" y="113"/>
                  </a:cubicBezTo>
                  <a:cubicBezTo>
                    <a:pt x="0" y="201"/>
                    <a:pt x="26" y="283"/>
                    <a:pt x="82" y="353"/>
                  </a:cubicBezTo>
                  <a:cubicBezTo>
                    <a:pt x="99" y="374"/>
                    <a:pt x="128" y="392"/>
                    <a:pt x="158" y="392"/>
                  </a:cubicBezTo>
                  <a:cubicBezTo>
                    <a:pt x="173" y="392"/>
                    <a:pt x="188" y="388"/>
                    <a:pt x="202" y="378"/>
                  </a:cubicBezTo>
                  <a:cubicBezTo>
                    <a:pt x="234" y="353"/>
                    <a:pt x="253" y="315"/>
                    <a:pt x="253" y="277"/>
                  </a:cubicBezTo>
                  <a:cubicBezTo>
                    <a:pt x="297" y="226"/>
                    <a:pt x="265" y="126"/>
                    <a:pt x="208" y="88"/>
                  </a:cubicBezTo>
                  <a:lnTo>
                    <a:pt x="208" y="75"/>
                  </a:lnTo>
                  <a:cubicBezTo>
                    <a:pt x="181" y="25"/>
                    <a:pt x="142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5" name="Google Shape;3815;p44"/>
            <p:cNvSpPr/>
            <p:nvPr/>
          </p:nvSpPr>
          <p:spPr>
            <a:xfrm>
              <a:off x="1238075" y="3372375"/>
              <a:ext cx="7450" cy="9325"/>
            </a:xfrm>
            <a:custGeom>
              <a:avLst/>
              <a:gdLst/>
              <a:ahLst/>
              <a:cxnLst/>
              <a:rect l="l" t="t" r="r" b="b"/>
              <a:pathLst>
                <a:path w="298" h="373" extrusionOk="0">
                  <a:moveTo>
                    <a:pt x="133" y="0"/>
                  </a:moveTo>
                  <a:cubicBezTo>
                    <a:pt x="1" y="0"/>
                    <a:pt x="58" y="253"/>
                    <a:pt x="95" y="303"/>
                  </a:cubicBezTo>
                  <a:cubicBezTo>
                    <a:pt x="121" y="349"/>
                    <a:pt x="162" y="372"/>
                    <a:pt x="200" y="372"/>
                  </a:cubicBezTo>
                  <a:cubicBezTo>
                    <a:pt x="246" y="372"/>
                    <a:pt x="287" y="338"/>
                    <a:pt x="291" y="265"/>
                  </a:cubicBezTo>
                  <a:lnTo>
                    <a:pt x="291" y="240"/>
                  </a:lnTo>
                  <a:cubicBezTo>
                    <a:pt x="297" y="152"/>
                    <a:pt x="266" y="0"/>
                    <a:pt x="1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6" name="Google Shape;3816;p44"/>
            <p:cNvSpPr/>
            <p:nvPr/>
          </p:nvSpPr>
          <p:spPr>
            <a:xfrm>
              <a:off x="1201825" y="3443325"/>
              <a:ext cx="7275" cy="9275"/>
            </a:xfrm>
            <a:custGeom>
              <a:avLst/>
              <a:gdLst/>
              <a:ahLst/>
              <a:cxnLst/>
              <a:rect l="l" t="t" r="r" b="b"/>
              <a:pathLst>
                <a:path w="291" h="371" extrusionOk="0">
                  <a:moveTo>
                    <a:pt x="164" y="0"/>
                  </a:moveTo>
                  <a:cubicBezTo>
                    <a:pt x="76" y="0"/>
                    <a:pt x="63" y="19"/>
                    <a:pt x="32" y="95"/>
                  </a:cubicBezTo>
                  <a:cubicBezTo>
                    <a:pt x="0" y="171"/>
                    <a:pt x="38" y="335"/>
                    <a:pt x="133" y="360"/>
                  </a:cubicBezTo>
                  <a:lnTo>
                    <a:pt x="158" y="366"/>
                  </a:lnTo>
                  <a:cubicBezTo>
                    <a:pt x="165" y="369"/>
                    <a:pt x="173" y="370"/>
                    <a:pt x="180" y="370"/>
                  </a:cubicBezTo>
                  <a:cubicBezTo>
                    <a:pt x="219" y="370"/>
                    <a:pt x="248" y="329"/>
                    <a:pt x="259" y="297"/>
                  </a:cubicBezTo>
                  <a:cubicBezTo>
                    <a:pt x="284" y="221"/>
                    <a:pt x="290" y="0"/>
                    <a:pt x="1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7" name="Google Shape;3817;p44"/>
            <p:cNvSpPr/>
            <p:nvPr/>
          </p:nvSpPr>
          <p:spPr>
            <a:xfrm>
              <a:off x="1163375" y="3449700"/>
              <a:ext cx="5975" cy="7225"/>
            </a:xfrm>
            <a:custGeom>
              <a:avLst/>
              <a:gdLst/>
              <a:ahLst/>
              <a:cxnLst/>
              <a:rect l="l" t="t" r="r" b="b"/>
              <a:pathLst>
                <a:path w="239" h="289" extrusionOk="0">
                  <a:moveTo>
                    <a:pt x="45" y="0"/>
                  </a:moveTo>
                  <a:cubicBezTo>
                    <a:pt x="8" y="0"/>
                    <a:pt x="0" y="84"/>
                    <a:pt x="6" y="105"/>
                  </a:cubicBezTo>
                  <a:cubicBezTo>
                    <a:pt x="18" y="194"/>
                    <a:pt x="63" y="289"/>
                    <a:pt x="158" y="289"/>
                  </a:cubicBezTo>
                  <a:cubicBezTo>
                    <a:pt x="164" y="289"/>
                    <a:pt x="170" y="289"/>
                    <a:pt x="176" y="288"/>
                  </a:cubicBezTo>
                  <a:cubicBezTo>
                    <a:pt x="239" y="288"/>
                    <a:pt x="214" y="162"/>
                    <a:pt x="195" y="130"/>
                  </a:cubicBezTo>
                  <a:cubicBezTo>
                    <a:pt x="157" y="86"/>
                    <a:pt x="119" y="42"/>
                    <a:pt x="69" y="10"/>
                  </a:cubicBezTo>
                  <a:cubicBezTo>
                    <a:pt x="60" y="3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8" name="Google Shape;3818;p44"/>
            <p:cNvSpPr/>
            <p:nvPr/>
          </p:nvSpPr>
          <p:spPr>
            <a:xfrm>
              <a:off x="1105175" y="3307000"/>
              <a:ext cx="5700" cy="7600"/>
            </a:xfrm>
            <a:custGeom>
              <a:avLst/>
              <a:gdLst/>
              <a:ahLst/>
              <a:cxnLst/>
              <a:rect l="l" t="t" r="r" b="b"/>
              <a:pathLst>
                <a:path w="228" h="304" extrusionOk="0">
                  <a:moveTo>
                    <a:pt x="77" y="1"/>
                  </a:moveTo>
                  <a:cubicBezTo>
                    <a:pt x="36" y="1"/>
                    <a:pt x="11" y="42"/>
                    <a:pt x="6" y="86"/>
                  </a:cubicBezTo>
                  <a:cubicBezTo>
                    <a:pt x="0" y="156"/>
                    <a:pt x="25" y="225"/>
                    <a:pt x="76" y="269"/>
                  </a:cubicBezTo>
                  <a:lnTo>
                    <a:pt x="101" y="294"/>
                  </a:lnTo>
                  <a:cubicBezTo>
                    <a:pt x="114" y="301"/>
                    <a:pt x="126" y="304"/>
                    <a:pt x="138" y="304"/>
                  </a:cubicBezTo>
                  <a:cubicBezTo>
                    <a:pt x="150" y="304"/>
                    <a:pt x="161" y="301"/>
                    <a:pt x="170" y="294"/>
                  </a:cubicBezTo>
                  <a:lnTo>
                    <a:pt x="177" y="288"/>
                  </a:lnTo>
                  <a:cubicBezTo>
                    <a:pt x="214" y="275"/>
                    <a:pt x="227" y="238"/>
                    <a:pt x="221" y="200"/>
                  </a:cubicBezTo>
                  <a:lnTo>
                    <a:pt x="221" y="168"/>
                  </a:lnTo>
                  <a:cubicBezTo>
                    <a:pt x="221" y="168"/>
                    <a:pt x="208" y="124"/>
                    <a:pt x="203" y="124"/>
                  </a:cubicBezTo>
                  <a:cubicBezTo>
                    <a:pt x="202" y="124"/>
                    <a:pt x="202" y="126"/>
                    <a:pt x="202" y="130"/>
                  </a:cubicBezTo>
                  <a:cubicBezTo>
                    <a:pt x="189" y="80"/>
                    <a:pt x="158" y="36"/>
                    <a:pt x="114" y="11"/>
                  </a:cubicBezTo>
                  <a:cubicBezTo>
                    <a:pt x="100" y="4"/>
                    <a:pt x="88" y="1"/>
                    <a:pt x="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9" name="Google Shape;3819;p44"/>
            <p:cNvSpPr/>
            <p:nvPr/>
          </p:nvSpPr>
          <p:spPr>
            <a:xfrm>
              <a:off x="1115875" y="3309300"/>
              <a:ext cx="5875" cy="7525"/>
            </a:xfrm>
            <a:custGeom>
              <a:avLst/>
              <a:gdLst/>
              <a:ahLst/>
              <a:cxnLst/>
              <a:rect l="l" t="t" r="r" b="b"/>
              <a:pathLst>
                <a:path w="235" h="301" extrusionOk="0">
                  <a:moveTo>
                    <a:pt x="90" y="0"/>
                  </a:moveTo>
                  <a:cubicBezTo>
                    <a:pt x="9" y="0"/>
                    <a:pt x="0" y="222"/>
                    <a:pt x="89" y="272"/>
                  </a:cubicBezTo>
                  <a:cubicBezTo>
                    <a:pt x="108" y="284"/>
                    <a:pt x="127" y="291"/>
                    <a:pt x="146" y="297"/>
                  </a:cubicBezTo>
                  <a:cubicBezTo>
                    <a:pt x="151" y="299"/>
                    <a:pt x="156" y="300"/>
                    <a:pt x="160" y="300"/>
                  </a:cubicBezTo>
                  <a:cubicBezTo>
                    <a:pt x="180" y="300"/>
                    <a:pt x="199" y="282"/>
                    <a:pt x="209" y="272"/>
                  </a:cubicBezTo>
                  <a:cubicBezTo>
                    <a:pt x="209" y="265"/>
                    <a:pt x="209" y="265"/>
                    <a:pt x="209" y="265"/>
                  </a:cubicBezTo>
                  <a:cubicBezTo>
                    <a:pt x="234" y="202"/>
                    <a:pt x="234" y="133"/>
                    <a:pt x="196" y="76"/>
                  </a:cubicBezTo>
                  <a:lnTo>
                    <a:pt x="184" y="64"/>
                  </a:lnTo>
                  <a:cubicBezTo>
                    <a:pt x="171" y="45"/>
                    <a:pt x="159" y="32"/>
                    <a:pt x="140" y="26"/>
                  </a:cubicBezTo>
                  <a:lnTo>
                    <a:pt x="127" y="13"/>
                  </a:lnTo>
                  <a:cubicBezTo>
                    <a:pt x="114" y="4"/>
                    <a:pt x="101" y="0"/>
                    <a:pt x="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0" name="Google Shape;3820;p44"/>
            <p:cNvSpPr/>
            <p:nvPr/>
          </p:nvSpPr>
          <p:spPr>
            <a:xfrm>
              <a:off x="1268050" y="3130975"/>
              <a:ext cx="6250" cy="6750"/>
            </a:xfrm>
            <a:custGeom>
              <a:avLst/>
              <a:gdLst/>
              <a:ahLst/>
              <a:cxnLst/>
              <a:rect l="l" t="t" r="r" b="b"/>
              <a:pathLst>
                <a:path w="250" h="270" extrusionOk="0">
                  <a:moveTo>
                    <a:pt x="89" y="0"/>
                  </a:moveTo>
                  <a:cubicBezTo>
                    <a:pt x="1" y="0"/>
                    <a:pt x="14" y="140"/>
                    <a:pt x="51" y="183"/>
                  </a:cubicBezTo>
                  <a:cubicBezTo>
                    <a:pt x="63" y="209"/>
                    <a:pt x="82" y="227"/>
                    <a:pt x="101" y="246"/>
                  </a:cubicBezTo>
                  <a:cubicBezTo>
                    <a:pt x="119" y="263"/>
                    <a:pt x="136" y="270"/>
                    <a:pt x="151" y="270"/>
                  </a:cubicBezTo>
                  <a:cubicBezTo>
                    <a:pt x="232" y="270"/>
                    <a:pt x="249" y="55"/>
                    <a:pt x="126" y="7"/>
                  </a:cubicBezTo>
                  <a:cubicBezTo>
                    <a:pt x="114" y="7"/>
                    <a:pt x="101" y="0"/>
                    <a:pt x="95" y="0"/>
                  </a:cubicBezTo>
                  <a:cubicBezTo>
                    <a:pt x="93" y="0"/>
                    <a:pt x="91" y="0"/>
                    <a:pt x="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1" name="Google Shape;3821;p44"/>
            <p:cNvSpPr/>
            <p:nvPr/>
          </p:nvSpPr>
          <p:spPr>
            <a:xfrm>
              <a:off x="1281125" y="3138450"/>
              <a:ext cx="7275" cy="9375"/>
            </a:xfrm>
            <a:custGeom>
              <a:avLst/>
              <a:gdLst/>
              <a:ahLst/>
              <a:cxnLst/>
              <a:rect l="l" t="t" r="r" b="b"/>
              <a:pathLst>
                <a:path w="291" h="375" extrusionOk="0">
                  <a:moveTo>
                    <a:pt x="126" y="0"/>
                  </a:moveTo>
                  <a:cubicBezTo>
                    <a:pt x="109" y="0"/>
                    <a:pt x="93" y="10"/>
                    <a:pt x="83" y="29"/>
                  </a:cubicBezTo>
                  <a:cubicBezTo>
                    <a:pt x="1" y="118"/>
                    <a:pt x="64" y="269"/>
                    <a:pt x="127" y="345"/>
                  </a:cubicBezTo>
                  <a:cubicBezTo>
                    <a:pt x="146" y="366"/>
                    <a:pt x="167" y="374"/>
                    <a:pt x="188" y="374"/>
                  </a:cubicBezTo>
                  <a:cubicBezTo>
                    <a:pt x="236" y="374"/>
                    <a:pt x="280" y="326"/>
                    <a:pt x="284" y="269"/>
                  </a:cubicBezTo>
                  <a:cubicBezTo>
                    <a:pt x="291" y="187"/>
                    <a:pt x="259" y="55"/>
                    <a:pt x="165" y="23"/>
                  </a:cubicBezTo>
                  <a:cubicBezTo>
                    <a:pt x="156" y="8"/>
                    <a:pt x="141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2" name="Google Shape;3822;p44"/>
            <p:cNvSpPr/>
            <p:nvPr/>
          </p:nvSpPr>
          <p:spPr>
            <a:xfrm>
              <a:off x="1038675" y="3231275"/>
              <a:ext cx="6450" cy="8475"/>
            </a:xfrm>
            <a:custGeom>
              <a:avLst/>
              <a:gdLst/>
              <a:ahLst/>
              <a:cxnLst/>
              <a:rect l="l" t="t" r="r" b="b"/>
              <a:pathLst>
                <a:path w="258" h="339" extrusionOk="0">
                  <a:moveTo>
                    <a:pt x="128" y="1"/>
                  </a:moveTo>
                  <a:cubicBezTo>
                    <a:pt x="114" y="1"/>
                    <a:pt x="104" y="16"/>
                    <a:pt x="99" y="37"/>
                  </a:cubicBezTo>
                  <a:cubicBezTo>
                    <a:pt x="87" y="44"/>
                    <a:pt x="80" y="56"/>
                    <a:pt x="68" y="69"/>
                  </a:cubicBezTo>
                  <a:cubicBezTo>
                    <a:pt x="0" y="161"/>
                    <a:pt x="92" y="339"/>
                    <a:pt x="167" y="339"/>
                  </a:cubicBezTo>
                  <a:cubicBezTo>
                    <a:pt x="190" y="339"/>
                    <a:pt x="211" y="323"/>
                    <a:pt x="226" y="283"/>
                  </a:cubicBezTo>
                  <a:cubicBezTo>
                    <a:pt x="226" y="271"/>
                    <a:pt x="232" y="264"/>
                    <a:pt x="238" y="258"/>
                  </a:cubicBezTo>
                  <a:cubicBezTo>
                    <a:pt x="257" y="189"/>
                    <a:pt x="244" y="107"/>
                    <a:pt x="194" y="50"/>
                  </a:cubicBezTo>
                  <a:cubicBezTo>
                    <a:pt x="181" y="37"/>
                    <a:pt x="162" y="25"/>
                    <a:pt x="150" y="12"/>
                  </a:cubicBezTo>
                  <a:cubicBezTo>
                    <a:pt x="142" y="4"/>
                    <a:pt x="134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3" name="Google Shape;3823;p44"/>
            <p:cNvSpPr/>
            <p:nvPr/>
          </p:nvSpPr>
          <p:spPr>
            <a:xfrm>
              <a:off x="994475" y="3279800"/>
              <a:ext cx="10750" cy="15100"/>
            </a:xfrm>
            <a:custGeom>
              <a:avLst/>
              <a:gdLst/>
              <a:ahLst/>
              <a:cxnLst/>
              <a:rect l="l" t="t" r="r" b="b"/>
              <a:pathLst>
                <a:path w="430" h="604" extrusionOk="0">
                  <a:moveTo>
                    <a:pt x="171" y="0"/>
                  </a:moveTo>
                  <a:cubicBezTo>
                    <a:pt x="137" y="0"/>
                    <a:pt x="104" y="18"/>
                    <a:pt x="76" y="64"/>
                  </a:cubicBezTo>
                  <a:cubicBezTo>
                    <a:pt x="57" y="89"/>
                    <a:pt x="45" y="121"/>
                    <a:pt x="32" y="152"/>
                  </a:cubicBezTo>
                  <a:cubicBezTo>
                    <a:pt x="1" y="266"/>
                    <a:pt x="19" y="392"/>
                    <a:pt x="83" y="493"/>
                  </a:cubicBezTo>
                  <a:cubicBezTo>
                    <a:pt x="116" y="545"/>
                    <a:pt x="173" y="604"/>
                    <a:pt x="235" y="604"/>
                  </a:cubicBezTo>
                  <a:cubicBezTo>
                    <a:pt x="255" y="604"/>
                    <a:pt x="276" y="597"/>
                    <a:pt x="297" y="581"/>
                  </a:cubicBezTo>
                  <a:cubicBezTo>
                    <a:pt x="303" y="575"/>
                    <a:pt x="316" y="569"/>
                    <a:pt x="322" y="562"/>
                  </a:cubicBezTo>
                  <a:cubicBezTo>
                    <a:pt x="429" y="474"/>
                    <a:pt x="411" y="298"/>
                    <a:pt x="366" y="178"/>
                  </a:cubicBezTo>
                  <a:cubicBezTo>
                    <a:pt x="340" y="106"/>
                    <a:pt x="253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4" name="Google Shape;3824;p44"/>
            <p:cNvSpPr/>
            <p:nvPr/>
          </p:nvSpPr>
          <p:spPr>
            <a:xfrm>
              <a:off x="1014825" y="3291975"/>
              <a:ext cx="7725" cy="10375"/>
            </a:xfrm>
            <a:custGeom>
              <a:avLst/>
              <a:gdLst/>
              <a:ahLst/>
              <a:cxnLst/>
              <a:rect l="l" t="t" r="r" b="b"/>
              <a:pathLst>
                <a:path w="309" h="415" extrusionOk="0">
                  <a:moveTo>
                    <a:pt x="150" y="1"/>
                  </a:moveTo>
                  <a:cubicBezTo>
                    <a:pt x="141" y="1"/>
                    <a:pt x="131" y="3"/>
                    <a:pt x="120" y="6"/>
                  </a:cubicBezTo>
                  <a:cubicBezTo>
                    <a:pt x="95" y="12"/>
                    <a:pt x="76" y="25"/>
                    <a:pt x="51" y="44"/>
                  </a:cubicBezTo>
                  <a:cubicBezTo>
                    <a:pt x="0" y="82"/>
                    <a:pt x="13" y="183"/>
                    <a:pt x="32" y="233"/>
                  </a:cubicBezTo>
                  <a:cubicBezTo>
                    <a:pt x="32" y="239"/>
                    <a:pt x="38" y="246"/>
                    <a:pt x="44" y="252"/>
                  </a:cubicBezTo>
                  <a:cubicBezTo>
                    <a:pt x="51" y="284"/>
                    <a:pt x="63" y="315"/>
                    <a:pt x="82" y="340"/>
                  </a:cubicBezTo>
                  <a:cubicBezTo>
                    <a:pt x="115" y="390"/>
                    <a:pt x="157" y="414"/>
                    <a:pt x="195" y="414"/>
                  </a:cubicBezTo>
                  <a:cubicBezTo>
                    <a:pt x="243" y="414"/>
                    <a:pt x="286" y="374"/>
                    <a:pt x="297" y="296"/>
                  </a:cubicBezTo>
                  <a:cubicBezTo>
                    <a:pt x="308" y="221"/>
                    <a:pt x="261" y="1"/>
                    <a:pt x="1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5" name="Google Shape;3825;p44"/>
            <p:cNvSpPr/>
            <p:nvPr/>
          </p:nvSpPr>
          <p:spPr>
            <a:xfrm>
              <a:off x="1017050" y="3274725"/>
              <a:ext cx="3775" cy="6050"/>
            </a:xfrm>
            <a:custGeom>
              <a:avLst/>
              <a:gdLst/>
              <a:ahLst/>
              <a:cxnLst/>
              <a:rect l="l" t="t" r="r" b="b"/>
              <a:pathLst>
                <a:path w="151" h="242" extrusionOk="0">
                  <a:moveTo>
                    <a:pt x="70" y="0"/>
                  </a:moveTo>
                  <a:cubicBezTo>
                    <a:pt x="34" y="0"/>
                    <a:pt x="1" y="39"/>
                    <a:pt x="18" y="110"/>
                  </a:cubicBezTo>
                  <a:cubicBezTo>
                    <a:pt x="25" y="135"/>
                    <a:pt x="37" y="166"/>
                    <a:pt x="50" y="192"/>
                  </a:cubicBezTo>
                  <a:cubicBezTo>
                    <a:pt x="64" y="226"/>
                    <a:pt x="86" y="242"/>
                    <a:pt x="106" y="242"/>
                  </a:cubicBezTo>
                  <a:cubicBezTo>
                    <a:pt x="130" y="242"/>
                    <a:pt x="151" y="218"/>
                    <a:pt x="151" y="173"/>
                  </a:cubicBezTo>
                  <a:cubicBezTo>
                    <a:pt x="145" y="141"/>
                    <a:pt x="145" y="110"/>
                    <a:pt x="138" y="78"/>
                  </a:cubicBezTo>
                  <a:cubicBezTo>
                    <a:pt x="130" y="25"/>
                    <a:pt x="99" y="0"/>
                    <a:pt x="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6" name="Google Shape;3826;p44"/>
            <p:cNvSpPr/>
            <p:nvPr/>
          </p:nvSpPr>
          <p:spPr>
            <a:xfrm>
              <a:off x="959000" y="3084975"/>
              <a:ext cx="6800" cy="8650"/>
            </a:xfrm>
            <a:custGeom>
              <a:avLst/>
              <a:gdLst/>
              <a:ahLst/>
              <a:cxnLst/>
              <a:rect l="l" t="t" r="r" b="b"/>
              <a:pathLst>
                <a:path w="272" h="346" extrusionOk="0">
                  <a:moveTo>
                    <a:pt x="101" y="0"/>
                  </a:moveTo>
                  <a:cubicBezTo>
                    <a:pt x="1" y="0"/>
                    <a:pt x="42" y="248"/>
                    <a:pt x="95" y="289"/>
                  </a:cubicBezTo>
                  <a:cubicBezTo>
                    <a:pt x="114" y="314"/>
                    <a:pt x="146" y="333"/>
                    <a:pt x="177" y="346"/>
                  </a:cubicBezTo>
                  <a:cubicBezTo>
                    <a:pt x="215" y="346"/>
                    <a:pt x="246" y="320"/>
                    <a:pt x="259" y="289"/>
                  </a:cubicBezTo>
                  <a:cubicBezTo>
                    <a:pt x="265" y="264"/>
                    <a:pt x="265" y="245"/>
                    <a:pt x="272" y="219"/>
                  </a:cubicBezTo>
                  <a:cubicBezTo>
                    <a:pt x="272" y="168"/>
                    <a:pt x="261" y="84"/>
                    <a:pt x="207" y="56"/>
                  </a:cubicBezTo>
                  <a:lnTo>
                    <a:pt x="207" y="56"/>
                  </a:lnTo>
                  <a:cubicBezTo>
                    <a:pt x="210" y="57"/>
                    <a:pt x="212" y="57"/>
                    <a:pt x="213" y="57"/>
                  </a:cubicBezTo>
                  <a:cubicBezTo>
                    <a:pt x="216" y="57"/>
                    <a:pt x="208" y="51"/>
                    <a:pt x="190" y="37"/>
                  </a:cubicBezTo>
                  <a:cubicBezTo>
                    <a:pt x="171" y="24"/>
                    <a:pt x="146" y="11"/>
                    <a:pt x="127" y="5"/>
                  </a:cubicBezTo>
                  <a:cubicBezTo>
                    <a:pt x="117" y="2"/>
                    <a:pt x="10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7" name="Google Shape;3827;p44"/>
            <p:cNvSpPr/>
            <p:nvPr/>
          </p:nvSpPr>
          <p:spPr>
            <a:xfrm>
              <a:off x="1046675" y="3078550"/>
              <a:ext cx="6475" cy="9275"/>
            </a:xfrm>
            <a:custGeom>
              <a:avLst/>
              <a:gdLst/>
              <a:ahLst/>
              <a:cxnLst/>
              <a:rect l="l" t="t" r="r" b="b"/>
              <a:pathLst>
                <a:path w="259" h="371" extrusionOk="0">
                  <a:moveTo>
                    <a:pt x="126" y="1"/>
                  </a:moveTo>
                  <a:cubicBezTo>
                    <a:pt x="112" y="1"/>
                    <a:pt x="97" y="5"/>
                    <a:pt x="82" y="16"/>
                  </a:cubicBezTo>
                  <a:cubicBezTo>
                    <a:pt x="0" y="79"/>
                    <a:pt x="32" y="262"/>
                    <a:pt x="101" y="325"/>
                  </a:cubicBezTo>
                  <a:cubicBezTo>
                    <a:pt x="120" y="344"/>
                    <a:pt x="145" y="363"/>
                    <a:pt x="170" y="369"/>
                  </a:cubicBezTo>
                  <a:cubicBezTo>
                    <a:pt x="175" y="370"/>
                    <a:pt x="179" y="371"/>
                    <a:pt x="184" y="371"/>
                  </a:cubicBezTo>
                  <a:cubicBezTo>
                    <a:pt x="206" y="371"/>
                    <a:pt x="229" y="359"/>
                    <a:pt x="240" y="338"/>
                  </a:cubicBezTo>
                  <a:lnTo>
                    <a:pt x="240" y="325"/>
                  </a:lnTo>
                  <a:cubicBezTo>
                    <a:pt x="246" y="306"/>
                    <a:pt x="252" y="287"/>
                    <a:pt x="252" y="275"/>
                  </a:cubicBezTo>
                  <a:lnTo>
                    <a:pt x="252" y="262"/>
                  </a:lnTo>
                  <a:cubicBezTo>
                    <a:pt x="259" y="249"/>
                    <a:pt x="259" y="231"/>
                    <a:pt x="252" y="218"/>
                  </a:cubicBezTo>
                  <a:cubicBezTo>
                    <a:pt x="252" y="218"/>
                    <a:pt x="252" y="212"/>
                    <a:pt x="252" y="212"/>
                  </a:cubicBezTo>
                  <a:cubicBezTo>
                    <a:pt x="252" y="205"/>
                    <a:pt x="252" y="199"/>
                    <a:pt x="252" y="199"/>
                  </a:cubicBezTo>
                  <a:cubicBezTo>
                    <a:pt x="259" y="186"/>
                    <a:pt x="259" y="167"/>
                    <a:pt x="252" y="155"/>
                  </a:cubicBezTo>
                  <a:cubicBezTo>
                    <a:pt x="242" y="108"/>
                    <a:pt x="193" y="1"/>
                    <a:pt x="1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8" name="Google Shape;3828;p44"/>
            <p:cNvSpPr/>
            <p:nvPr/>
          </p:nvSpPr>
          <p:spPr>
            <a:xfrm>
              <a:off x="1030775" y="3021725"/>
              <a:ext cx="7875" cy="11075"/>
            </a:xfrm>
            <a:custGeom>
              <a:avLst/>
              <a:gdLst/>
              <a:ahLst/>
              <a:cxnLst/>
              <a:rect l="l" t="t" r="r" b="b"/>
              <a:pathLst>
                <a:path w="315" h="443" extrusionOk="0">
                  <a:moveTo>
                    <a:pt x="120" y="1"/>
                  </a:moveTo>
                  <a:cubicBezTo>
                    <a:pt x="69" y="1"/>
                    <a:pt x="23" y="38"/>
                    <a:pt x="12" y="126"/>
                  </a:cubicBezTo>
                  <a:cubicBezTo>
                    <a:pt x="1" y="231"/>
                    <a:pt x="57" y="442"/>
                    <a:pt x="182" y="442"/>
                  </a:cubicBezTo>
                  <a:cubicBezTo>
                    <a:pt x="199" y="442"/>
                    <a:pt x="218" y="438"/>
                    <a:pt x="239" y="429"/>
                  </a:cubicBezTo>
                  <a:cubicBezTo>
                    <a:pt x="244" y="431"/>
                    <a:pt x="250" y="432"/>
                    <a:pt x="255" y="432"/>
                  </a:cubicBezTo>
                  <a:cubicBezTo>
                    <a:pt x="279" y="432"/>
                    <a:pt x="297" y="408"/>
                    <a:pt x="302" y="372"/>
                  </a:cubicBezTo>
                  <a:cubicBezTo>
                    <a:pt x="315" y="290"/>
                    <a:pt x="302" y="208"/>
                    <a:pt x="277" y="132"/>
                  </a:cubicBezTo>
                  <a:cubicBezTo>
                    <a:pt x="246" y="51"/>
                    <a:pt x="179" y="1"/>
                    <a:pt x="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9" name="Google Shape;3829;p44"/>
            <p:cNvSpPr/>
            <p:nvPr/>
          </p:nvSpPr>
          <p:spPr>
            <a:xfrm>
              <a:off x="1000800" y="3008775"/>
              <a:ext cx="7250" cy="9650"/>
            </a:xfrm>
            <a:custGeom>
              <a:avLst/>
              <a:gdLst/>
              <a:ahLst/>
              <a:cxnLst/>
              <a:rect l="l" t="t" r="r" b="b"/>
              <a:pathLst>
                <a:path w="290" h="386" extrusionOk="0">
                  <a:moveTo>
                    <a:pt x="143" y="0"/>
                  </a:moveTo>
                  <a:cubicBezTo>
                    <a:pt x="129" y="0"/>
                    <a:pt x="114" y="6"/>
                    <a:pt x="101" y="19"/>
                  </a:cubicBezTo>
                  <a:cubicBezTo>
                    <a:pt x="94" y="26"/>
                    <a:pt x="88" y="32"/>
                    <a:pt x="82" y="32"/>
                  </a:cubicBezTo>
                  <a:cubicBezTo>
                    <a:pt x="0" y="102"/>
                    <a:pt x="42" y="385"/>
                    <a:pt x="158" y="385"/>
                  </a:cubicBezTo>
                  <a:cubicBezTo>
                    <a:pt x="168" y="385"/>
                    <a:pt x="178" y="383"/>
                    <a:pt x="189" y="379"/>
                  </a:cubicBezTo>
                  <a:cubicBezTo>
                    <a:pt x="214" y="373"/>
                    <a:pt x="239" y="354"/>
                    <a:pt x="258" y="328"/>
                  </a:cubicBezTo>
                  <a:cubicBezTo>
                    <a:pt x="290" y="259"/>
                    <a:pt x="290" y="183"/>
                    <a:pt x="258" y="114"/>
                  </a:cubicBezTo>
                  <a:cubicBezTo>
                    <a:pt x="244" y="74"/>
                    <a:pt x="194" y="0"/>
                    <a:pt x="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0" name="Google Shape;3830;p44"/>
            <p:cNvSpPr/>
            <p:nvPr/>
          </p:nvSpPr>
          <p:spPr>
            <a:xfrm>
              <a:off x="1022275" y="3002625"/>
              <a:ext cx="7800" cy="9625"/>
            </a:xfrm>
            <a:custGeom>
              <a:avLst/>
              <a:gdLst/>
              <a:ahLst/>
              <a:cxnLst/>
              <a:rect l="l" t="t" r="r" b="b"/>
              <a:pathLst>
                <a:path w="312" h="385" extrusionOk="0">
                  <a:moveTo>
                    <a:pt x="125" y="1"/>
                  </a:moveTo>
                  <a:cubicBezTo>
                    <a:pt x="104" y="1"/>
                    <a:pt x="82" y="14"/>
                    <a:pt x="62" y="45"/>
                  </a:cubicBezTo>
                  <a:cubicBezTo>
                    <a:pt x="0" y="142"/>
                    <a:pt x="93" y="385"/>
                    <a:pt x="184" y="385"/>
                  </a:cubicBezTo>
                  <a:cubicBezTo>
                    <a:pt x="205" y="385"/>
                    <a:pt x="226" y="372"/>
                    <a:pt x="245" y="341"/>
                  </a:cubicBezTo>
                  <a:cubicBezTo>
                    <a:pt x="311" y="244"/>
                    <a:pt x="220" y="1"/>
                    <a:pt x="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31" name="Google Shape;3831;p44"/>
          <p:cNvGrpSpPr/>
          <p:nvPr/>
        </p:nvGrpSpPr>
        <p:grpSpPr>
          <a:xfrm>
            <a:off x="-282794" y="2608979"/>
            <a:ext cx="3108182" cy="3041686"/>
            <a:chOff x="2112849" y="2797670"/>
            <a:chExt cx="625766" cy="612515"/>
          </a:xfrm>
        </p:grpSpPr>
        <p:sp>
          <p:nvSpPr>
            <p:cNvPr id="3832" name="Google Shape;3832;p44"/>
            <p:cNvSpPr/>
            <p:nvPr/>
          </p:nvSpPr>
          <p:spPr>
            <a:xfrm>
              <a:off x="2112849" y="2797670"/>
              <a:ext cx="625766" cy="61251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3" name="Google Shape;3833;p44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4" name="Google Shape;3834;p44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5" name="Google Shape;3835;p44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6" name="Google Shape;3836;p44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7" name="Google Shape;3837;p44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8" name="Google Shape;3838;p44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9" name="Google Shape;3839;p44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0" name="Google Shape;3840;p44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1" name="Google Shape;3841;p44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2" name="Google Shape;3842;p44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3" name="Google Shape;3843;p44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4" name="Google Shape;3844;p44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5" name="Google Shape;3845;p44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6" name="Google Shape;3846;p44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7" name="Google Shape;3847;p44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8" name="Google Shape;3848;p44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9" name="Google Shape;3849;p44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0" name="Google Shape;3850;p44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1" name="Google Shape;3851;p44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2" name="Google Shape;3852;p44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3" name="Google Shape;3853;p44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4" name="Google Shape;3854;p44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5" name="Google Shape;3855;p44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6" name="Google Shape;3856;p44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7" name="Google Shape;3857;p44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3858;p44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3859;p44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3860;p44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3861;p44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3862;p44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3863;p44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3864;p44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44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44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44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44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44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44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44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44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44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44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44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44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44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44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44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44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44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44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44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44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44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44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44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44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44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44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44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44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44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44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44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44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44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44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44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44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3901;p44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3902;p44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44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44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44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44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44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44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44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44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44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3912;p44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44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44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44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44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44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44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44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44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3921;p44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44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44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44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44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44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44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44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44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44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44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44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44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44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44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44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44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44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44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44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44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44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44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44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44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44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44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48" name="Google Shape;3948;p44"/>
          <p:cNvSpPr txBox="1">
            <a:spLocks noGrp="1"/>
          </p:cNvSpPr>
          <p:nvPr>
            <p:ph type="title"/>
          </p:nvPr>
        </p:nvSpPr>
        <p:spPr>
          <a:xfrm>
            <a:off x="856506" y="437130"/>
            <a:ext cx="3397886" cy="11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정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리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하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기</a:t>
            </a:r>
            <a:endParaRPr sz="6600" b="1" dirty="0">
              <a:solidFill>
                <a:schemeClr val="dk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02" name="모서리가 둥근 직사각형 201"/>
          <p:cNvSpPr/>
          <p:nvPr/>
        </p:nvSpPr>
        <p:spPr>
          <a:xfrm>
            <a:off x="2463219" y="195486"/>
            <a:ext cx="6069221" cy="5080763"/>
          </a:xfrm>
          <a:prstGeom prst="roundRect">
            <a:avLst/>
          </a:prstGeom>
          <a:solidFill>
            <a:schemeClr val="accent2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ko-KR" altLang="en-US"/>
          </a:p>
        </p:txBody>
      </p:sp>
      <p:sp>
        <p:nvSpPr>
          <p:cNvPr id="203" name="Google Shape;2757;p35"/>
          <p:cNvSpPr txBox="1">
            <a:spLocks/>
          </p:cNvSpPr>
          <p:nvPr/>
        </p:nvSpPr>
        <p:spPr>
          <a:xfrm>
            <a:off x="2704864" y="411528"/>
            <a:ext cx="5544616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indent="-571500">
              <a:buFont typeface="Arial" charset="0"/>
              <a:buChar char="•"/>
            </a:pPr>
            <a:r>
              <a:rPr lang="ko-KR" altLang="en-US" sz="4400" dirty="0" smtClean="0">
                <a:latin typeface="한컴 백제 B" pitchFamily="18" charset="-127"/>
                <a:ea typeface="한컴 백제 B" pitchFamily="18" charset="-127"/>
              </a:rPr>
              <a:t>어떤 동물들을 만나보았나요</a:t>
            </a:r>
            <a:r>
              <a:rPr lang="en-US" altLang="ko-KR" sz="4400" dirty="0" smtClean="0">
                <a:latin typeface="한컴 백제 B" pitchFamily="18" charset="-127"/>
                <a:ea typeface="한컴 백제 B" pitchFamily="18" charset="-127"/>
              </a:rPr>
              <a:t>?</a:t>
            </a:r>
          </a:p>
          <a:p>
            <a:pPr marL="571500" indent="-571500">
              <a:buFont typeface="Arial" charset="0"/>
              <a:buChar char="•"/>
            </a:pPr>
            <a:endParaRPr lang="en-US" altLang="ko-KR" sz="3600" dirty="0">
              <a:latin typeface="한컴 백제 B" pitchFamily="18" charset="-127"/>
              <a:ea typeface="한컴 백제 B" pitchFamily="18" charset="-127"/>
            </a:endParaRPr>
          </a:p>
          <a:p>
            <a:pPr marL="571500" indent="-571500">
              <a:buFont typeface="Arial" charset="0"/>
              <a:buChar char="•"/>
            </a:pPr>
            <a:r>
              <a:rPr lang="ko-KR" altLang="en-US" sz="4400" dirty="0" smtClean="0">
                <a:latin typeface="한컴 백제 B" pitchFamily="18" charset="-127"/>
                <a:ea typeface="한컴 백제 B" pitchFamily="18" charset="-127"/>
              </a:rPr>
              <a:t>나와 비슷한 동물친구에게 어떤 점을 배우고 싶나요</a:t>
            </a:r>
            <a:r>
              <a:rPr lang="en-US" altLang="ko-KR" sz="4400" dirty="0" smtClean="0">
                <a:latin typeface="한컴 백제 B" pitchFamily="18" charset="-127"/>
                <a:ea typeface="한컴 백제 B" pitchFamily="18" charset="-127"/>
              </a:rPr>
              <a:t>?</a:t>
            </a:r>
          </a:p>
        </p:txBody>
      </p:sp>
      <p:grpSp>
        <p:nvGrpSpPr>
          <p:cNvPr id="3949" name="Google Shape;3949;p44"/>
          <p:cNvGrpSpPr/>
          <p:nvPr/>
        </p:nvGrpSpPr>
        <p:grpSpPr>
          <a:xfrm>
            <a:off x="-11" y="2567068"/>
            <a:ext cx="989950" cy="906114"/>
            <a:chOff x="2142650" y="2489700"/>
            <a:chExt cx="317750" cy="290850"/>
          </a:xfrm>
        </p:grpSpPr>
        <p:sp>
          <p:nvSpPr>
            <p:cNvPr id="3950" name="Google Shape;3950;p44"/>
            <p:cNvSpPr/>
            <p:nvPr/>
          </p:nvSpPr>
          <p:spPr>
            <a:xfrm>
              <a:off x="2142650" y="2489700"/>
              <a:ext cx="317750" cy="290850"/>
            </a:xfrm>
            <a:custGeom>
              <a:avLst/>
              <a:gdLst/>
              <a:ahLst/>
              <a:cxnLst/>
              <a:rect l="l" t="t" r="r" b="b"/>
              <a:pathLst>
                <a:path w="12710" h="11634" extrusionOk="0">
                  <a:moveTo>
                    <a:pt x="9987" y="1"/>
                  </a:moveTo>
                  <a:cubicBezTo>
                    <a:pt x="9548" y="1"/>
                    <a:pt x="9087" y="195"/>
                    <a:pt x="8641" y="531"/>
                  </a:cubicBezTo>
                  <a:cubicBezTo>
                    <a:pt x="7367" y="1490"/>
                    <a:pt x="1" y="10111"/>
                    <a:pt x="550" y="11190"/>
                  </a:cubicBezTo>
                  <a:cubicBezTo>
                    <a:pt x="706" y="11498"/>
                    <a:pt x="1060" y="11634"/>
                    <a:pt x="1553" y="11634"/>
                  </a:cubicBezTo>
                  <a:cubicBezTo>
                    <a:pt x="4528" y="11634"/>
                    <a:pt x="12565" y="6680"/>
                    <a:pt x="12646" y="4775"/>
                  </a:cubicBezTo>
                  <a:cubicBezTo>
                    <a:pt x="12709" y="3375"/>
                    <a:pt x="12085" y="1969"/>
                    <a:pt x="11335" y="834"/>
                  </a:cubicBezTo>
                  <a:cubicBezTo>
                    <a:pt x="10955" y="253"/>
                    <a:pt x="10486" y="1"/>
                    <a:pt x="99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44"/>
            <p:cNvSpPr/>
            <p:nvPr/>
          </p:nvSpPr>
          <p:spPr>
            <a:xfrm>
              <a:off x="2359925" y="2520425"/>
              <a:ext cx="6175" cy="7750"/>
            </a:xfrm>
            <a:custGeom>
              <a:avLst/>
              <a:gdLst/>
              <a:ahLst/>
              <a:cxnLst/>
              <a:rect l="l" t="t" r="r" b="b"/>
              <a:pathLst>
                <a:path w="247" h="310" extrusionOk="0">
                  <a:moveTo>
                    <a:pt x="140" y="0"/>
                  </a:moveTo>
                  <a:cubicBezTo>
                    <a:pt x="45" y="0"/>
                    <a:pt x="1" y="133"/>
                    <a:pt x="1" y="210"/>
                  </a:cubicBezTo>
                  <a:cubicBezTo>
                    <a:pt x="1" y="274"/>
                    <a:pt x="35" y="309"/>
                    <a:pt x="76" y="309"/>
                  </a:cubicBezTo>
                  <a:cubicBezTo>
                    <a:pt x="103" y="309"/>
                    <a:pt x="133" y="293"/>
                    <a:pt x="159" y="261"/>
                  </a:cubicBezTo>
                  <a:cubicBezTo>
                    <a:pt x="178" y="242"/>
                    <a:pt x="190" y="216"/>
                    <a:pt x="203" y="191"/>
                  </a:cubicBezTo>
                  <a:cubicBezTo>
                    <a:pt x="228" y="147"/>
                    <a:pt x="247" y="71"/>
                    <a:pt x="203" y="27"/>
                  </a:cubicBezTo>
                  <a:cubicBezTo>
                    <a:pt x="190" y="15"/>
                    <a:pt x="178" y="2"/>
                    <a:pt x="159" y="2"/>
                  </a:cubicBezTo>
                  <a:cubicBezTo>
                    <a:pt x="152" y="1"/>
                    <a:pt x="14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44"/>
            <p:cNvSpPr/>
            <p:nvPr/>
          </p:nvSpPr>
          <p:spPr>
            <a:xfrm>
              <a:off x="2376975" y="2507325"/>
              <a:ext cx="7950" cy="9125"/>
            </a:xfrm>
            <a:custGeom>
              <a:avLst/>
              <a:gdLst/>
              <a:ahLst/>
              <a:cxnLst/>
              <a:rect l="l" t="t" r="r" b="b"/>
              <a:pathLst>
                <a:path w="318" h="365" extrusionOk="0">
                  <a:moveTo>
                    <a:pt x="193" y="0"/>
                  </a:moveTo>
                  <a:cubicBezTo>
                    <a:pt x="171" y="0"/>
                    <a:pt x="146" y="5"/>
                    <a:pt x="120" y="15"/>
                  </a:cubicBezTo>
                  <a:cubicBezTo>
                    <a:pt x="44" y="66"/>
                    <a:pt x="0" y="154"/>
                    <a:pt x="0" y="242"/>
                  </a:cubicBezTo>
                  <a:cubicBezTo>
                    <a:pt x="0" y="295"/>
                    <a:pt x="31" y="365"/>
                    <a:pt x="85" y="365"/>
                  </a:cubicBezTo>
                  <a:cubicBezTo>
                    <a:pt x="96" y="365"/>
                    <a:pt x="107" y="362"/>
                    <a:pt x="120" y="356"/>
                  </a:cubicBezTo>
                  <a:cubicBezTo>
                    <a:pt x="215" y="318"/>
                    <a:pt x="278" y="242"/>
                    <a:pt x="303" y="141"/>
                  </a:cubicBezTo>
                  <a:cubicBezTo>
                    <a:pt x="317" y="54"/>
                    <a:pt x="268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44"/>
            <p:cNvSpPr/>
            <p:nvPr/>
          </p:nvSpPr>
          <p:spPr>
            <a:xfrm>
              <a:off x="2388475" y="2521525"/>
              <a:ext cx="10900" cy="13725"/>
            </a:xfrm>
            <a:custGeom>
              <a:avLst/>
              <a:gdLst/>
              <a:ahLst/>
              <a:cxnLst/>
              <a:rect l="l" t="t" r="r" b="b"/>
              <a:pathLst>
                <a:path w="436" h="549" extrusionOk="0">
                  <a:moveTo>
                    <a:pt x="213" y="0"/>
                  </a:moveTo>
                  <a:cubicBezTo>
                    <a:pt x="160" y="0"/>
                    <a:pt x="114" y="56"/>
                    <a:pt x="82" y="116"/>
                  </a:cubicBezTo>
                  <a:cubicBezTo>
                    <a:pt x="84" y="110"/>
                    <a:pt x="85" y="107"/>
                    <a:pt x="85" y="107"/>
                  </a:cubicBezTo>
                  <a:lnTo>
                    <a:pt x="85" y="107"/>
                  </a:lnTo>
                  <a:cubicBezTo>
                    <a:pt x="84" y="107"/>
                    <a:pt x="77" y="125"/>
                    <a:pt x="64" y="166"/>
                  </a:cubicBezTo>
                  <a:cubicBezTo>
                    <a:pt x="57" y="179"/>
                    <a:pt x="51" y="191"/>
                    <a:pt x="51" y="204"/>
                  </a:cubicBezTo>
                  <a:cubicBezTo>
                    <a:pt x="51" y="217"/>
                    <a:pt x="51" y="223"/>
                    <a:pt x="45" y="229"/>
                  </a:cubicBezTo>
                  <a:cubicBezTo>
                    <a:pt x="13" y="292"/>
                    <a:pt x="0" y="368"/>
                    <a:pt x="19" y="437"/>
                  </a:cubicBezTo>
                  <a:cubicBezTo>
                    <a:pt x="29" y="491"/>
                    <a:pt x="69" y="548"/>
                    <a:pt x="125" y="548"/>
                  </a:cubicBezTo>
                  <a:cubicBezTo>
                    <a:pt x="141" y="548"/>
                    <a:pt x="158" y="543"/>
                    <a:pt x="177" y="532"/>
                  </a:cubicBezTo>
                  <a:cubicBezTo>
                    <a:pt x="322" y="444"/>
                    <a:pt x="436" y="166"/>
                    <a:pt x="278" y="27"/>
                  </a:cubicBezTo>
                  <a:cubicBezTo>
                    <a:pt x="255" y="8"/>
                    <a:pt x="234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44"/>
            <p:cNvSpPr/>
            <p:nvPr/>
          </p:nvSpPr>
          <p:spPr>
            <a:xfrm>
              <a:off x="2371300" y="2528150"/>
              <a:ext cx="6625" cy="8600"/>
            </a:xfrm>
            <a:custGeom>
              <a:avLst/>
              <a:gdLst/>
              <a:ahLst/>
              <a:cxnLst/>
              <a:rect l="l" t="t" r="r" b="b"/>
              <a:pathLst>
                <a:path w="265" h="344" extrusionOk="0">
                  <a:moveTo>
                    <a:pt x="150" y="0"/>
                  </a:moveTo>
                  <a:cubicBezTo>
                    <a:pt x="132" y="0"/>
                    <a:pt x="112" y="8"/>
                    <a:pt x="88" y="27"/>
                  </a:cubicBezTo>
                  <a:cubicBezTo>
                    <a:pt x="44" y="71"/>
                    <a:pt x="19" y="122"/>
                    <a:pt x="13" y="179"/>
                  </a:cubicBezTo>
                  <a:cubicBezTo>
                    <a:pt x="6" y="223"/>
                    <a:pt x="0" y="324"/>
                    <a:pt x="63" y="336"/>
                  </a:cubicBezTo>
                  <a:cubicBezTo>
                    <a:pt x="76" y="341"/>
                    <a:pt x="90" y="344"/>
                    <a:pt x="105" y="344"/>
                  </a:cubicBezTo>
                  <a:cubicBezTo>
                    <a:pt x="145" y="344"/>
                    <a:pt x="187" y="325"/>
                    <a:pt x="214" y="292"/>
                  </a:cubicBezTo>
                  <a:cubicBezTo>
                    <a:pt x="233" y="267"/>
                    <a:pt x="252" y="235"/>
                    <a:pt x="259" y="197"/>
                  </a:cubicBezTo>
                  <a:cubicBezTo>
                    <a:pt x="265" y="185"/>
                    <a:pt x="265" y="166"/>
                    <a:pt x="259" y="153"/>
                  </a:cubicBezTo>
                  <a:lnTo>
                    <a:pt x="252" y="147"/>
                  </a:lnTo>
                  <a:lnTo>
                    <a:pt x="227" y="128"/>
                  </a:lnTo>
                  <a:cubicBezTo>
                    <a:pt x="227" y="71"/>
                    <a:pt x="202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44"/>
            <p:cNvSpPr/>
            <p:nvPr/>
          </p:nvSpPr>
          <p:spPr>
            <a:xfrm>
              <a:off x="2376875" y="2555450"/>
              <a:ext cx="6550" cy="7150"/>
            </a:xfrm>
            <a:custGeom>
              <a:avLst/>
              <a:gdLst/>
              <a:ahLst/>
              <a:cxnLst/>
              <a:rect l="l" t="t" r="r" b="b"/>
              <a:pathLst>
                <a:path w="262" h="286" extrusionOk="0">
                  <a:moveTo>
                    <a:pt x="194" y="1"/>
                  </a:moveTo>
                  <a:cubicBezTo>
                    <a:pt x="161" y="1"/>
                    <a:pt x="123" y="28"/>
                    <a:pt x="105" y="64"/>
                  </a:cubicBezTo>
                  <a:lnTo>
                    <a:pt x="86" y="77"/>
                  </a:lnTo>
                  <a:cubicBezTo>
                    <a:pt x="55" y="101"/>
                    <a:pt x="0" y="247"/>
                    <a:pt x="81" y="247"/>
                  </a:cubicBezTo>
                  <a:cubicBezTo>
                    <a:pt x="83" y="247"/>
                    <a:pt x="84" y="247"/>
                    <a:pt x="86" y="247"/>
                  </a:cubicBezTo>
                  <a:cubicBezTo>
                    <a:pt x="99" y="260"/>
                    <a:pt x="118" y="272"/>
                    <a:pt x="137" y="272"/>
                  </a:cubicBezTo>
                  <a:lnTo>
                    <a:pt x="143" y="279"/>
                  </a:lnTo>
                  <a:cubicBezTo>
                    <a:pt x="152" y="283"/>
                    <a:pt x="160" y="286"/>
                    <a:pt x="168" y="286"/>
                  </a:cubicBezTo>
                  <a:cubicBezTo>
                    <a:pt x="233" y="286"/>
                    <a:pt x="262" y="141"/>
                    <a:pt x="256" y="102"/>
                  </a:cubicBezTo>
                  <a:cubicBezTo>
                    <a:pt x="256" y="89"/>
                    <a:pt x="250" y="77"/>
                    <a:pt x="250" y="58"/>
                  </a:cubicBezTo>
                  <a:cubicBezTo>
                    <a:pt x="242" y="17"/>
                    <a:pt x="219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44"/>
            <p:cNvSpPr/>
            <p:nvPr/>
          </p:nvSpPr>
          <p:spPr>
            <a:xfrm>
              <a:off x="2401400" y="2555600"/>
              <a:ext cx="9325" cy="11475"/>
            </a:xfrm>
            <a:custGeom>
              <a:avLst/>
              <a:gdLst/>
              <a:ahLst/>
              <a:cxnLst/>
              <a:rect l="l" t="t" r="r" b="b"/>
              <a:pathLst>
                <a:path w="373" h="459" extrusionOk="0">
                  <a:moveTo>
                    <a:pt x="248" y="0"/>
                  </a:moveTo>
                  <a:cubicBezTo>
                    <a:pt x="236" y="0"/>
                    <a:pt x="225" y="3"/>
                    <a:pt x="215" y="8"/>
                  </a:cubicBezTo>
                  <a:cubicBezTo>
                    <a:pt x="114" y="46"/>
                    <a:pt x="1" y="165"/>
                    <a:pt x="13" y="291"/>
                  </a:cubicBezTo>
                  <a:cubicBezTo>
                    <a:pt x="13" y="348"/>
                    <a:pt x="39" y="399"/>
                    <a:pt x="76" y="437"/>
                  </a:cubicBezTo>
                  <a:cubicBezTo>
                    <a:pt x="97" y="451"/>
                    <a:pt x="121" y="459"/>
                    <a:pt x="145" y="459"/>
                  </a:cubicBezTo>
                  <a:cubicBezTo>
                    <a:pt x="173" y="459"/>
                    <a:pt x="201" y="448"/>
                    <a:pt x="221" y="424"/>
                  </a:cubicBezTo>
                  <a:cubicBezTo>
                    <a:pt x="329" y="329"/>
                    <a:pt x="373" y="184"/>
                    <a:pt x="329" y="52"/>
                  </a:cubicBezTo>
                  <a:cubicBezTo>
                    <a:pt x="315" y="19"/>
                    <a:pt x="280" y="0"/>
                    <a:pt x="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44"/>
            <p:cNvSpPr/>
            <p:nvPr/>
          </p:nvSpPr>
          <p:spPr>
            <a:xfrm>
              <a:off x="2404850" y="2543225"/>
              <a:ext cx="7350" cy="8825"/>
            </a:xfrm>
            <a:custGeom>
              <a:avLst/>
              <a:gdLst/>
              <a:ahLst/>
              <a:cxnLst/>
              <a:rect l="l" t="t" r="r" b="b"/>
              <a:pathLst>
                <a:path w="294" h="353" extrusionOk="0">
                  <a:moveTo>
                    <a:pt x="195" y="0"/>
                  </a:moveTo>
                  <a:cubicBezTo>
                    <a:pt x="112" y="0"/>
                    <a:pt x="1" y="185"/>
                    <a:pt x="77" y="295"/>
                  </a:cubicBezTo>
                  <a:lnTo>
                    <a:pt x="102" y="326"/>
                  </a:lnTo>
                  <a:cubicBezTo>
                    <a:pt x="116" y="344"/>
                    <a:pt x="131" y="352"/>
                    <a:pt x="146" y="352"/>
                  </a:cubicBezTo>
                  <a:cubicBezTo>
                    <a:pt x="219" y="352"/>
                    <a:pt x="294" y="169"/>
                    <a:pt x="273" y="112"/>
                  </a:cubicBezTo>
                  <a:lnTo>
                    <a:pt x="260" y="68"/>
                  </a:lnTo>
                  <a:cubicBezTo>
                    <a:pt x="246" y="20"/>
                    <a:pt x="222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44"/>
            <p:cNvSpPr/>
            <p:nvPr/>
          </p:nvSpPr>
          <p:spPr>
            <a:xfrm>
              <a:off x="2320700" y="2580575"/>
              <a:ext cx="6325" cy="6925"/>
            </a:xfrm>
            <a:custGeom>
              <a:avLst/>
              <a:gdLst/>
              <a:ahLst/>
              <a:cxnLst/>
              <a:rect l="l" t="t" r="r" b="b"/>
              <a:pathLst>
                <a:path w="253" h="277" extrusionOk="0">
                  <a:moveTo>
                    <a:pt x="78" y="1"/>
                  </a:moveTo>
                  <a:cubicBezTo>
                    <a:pt x="27" y="1"/>
                    <a:pt x="0" y="107"/>
                    <a:pt x="6" y="150"/>
                  </a:cubicBezTo>
                  <a:cubicBezTo>
                    <a:pt x="12" y="216"/>
                    <a:pt x="29" y="277"/>
                    <a:pt x="102" y="277"/>
                  </a:cubicBezTo>
                  <a:cubicBezTo>
                    <a:pt x="106" y="277"/>
                    <a:pt x="109" y="277"/>
                    <a:pt x="113" y="276"/>
                  </a:cubicBezTo>
                  <a:cubicBezTo>
                    <a:pt x="247" y="265"/>
                    <a:pt x="253" y="11"/>
                    <a:pt x="164" y="11"/>
                  </a:cubicBezTo>
                  <a:cubicBezTo>
                    <a:pt x="153" y="11"/>
                    <a:pt x="140" y="15"/>
                    <a:pt x="126" y="24"/>
                  </a:cubicBezTo>
                  <a:lnTo>
                    <a:pt x="107" y="11"/>
                  </a:lnTo>
                  <a:cubicBezTo>
                    <a:pt x="96" y="4"/>
                    <a:pt x="87" y="1"/>
                    <a:pt x="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44"/>
            <p:cNvSpPr/>
            <p:nvPr/>
          </p:nvSpPr>
          <p:spPr>
            <a:xfrm>
              <a:off x="2328925" y="2595700"/>
              <a:ext cx="5175" cy="6825"/>
            </a:xfrm>
            <a:custGeom>
              <a:avLst/>
              <a:gdLst/>
              <a:ahLst/>
              <a:cxnLst/>
              <a:rect l="l" t="t" r="r" b="b"/>
              <a:pathLst>
                <a:path w="207" h="273" extrusionOk="0">
                  <a:moveTo>
                    <a:pt x="141" y="1"/>
                  </a:moveTo>
                  <a:cubicBezTo>
                    <a:pt x="96" y="1"/>
                    <a:pt x="47" y="88"/>
                    <a:pt x="43" y="151"/>
                  </a:cubicBezTo>
                  <a:cubicBezTo>
                    <a:pt x="19" y="192"/>
                    <a:pt x="1" y="272"/>
                    <a:pt x="50" y="272"/>
                  </a:cubicBezTo>
                  <a:cubicBezTo>
                    <a:pt x="54" y="272"/>
                    <a:pt x="57" y="271"/>
                    <a:pt x="62" y="271"/>
                  </a:cubicBezTo>
                  <a:lnTo>
                    <a:pt x="87" y="271"/>
                  </a:lnTo>
                  <a:cubicBezTo>
                    <a:pt x="92" y="272"/>
                    <a:pt x="98" y="273"/>
                    <a:pt x="103" y="273"/>
                  </a:cubicBezTo>
                  <a:cubicBezTo>
                    <a:pt x="169" y="273"/>
                    <a:pt x="207" y="171"/>
                    <a:pt x="207" y="113"/>
                  </a:cubicBezTo>
                  <a:cubicBezTo>
                    <a:pt x="207" y="88"/>
                    <a:pt x="200" y="56"/>
                    <a:pt x="181" y="31"/>
                  </a:cubicBezTo>
                  <a:cubicBezTo>
                    <a:pt x="169" y="10"/>
                    <a:pt x="155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44"/>
            <p:cNvSpPr/>
            <p:nvPr/>
          </p:nvSpPr>
          <p:spPr>
            <a:xfrm>
              <a:off x="2340175" y="2567275"/>
              <a:ext cx="8650" cy="9975"/>
            </a:xfrm>
            <a:custGeom>
              <a:avLst/>
              <a:gdLst/>
              <a:ahLst/>
              <a:cxnLst/>
              <a:rect l="l" t="t" r="r" b="b"/>
              <a:pathLst>
                <a:path w="346" h="399" extrusionOk="0">
                  <a:moveTo>
                    <a:pt x="221" y="1"/>
                  </a:moveTo>
                  <a:cubicBezTo>
                    <a:pt x="207" y="1"/>
                    <a:pt x="191" y="5"/>
                    <a:pt x="173" y="14"/>
                  </a:cubicBezTo>
                  <a:cubicBezTo>
                    <a:pt x="54" y="71"/>
                    <a:pt x="1" y="399"/>
                    <a:pt x="125" y="399"/>
                  </a:cubicBezTo>
                  <a:cubicBezTo>
                    <a:pt x="139" y="399"/>
                    <a:pt x="155" y="395"/>
                    <a:pt x="173" y="386"/>
                  </a:cubicBezTo>
                  <a:cubicBezTo>
                    <a:pt x="298" y="323"/>
                    <a:pt x="3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44"/>
            <p:cNvSpPr/>
            <p:nvPr/>
          </p:nvSpPr>
          <p:spPr>
            <a:xfrm>
              <a:off x="2173875" y="2748100"/>
              <a:ext cx="15800" cy="18625"/>
            </a:xfrm>
            <a:custGeom>
              <a:avLst/>
              <a:gdLst/>
              <a:ahLst/>
              <a:cxnLst/>
              <a:rect l="l" t="t" r="r" b="b"/>
              <a:pathLst>
                <a:path w="632" h="745" extrusionOk="0">
                  <a:moveTo>
                    <a:pt x="380" y="1"/>
                  </a:moveTo>
                  <a:cubicBezTo>
                    <a:pt x="277" y="1"/>
                    <a:pt x="177" y="129"/>
                    <a:pt x="139" y="204"/>
                  </a:cubicBezTo>
                  <a:cubicBezTo>
                    <a:pt x="70" y="324"/>
                    <a:pt x="1" y="589"/>
                    <a:pt x="139" y="696"/>
                  </a:cubicBezTo>
                  <a:cubicBezTo>
                    <a:pt x="173" y="729"/>
                    <a:pt x="216" y="745"/>
                    <a:pt x="261" y="745"/>
                  </a:cubicBezTo>
                  <a:cubicBezTo>
                    <a:pt x="293" y="745"/>
                    <a:pt x="325" y="737"/>
                    <a:pt x="354" y="721"/>
                  </a:cubicBezTo>
                  <a:cubicBezTo>
                    <a:pt x="455" y="658"/>
                    <a:pt x="530" y="563"/>
                    <a:pt x="562" y="456"/>
                  </a:cubicBezTo>
                  <a:cubicBezTo>
                    <a:pt x="600" y="343"/>
                    <a:pt x="631" y="147"/>
                    <a:pt x="524" y="59"/>
                  </a:cubicBezTo>
                  <a:cubicBezTo>
                    <a:pt x="499" y="40"/>
                    <a:pt x="467" y="27"/>
                    <a:pt x="436" y="15"/>
                  </a:cubicBezTo>
                  <a:cubicBezTo>
                    <a:pt x="417" y="5"/>
                    <a:pt x="398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44"/>
            <p:cNvSpPr/>
            <p:nvPr/>
          </p:nvSpPr>
          <p:spPr>
            <a:xfrm>
              <a:off x="2208900" y="2743700"/>
              <a:ext cx="9625" cy="11325"/>
            </a:xfrm>
            <a:custGeom>
              <a:avLst/>
              <a:gdLst/>
              <a:ahLst/>
              <a:cxnLst/>
              <a:rect l="l" t="t" r="r" b="b"/>
              <a:pathLst>
                <a:path w="385" h="453" extrusionOk="0">
                  <a:moveTo>
                    <a:pt x="174" y="0"/>
                  </a:moveTo>
                  <a:cubicBezTo>
                    <a:pt x="76" y="0"/>
                    <a:pt x="1" y="169"/>
                    <a:pt x="6" y="254"/>
                  </a:cubicBezTo>
                  <a:lnTo>
                    <a:pt x="6" y="304"/>
                  </a:lnTo>
                  <a:cubicBezTo>
                    <a:pt x="11" y="382"/>
                    <a:pt x="48" y="453"/>
                    <a:pt x="112" y="453"/>
                  </a:cubicBezTo>
                  <a:cubicBezTo>
                    <a:pt x="136" y="453"/>
                    <a:pt x="164" y="442"/>
                    <a:pt x="195" y="418"/>
                  </a:cubicBezTo>
                  <a:cubicBezTo>
                    <a:pt x="271" y="355"/>
                    <a:pt x="385" y="115"/>
                    <a:pt x="265" y="39"/>
                  </a:cubicBezTo>
                  <a:lnTo>
                    <a:pt x="233" y="20"/>
                  </a:lnTo>
                  <a:cubicBezTo>
                    <a:pt x="213" y="6"/>
                    <a:pt x="193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44"/>
            <p:cNvSpPr/>
            <p:nvPr/>
          </p:nvSpPr>
          <p:spPr>
            <a:xfrm>
              <a:off x="2185550" y="2724000"/>
              <a:ext cx="14275" cy="19525"/>
            </a:xfrm>
            <a:custGeom>
              <a:avLst/>
              <a:gdLst/>
              <a:ahLst/>
              <a:cxnLst/>
              <a:rect l="l" t="t" r="r" b="b"/>
              <a:pathLst>
                <a:path w="571" h="781" extrusionOk="0">
                  <a:moveTo>
                    <a:pt x="374" y="1"/>
                  </a:moveTo>
                  <a:cubicBezTo>
                    <a:pt x="349" y="1"/>
                    <a:pt x="321" y="7"/>
                    <a:pt x="291" y="20"/>
                  </a:cubicBezTo>
                  <a:cubicBezTo>
                    <a:pt x="108" y="102"/>
                    <a:pt x="26" y="310"/>
                    <a:pt x="13" y="499"/>
                  </a:cubicBezTo>
                  <a:cubicBezTo>
                    <a:pt x="13" y="499"/>
                    <a:pt x="13" y="506"/>
                    <a:pt x="13" y="512"/>
                  </a:cubicBezTo>
                  <a:cubicBezTo>
                    <a:pt x="0" y="613"/>
                    <a:pt x="51" y="714"/>
                    <a:pt x="145" y="764"/>
                  </a:cubicBezTo>
                  <a:lnTo>
                    <a:pt x="158" y="771"/>
                  </a:lnTo>
                  <a:cubicBezTo>
                    <a:pt x="172" y="778"/>
                    <a:pt x="187" y="781"/>
                    <a:pt x="203" y="781"/>
                  </a:cubicBezTo>
                  <a:cubicBezTo>
                    <a:pt x="260" y="781"/>
                    <a:pt x="325" y="743"/>
                    <a:pt x="360" y="714"/>
                  </a:cubicBezTo>
                  <a:cubicBezTo>
                    <a:pt x="461" y="626"/>
                    <a:pt x="524" y="499"/>
                    <a:pt x="549" y="367"/>
                  </a:cubicBezTo>
                  <a:cubicBezTo>
                    <a:pt x="571" y="226"/>
                    <a:pt x="527" y="1"/>
                    <a:pt x="3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44"/>
            <p:cNvSpPr/>
            <p:nvPr/>
          </p:nvSpPr>
          <p:spPr>
            <a:xfrm>
              <a:off x="2246100" y="2722600"/>
              <a:ext cx="6800" cy="7550"/>
            </a:xfrm>
            <a:custGeom>
              <a:avLst/>
              <a:gdLst/>
              <a:ahLst/>
              <a:cxnLst/>
              <a:rect l="l" t="t" r="r" b="b"/>
              <a:pathLst>
                <a:path w="272" h="302" extrusionOk="0">
                  <a:moveTo>
                    <a:pt x="127" y="0"/>
                  </a:moveTo>
                  <a:cubicBezTo>
                    <a:pt x="43" y="0"/>
                    <a:pt x="0" y="141"/>
                    <a:pt x="0" y="202"/>
                  </a:cubicBezTo>
                  <a:cubicBezTo>
                    <a:pt x="0" y="270"/>
                    <a:pt x="32" y="302"/>
                    <a:pt x="72" y="302"/>
                  </a:cubicBezTo>
                  <a:cubicBezTo>
                    <a:pt x="99" y="302"/>
                    <a:pt x="130" y="287"/>
                    <a:pt x="158" y="259"/>
                  </a:cubicBezTo>
                  <a:cubicBezTo>
                    <a:pt x="164" y="246"/>
                    <a:pt x="177" y="234"/>
                    <a:pt x="190" y="221"/>
                  </a:cubicBezTo>
                  <a:cubicBezTo>
                    <a:pt x="240" y="171"/>
                    <a:pt x="271" y="7"/>
                    <a:pt x="171" y="0"/>
                  </a:cubicBezTo>
                  <a:lnTo>
                    <a:pt x="133" y="0"/>
                  </a:lnTo>
                  <a:cubicBezTo>
                    <a:pt x="131" y="0"/>
                    <a:pt x="12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44"/>
            <p:cNvSpPr/>
            <p:nvPr/>
          </p:nvSpPr>
          <p:spPr>
            <a:xfrm>
              <a:off x="2371750" y="2645150"/>
              <a:ext cx="9350" cy="12325"/>
            </a:xfrm>
            <a:custGeom>
              <a:avLst/>
              <a:gdLst/>
              <a:ahLst/>
              <a:cxnLst/>
              <a:rect l="l" t="t" r="r" b="b"/>
              <a:pathLst>
                <a:path w="374" h="493" extrusionOk="0">
                  <a:moveTo>
                    <a:pt x="287" y="1"/>
                  </a:moveTo>
                  <a:cubicBezTo>
                    <a:pt x="282" y="1"/>
                    <a:pt x="277" y="1"/>
                    <a:pt x="272" y="2"/>
                  </a:cubicBezTo>
                  <a:cubicBezTo>
                    <a:pt x="70" y="33"/>
                    <a:pt x="1" y="323"/>
                    <a:pt x="127" y="468"/>
                  </a:cubicBezTo>
                  <a:cubicBezTo>
                    <a:pt x="142" y="485"/>
                    <a:pt x="160" y="492"/>
                    <a:pt x="179" y="492"/>
                  </a:cubicBezTo>
                  <a:cubicBezTo>
                    <a:pt x="223" y="492"/>
                    <a:pt x="271" y="455"/>
                    <a:pt x="297" y="424"/>
                  </a:cubicBezTo>
                  <a:cubicBezTo>
                    <a:pt x="342" y="368"/>
                    <a:pt x="360" y="292"/>
                    <a:pt x="360" y="222"/>
                  </a:cubicBezTo>
                  <a:cubicBezTo>
                    <a:pt x="373" y="197"/>
                    <a:pt x="373" y="166"/>
                    <a:pt x="373" y="140"/>
                  </a:cubicBezTo>
                  <a:cubicBezTo>
                    <a:pt x="373" y="87"/>
                    <a:pt x="356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44"/>
            <p:cNvSpPr/>
            <p:nvPr/>
          </p:nvSpPr>
          <p:spPr>
            <a:xfrm>
              <a:off x="2391950" y="2647825"/>
              <a:ext cx="10100" cy="9100"/>
            </a:xfrm>
            <a:custGeom>
              <a:avLst/>
              <a:gdLst/>
              <a:ahLst/>
              <a:cxnLst/>
              <a:rect l="l" t="t" r="r" b="b"/>
              <a:pathLst>
                <a:path w="404" h="364" extrusionOk="0">
                  <a:moveTo>
                    <a:pt x="271" y="1"/>
                  </a:moveTo>
                  <a:cubicBezTo>
                    <a:pt x="261" y="1"/>
                    <a:pt x="250" y="3"/>
                    <a:pt x="240" y="8"/>
                  </a:cubicBezTo>
                  <a:cubicBezTo>
                    <a:pt x="196" y="40"/>
                    <a:pt x="152" y="71"/>
                    <a:pt x="120" y="115"/>
                  </a:cubicBezTo>
                  <a:cubicBezTo>
                    <a:pt x="76" y="160"/>
                    <a:pt x="0" y="343"/>
                    <a:pt x="120" y="349"/>
                  </a:cubicBezTo>
                  <a:cubicBezTo>
                    <a:pt x="134" y="359"/>
                    <a:pt x="150" y="364"/>
                    <a:pt x="166" y="364"/>
                  </a:cubicBezTo>
                  <a:cubicBezTo>
                    <a:pt x="180" y="364"/>
                    <a:pt x="194" y="361"/>
                    <a:pt x="208" y="355"/>
                  </a:cubicBezTo>
                  <a:cubicBezTo>
                    <a:pt x="240" y="343"/>
                    <a:pt x="271" y="324"/>
                    <a:pt x="297" y="292"/>
                  </a:cubicBezTo>
                  <a:cubicBezTo>
                    <a:pt x="322" y="261"/>
                    <a:pt x="328" y="216"/>
                    <a:pt x="353" y="179"/>
                  </a:cubicBezTo>
                  <a:cubicBezTo>
                    <a:pt x="379" y="141"/>
                    <a:pt x="404" y="78"/>
                    <a:pt x="360" y="59"/>
                  </a:cubicBezTo>
                  <a:cubicBezTo>
                    <a:pt x="347" y="59"/>
                    <a:pt x="341" y="59"/>
                    <a:pt x="341" y="46"/>
                  </a:cubicBezTo>
                  <a:cubicBezTo>
                    <a:pt x="327" y="18"/>
                    <a:pt x="300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44"/>
            <p:cNvSpPr/>
            <p:nvPr/>
          </p:nvSpPr>
          <p:spPr>
            <a:xfrm>
              <a:off x="2410400" y="2614275"/>
              <a:ext cx="14525" cy="16900"/>
            </a:xfrm>
            <a:custGeom>
              <a:avLst/>
              <a:gdLst/>
              <a:ahLst/>
              <a:cxnLst/>
              <a:rect l="l" t="t" r="r" b="b"/>
              <a:pathLst>
                <a:path w="581" h="676" extrusionOk="0">
                  <a:moveTo>
                    <a:pt x="423" y="1"/>
                  </a:moveTo>
                  <a:cubicBezTo>
                    <a:pt x="334" y="7"/>
                    <a:pt x="252" y="51"/>
                    <a:pt x="202" y="120"/>
                  </a:cubicBezTo>
                  <a:cubicBezTo>
                    <a:pt x="76" y="253"/>
                    <a:pt x="0" y="650"/>
                    <a:pt x="252" y="675"/>
                  </a:cubicBezTo>
                  <a:cubicBezTo>
                    <a:pt x="256" y="676"/>
                    <a:pt x="260" y="676"/>
                    <a:pt x="263" y="676"/>
                  </a:cubicBezTo>
                  <a:cubicBezTo>
                    <a:pt x="328" y="676"/>
                    <a:pt x="381" y="623"/>
                    <a:pt x="423" y="581"/>
                  </a:cubicBezTo>
                  <a:cubicBezTo>
                    <a:pt x="524" y="486"/>
                    <a:pt x="580" y="354"/>
                    <a:pt x="580" y="215"/>
                  </a:cubicBezTo>
                  <a:cubicBezTo>
                    <a:pt x="580" y="114"/>
                    <a:pt x="543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44"/>
            <p:cNvSpPr/>
            <p:nvPr/>
          </p:nvSpPr>
          <p:spPr>
            <a:xfrm>
              <a:off x="2389300" y="2623325"/>
              <a:ext cx="6875" cy="7950"/>
            </a:xfrm>
            <a:custGeom>
              <a:avLst/>
              <a:gdLst/>
              <a:ahLst/>
              <a:cxnLst/>
              <a:rect l="l" t="t" r="r" b="b"/>
              <a:pathLst>
                <a:path w="275" h="318" extrusionOk="0">
                  <a:moveTo>
                    <a:pt x="175" y="1"/>
                  </a:moveTo>
                  <a:cubicBezTo>
                    <a:pt x="165" y="1"/>
                    <a:pt x="152" y="4"/>
                    <a:pt x="138" y="11"/>
                  </a:cubicBezTo>
                  <a:cubicBezTo>
                    <a:pt x="41" y="56"/>
                    <a:pt x="1" y="317"/>
                    <a:pt x="100" y="317"/>
                  </a:cubicBezTo>
                  <a:cubicBezTo>
                    <a:pt x="111" y="317"/>
                    <a:pt x="124" y="314"/>
                    <a:pt x="138" y="307"/>
                  </a:cubicBezTo>
                  <a:cubicBezTo>
                    <a:pt x="234" y="262"/>
                    <a:pt x="275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44"/>
            <p:cNvSpPr/>
            <p:nvPr/>
          </p:nvSpPr>
          <p:spPr>
            <a:xfrm>
              <a:off x="2372900" y="2632800"/>
              <a:ext cx="5350" cy="7275"/>
            </a:xfrm>
            <a:custGeom>
              <a:avLst/>
              <a:gdLst/>
              <a:ahLst/>
              <a:cxnLst/>
              <a:rect l="l" t="t" r="r" b="b"/>
              <a:pathLst>
                <a:path w="214" h="291" extrusionOk="0">
                  <a:moveTo>
                    <a:pt x="113" y="1"/>
                  </a:moveTo>
                  <a:cubicBezTo>
                    <a:pt x="48" y="1"/>
                    <a:pt x="6" y="117"/>
                    <a:pt x="18" y="180"/>
                  </a:cubicBezTo>
                  <a:cubicBezTo>
                    <a:pt x="18" y="193"/>
                    <a:pt x="18" y="206"/>
                    <a:pt x="12" y="218"/>
                  </a:cubicBezTo>
                  <a:cubicBezTo>
                    <a:pt x="0" y="263"/>
                    <a:pt x="23" y="290"/>
                    <a:pt x="49" y="290"/>
                  </a:cubicBezTo>
                  <a:cubicBezTo>
                    <a:pt x="67" y="290"/>
                    <a:pt x="87" y="278"/>
                    <a:pt x="100" y="250"/>
                  </a:cubicBezTo>
                  <a:cubicBezTo>
                    <a:pt x="106" y="237"/>
                    <a:pt x="113" y="231"/>
                    <a:pt x="119" y="218"/>
                  </a:cubicBezTo>
                  <a:cubicBezTo>
                    <a:pt x="169" y="168"/>
                    <a:pt x="214" y="35"/>
                    <a:pt x="132" y="4"/>
                  </a:cubicBezTo>
                  <a:cubicBezTo>
                    <a:pt x="125" y="2"/>
                    <a:pt x="119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44"/>
            <p:cNvSpPr/>
            <p:nvPr/>
          </p:nvSpPr>
          <p:spPr>
            <a:xfrm>
              <a:off x="2348075" y="2686650"/>
              <a:ext cx="4175" cy="4750"/>
            </a:xfrm>
            <a:custGeom>
              <a:avLst/>
              <a:gdLst/>
              <a:ahLst/>
              <a:cxnLst/>
              <a:rect l="l" t="t" r="r" b="b"/>
              <a:pathLst>
                <a:path w="167" h="190" extrusionOk="0">
                  <a:moveTo>
                    <a:pt x="108" y="0"/>
                  </a:moveTo>
                  <a:cubicBezTo>
                    <a:pt x="101" y="0"/>
                    <a:pt x="93" y="2"/>
                    <a:pt x="84" y="7"/>
                  </a:cubicBezTo>
                  <a:cubicBezTo>
                    <a:pt x="22" y="35"/>
                    <a:pt x="0" y="190"/>
                    <a:pt x="60" y="190"/>
                  </a:cubicBezTo>
                  <a:cubicBezTo>
                    <a:pt x="67" y="190"/>
                    <a:pt x="75" y="188"/>
                    <a:pt x="84" y="183"/>
                  </a:cubicBezTo>
                  <a:cubicBezTo>
                    <a:pt x="140" y="155"/>
                    <a:pt x="167" y="0"/>
                    <a:pt x="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44"/>
            <p:cNvSpPr/>
            <p:nvPr/>
          </p:nvSpPr>
          <p:spPr>
            <a:xfrm>
              <a:off x="2256175" y="2662200"/>
              <a:ext cx="6975" cy="9850"/>
            </a:xfrm>
            <a:custGeom>
              <a:avLst/>
              <a:gdLst/>
              <a:ahLst/>
              <a:cxnLst/>
              <a:rect l="l" t="t" r="r" b="b"/>
              <a:pathLst>
                <a:path w="279" h="394" extrusionOk="0">
                  <a:moveTo>
                    <a:pt x="196" y="1"/>
                  </a:moveTo>
                  <a:cubicBezTo>
                    <a:pt x="58" y="1"/>
                    <a:pt x="1" y="203"/>
                    <a:pt x="26" y="310"/>
                  </a:cubicBezTo>
                  <a:cubicBezTo>
                    <a:pt x="42" y="369"/>
                    <a:pt x="76" y="394"/>
                    <a:pt x="112" y="394"/>
                  </a:cubicBezTo>
                  <a:cubicBezTo>
                    <a:pt x="145" y="394"/>
                    <a:pt x="182" y="372"/>
                    <a:pt x="209" y="335"/>
                  </a:cubicBezTo>
                  <a:cubicBezTo>
                    <a:pt x="253" y="278"/>
                    <a:pt x="278" y="215"/>
                    <a:pt x="278" y="152"/>
                  </a:cubicBezTo>
                  <a:cubicBezTo>
                    <a:pt x="278" y="127"/>
                    <a:pt x="272" y="108"/>
                    <a:pt x="266" y="89"/>
                  </a:cubicBezTo>
                  <a:cubicBezTo>
                    <a:pt x="266" y="45"/>
                    <a:pt x="253" y="7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44"/>
            <p:cNvSpPr/>
            <p:nvPr/>
          </p:nvSpPr>
          <p:spPr>
            <a:xfrm>
              <a:off x="2272875" y="2630400"/>
              <a:ext cx="13900" cy="14125"/>
            </a:xfrm>
            <a:custGeom>
              <a:avLst/>
              <a:gdLst/>
              <a:ahLst/>
              <a:cxnLst/>
              <a:rect l="l" t="t" r="r" b="b"/>
              <a:pathLst>
                <a:path w="556" h="565" extrusionOk="0">
                  <a:moveTo>
                    <a:pt x="348" y="1"/>
                  </a:moveTo>
                  <a:cubicBezTo>
                    <a:pt x="197" y="1"/>
                    <a:pt x="0" y="351"/>
                    <a:pt x="153" y="503"/>
                  </a:cubicBezTo>
                  <a:cubicBezTo>
                    <a:pt x="165" y="516"/>
                    <a:pt x="178" y="529"/>
                    <a:pt x="197" y="535"/>
                  </a:cubicBezTo>
                  <a:cubicBezTo>
                    <a:pt x="223" y="556"/>
                    <a:pt x="249" y="565"/>
                    <a:pt x="275" y="565"/>
                  </a:cubicBezTo>
                  <a:cubicBezTo>
                    <a:pt x="428" y="565"/>
                    <a:pt x="556" y="237"/>
                    <a:pt x="475" y="112"/>
                  </a:cubicBezTo>
                  <a:lnTo>
                    <a:pt x="475" y="112"/>
                  </a:lnTo>
                  <a:lnTo>
                    <a:pt x="475" y="125"/>
                  </a:lnTo>
                  <a:cubicBezTo>
                    <a:pt x="462" y="106"/>
                    <a:pt x="456" y="87"/>
                    <a:pt x="443" y="68"/>
                  </a:cubicBezTo>
                  <a:cubicBezTo>
                    <a:pt x="417" y="21"/>
                    <a:pt x="38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44"/>
            <p:cNvSpPr/>
            <p:nvPr/>
          </p:nvSpPr>
          <p:spPr>
            <a:xfrm>
              <a:off x="2287875" y="2650600"/>
              <a:ext cx="11850" cy="15200"/>
            </a:xfrm>
            <a:custGeom>
              <a:avLst/>
              <a:gdLst/>
              <a:ahLst/>
              <a:cxnLst/>
              <a:rect l="l" t="t" r="r" b="b"/>
              <a:pathLst>
                <a:path w="474" h="608" extrusionOk="0">
                  <a:moveTo>
                    <a:pt x="323" y="1"/>
                  </a:moveTo>
                  <a:cubicBezTo>
                    <a:pt x="258" y="1"/>
                    <a:pt x="181" y="50"/>
                    <a:pt x="146" y="93"/>
                  </a:cubicBezTo>
                  <a:cubicBezTo>
                    <a:pt x="64" y="200"/>
                    <a:pt x="1" y="389"/>
                    <a:pt x="64" y="515"/>
                  </a:cubicBezTo>
                  <a:lnTo>
                    <a:pt x="76" y="534"/>
                  </a:lnTo>
                  <a:cubicBezTo>
                    <a:pt x="105" y="587"/>
                    <a:pt x="145" y="608"/>
                    <a:pt x="187" y="608"/>
                  </a:cubicBezTo>
                  <a:cubicBezTo>
                    <a:pt x="245" y="608"/>
                    <a:pt x="307" y="567"/>
                    <a:pt x="348" y="515"/>
                  </a:cubicBezTo>
                  <a:cubicBezTo>
                    <a:pt x="448" y="402"/>
                    <a:pt x="474" y="244"/>
                    <a:pt x="430" y="99"/>
                  </a:cubicBezTo>
                  <a:cubicBezTo>
                    <a:pt x="430" y="93"/>
                    <a:pt x="423" y="80"/>
                    <a:pt x="417" y="74"/>
                  </a:cubicBezTo>
                  <a:cubicBezTo>
                    <a:pt x="400" y="20"/>
                    <a:pt x="364" y="1"/>
                    <a:pt x="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44"/>
            <p:cNvSpPr/>
            <p:nvPr/>
          </p:nvSpPr>
          <p:spPr>
            <a:xfrm>
              <a:off x="2310900" y="2638700"/>
              <a:ext cx="11050" cy="10925"/>
            </a:xfrm>
            <a:custGeom>
              <a:avLst/>
              <a:gdLst/>
              <a:ahLst/>
              <a:cxnLst/>
              <a:rect l="l" t="t" r="r" b="b"/>
              <a:pathLst>
                <a:path w="442" h="437" extrusionOk="0">
                  <a:moveTo>
                    <a:pt x="298" y="1"/>
                  </a:moveTo>
                  <a:cubicBezTo>
                    <a:pt x="265" y="1"/>
                    <a:pt x="229" y="20"/>
                    <a:pt x="215" y="39"/>
                  </a:cubicBezTo>
                  <a:lnTo>
                    <a:pt x="202" y="52"/>
                  </a:lnTo>
                  <a:cubicBezTo>
                    <a:pt x="127" y="121"/>
                    <a:pt x="0" y="436"/>
                    <a:pt x="202" y="436"/>
                  </a:cubicBezTo>
                  <a:cubicBezTo>
                    <a:pt x="291" y="436"/>
                    <a:pt x="341" y="342"/>
                    <a:pt x="385" y="279"/>
                  </a:cubicBezTo>
                  <a:cubicBezTo>
                    <a:pt x="423" y="216"/>
                    <a:pt x="442" y="77"/>
                    <a:pt x="360" y="26"/>
                  </a:cubicBezTo>
                  <a:lnTo>
                    <a:pt x="328" y="7"/>
                  </a:lnTo>
                  <a:cubicBezTo>
                    <a:pt x="319" y="3"/>
                    <a:pt x="309" y="1"/>
                    <a:pt x="2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4791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77" name="Google Shape;3777;p44"/>
          <p:cNvGrpSpPr/>
          <p:nvPr/>
        </p:nvGrpSpPr>
        <p:grpSpPr>
          <a:xfrm>
            <a:off x="1812831" y="3398522"/>
            <a:ext cx="1935042" cy="2252160"/>
            <a:chOff x="906800" y="2986175"/>
            <a:chExt cx="430325" cy="500825"/>
          </a:xfrm>
        </p:grpSpPr>
        <p:sp>
          <p:nvSpPr>
            <p:cNvPr id="3778" name="Google Shape;3778;p44"/>
            <p:cNvSpPr/>
            <p:nvPr/>
          </p:nvSpPr>
          <p:spPr>
            <a:xfrm>
              <a:off x="906800" y="2986175"/>
              <a:ext cx="430325" cy="500825"/>
            </a:xfrm>
            <a:custGeom>
              <a:avLst/>
              <a:gdLst/>
              <a:ahLst/>
              <a:cxnLst/>
              <a:rect l="l" t="t" r="r" b="b"/>
              <a:pathLst>
                <a:path w="17213" h="20033" extrusionOk="0">
                  <a:moveTo>
                    <a:pt x="3703" y="0"/>
                  </a:moveTo>
                  <a:cubicBezTo>
                    <a:pt x="2022" y="0"/>
                    <a:pt x="777" y="805"/>
                    <a:pt x="430" y="2721"/>
                  </a:cubicBezTo>
                  <a:cubicBezTo>
                    <a:pt x="1" y="5136"/>
                    <a:pt x="890" y="8012"/>
                    <a:pt x="1723" y="10232"/>
                  </a:cubicBezTo>
                  <a:cubicBezTo>
                    <a:pt x="2505" y="12326"/>
                    <a:pt x="3564" y="14313"/>
                    <a:pt x="4857" y="16136"/>
                  </a:cubicBezTo>
                  <a:cubicBezTo>
                    <a:pt x="5999" y="17738"/>
                    <a:pt x="7430" y="19270"/>
                    <a:pt x="9392" y="19680"/>
                  </a:cubicBezTo>
                  <a:cubicBezTo>
                    <a:pt x="9943" y="19902"/>
                    <a:pt x="10511" y="20033"/>
                    <a:pt x="11073" y="20033"/>
                  </a:cubicBezTo>
                  <a:cubicBezTo>
                    <a:pt x="11855" y="20033"/>
                    <a:pt x="12624" y="19779"/>
                    <a:pt x="13321" y="19163"/>
                  </a:cubicBezTo>
                  <a:cubicBezTo>
                    <a:pt x="14778" y="17876"/>
                    <a:pt x="15541" y="15682"/>
                    <a:pt x="16185" y="13903"/>
                  </a:cubicBezTo>
                  <a:cubicBezTo>
                    <a:pt x="16941" y="11822"/>
                    <a:pt x="17213" y="9488"/>
                    <a:pt x="16639" y="7331"/>
                  </a:cubicBezTo>
                  <a:cubicBezTo>
                    <a:pt x="15976" y="4859"/>
                    <a:pt x="14147" y="3352"/>
                    <a:pt x="11915" y="2292"/>
                  </a:cubicBezTo>
                  <a:cubicBezTo>
                    <a:pt x="9613" y="1214"/>
                    <a:pt x="7172" y="469"/>
                    <a:pt x="4662" y="78"/>
                  </a:cubicBezTo>
                  <a:cubicBezTo>
                    <a:pt x="4330" y="27"/>
                    <a:pt x="4009" y="0"/>
                    <a:pt x="37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9" name="Google Shape;3779;p44"/>
            <p:cNvSpPr/>
            <p:nvPr/>
          </p:nvSpPr>
          <p:spPr>
            <a:xfrm>
              <a:off x="946225" y="3049700"/>
              <a:ext cx="14525" cy="19750"/>
            </a:xfrm>
            <a:custGeom>
              <a:avLst/>
              <a:gdLst/>
              <a:ahLst/>
              <a:cxnLst/>
              <a:rect l="l" t="t" r="r" b="b"/>
              <a:pathLst>
                <a:path w="581" h="790" extrusionOk="0">
                  <a:moveTo>
                    <a:pt x="271" y="1"/>
                  </a:moveTo>
                  <a:cubicBezTo>
                    <a:pt x="179" y="1"/>
                    <a:pt x="129" y="75"/>
                    <a:pt x="95" y="155"/>
                  </a:cubicBezTo>
                  <a:cubicBezTo>
                    <a:pt x="89" y="161"/>
                    <a:pt x="89" y="174"/>
                    <a:pt x="83" y="180"/>
                  </a:cubicBezTo>
                  <a:cubicBezTo>
                    <a:pt x="1" y="363"/>
                    <a:pt x="102" y="722"/>
                    <a:pt x="316" y="779"/>
                  </a:cubicBezTo>
                  <a:lnTo>
                    <a:pt x="335" y="785"/>
                  </a:lnTo>
                  <a:cubicBezTo>
                    <a:pt x="348" y="788"/>
                    <a:pt x="360" y="790"/>
                    <a:pt x="372" y="790"/>
                  </a:cubicBezTo>
                  <a:cubicBezTo>
                    <a:pt x="459" y="790"/>
                    <a:pt x="521" y="712"/>
                    <a:pt x="543" y="634"/>
                  </a:cubicBezTo>
                  <a:cubicBezTo>
                    <a:pt x="581" y="508"/>
                    <a:pt x="575" y="369"/>
                    <a:pt x="524" y="243"/>
                  </a:cubicBezTo>
                  <a:cubicBezTo>
                    <a:pt x="486" y="148"/>
                    <a:pt x="411" y="29"/>
                    <a:pt x="303" y="3"/>
                  </a:cubicBezTo>
                  <a:cubicBezTo>
                    <a:pt x="292" y="1"/>
                    <a:pt x="282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0" name="Google Shape;3780;p44"/>
            <p:cNvSpPr/>
            <p:nvPr/>
          </p:nvSpPr>
          <p:spPr>
            <a:xfrm>
              <a:off x="958275" y="3034300"/>
              <a:ext cx="10900" cy="9775"/>
            </a:xfrm>
            <a:custGeom>
              <a:avLst/>
              <a:gdLst/>
              <a:ahLst/>
              <a:cxnLst/>
              <a:rect l="l" t="t" r="r" b="b"/>
              <a:pathLst>
                <a:path w="436" h="391" extrusionOk="0">
                  <a:moveTo>
                    <a:pt x="219" y="0"/>
                  </a:moveTo>
                  <a:cubicBezTo>
                    <a:pt x="215" y="0"/>
                    <a:pt x="210" y="1"/>
                    <a:pt x="206" y="1"/>
                  </a:cubicBezTo>
                  <a:lnTo>
                    <a:pt x="149" y="8"/>
                  </a:lnTo>
                  <a:cubicBezTo>
                    <a:pt x="1" y="19"/>
                    <a:pt x="71" y="390"/>
                    <a:pt x="206" y="390"/>
                  </a:cubicBezTo>
                  <a:cubicBezTo>
                    <a:pt x="214" y="390"/>
                    <a:pt x="223" y="389"/>
                    <a:pt x="231" y="386"/>
                  </a:cubicBezTo>
                  <a:lnTo>
                    <a:pt x="282" y="367"/>
                  </a:lnTo>
                  <a:cubicBezTo>
                    <a:pt x="435" y="324"/>
                    <a:pt x="368" y="0"/>
                    <a:pt x="2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1" name="Google Shape;3781;p44"/>
            <p:cNvSpPr/>
            <p:nvPr/>
          </p:nvSpPr>
          <p:spPr>
            <a:xfrm>
              <a:off x="981225" y="3044350"/>
              <a:ext cx="7075" cy="9175"/>
            </a:xfrm>
            <a:custGeom>
              <a:avLst/>
              <a:gdLst/>
              <a:ahLst/>
              <a:cxnLst/>
              <a:rect l="l" t="t" r="r" b="b"/>
              <a:pathLst>
                <a:path w="283" h="367" extrusionOk="0">
                  <a:moveTo>
                    <a:pt x="133" y="0"/>
                  </a:moveTo>
                  <a:cubicBezTo>
                    <a:pt x="131" y="0"/>
                    <a:pt x="129" y="1"/>
                    <a:pt x="127" y="3"/>
                  </a:cubicBezTo>
                  <a:lnTo>
                    <a:pt x="95" y="15"/>
                  </a:lnTo>
                  <a:cubicBezTo>
                    <a:pt x="89" y="22"/>
                    <a:pt x="83" y="28"/>
                    <a:pt x="76" y="41"/>
                  </a:cubicBezTo>
                  <a:cubicBezTo>
                    <a:pt x="1" y="116"/>
                    <a:pt x="64" y="299"/>
                    <a:pt x="140" y="350"/>
                  </a:cubicBezTo>
                  <a:cubicBezTo>
                    <a:pt x="158" y="362"/>
                    <a:pt x="175" y="367"/>
                    <a:pt x="189" y="367"/>
                  </a:cubicBezTo>
                  <a:cubicBezTo>
                    <a:pt x="266" y="367"/>
                    <a:pt x="283" y="219"/>
                    <a:pt x="272" y="161"/>
                  </a:cubicBezTo>
                  <a:cubicBezTo>
                    <a:pt x="259" y="104"/>
                    <a:pt x="228" y="53"/>
                    <a:pt x="184" y="15"/>
                  </a:cubicBezTo>
                  <a:cubicBezTo>
                    <a:pt x="171" y="9"/>
                    <a:pt x="158" y="3"/>
                    <a:pt x="152" y="3"/>
                  </a:cubicBezTo>
                  <a:lnTo>
                    <a:pt x="146" y="3"/>
                  </a:lnTo>
                  <a:cubicBezTo>
                    <a:pt x="142" y="3"/>
                    <a:pt x="137" y="0"/>
                    <a:pt x="1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2" name="Google Shape;3782;p44"/>
            <p:cNvSpPr/>
            <p:nvPr/>
          </p:nvSpPr>
          <p:spPr>
            <a:xfrm>
              <a:off x="975425" y="3055075"/>
              <a:ext cx="4725" cy="6575"/>
            </a:xfrm>
            <a:custGeom>
              <a:avLst/>
              <a:gdLst/>
              <a:ahLst/>
              <a:cxnLst/>
              <a:rect l="l" t="t" r="r" b="b"/>
              <a:pathLst>
                <a:path w="189" h="263" extrusionOk="0">
                  <a:moveTo>
                    <a:pt x="84" y="1"/>
                  </a:moveTo>
                  <a:cubicBezTo>
                    <a:pt x="48" y="1"/>
                    <a:pt x="13" y="24"/>
                    <a:pt x="6" y="66"/>
                  </a:cubicBezTo>
                  <a:cubicBezTo>
                    <a:pt x="1" y="116"/>
                    <a:pt x="56" y="262"/>
                    <a:pt x="113" y="262"/>
                  </a:cubicBezTo>
                  <a:cubicBezTo>
                    <a:pt x="128" y="262"/>
                    <a:pt x="143" y="253"/>
                    <a:pt x="157" y="230"/>
                  </a:cubicBezTo>
                  <a:cubicBezTo>
                    <a:pt x="189" y="167"/>
                    <a:pt x="182" y="91"/>
                    <a:pt x="151" y="34"/>
                  </a:cubicBezTo>
                  <a:cubicBezTo>
                    <a:pt x="133" y="11"/>
                    <a:pt x="108" y="1"/>
                    <a:pt x="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3" name="Google Shape;3783;p44"/>
            <p:cNvSpPr/>
            <p:nvPr/>
          </p:nvSpPr>
          <p:spPr>
            <a:xfrm>
              <a:off x="1010850" y="3209825"/>
              <a:ext cx="6525" cy="8125"/>
            </a:xfrm>
            <a:custGeom>
              <a:avLst/>
              <a:gdLst/>
              <a:ahLst/>
              <a:cxnLst/>
              <a:rect l="l" t="t" r="r" b="b"/>
              <a:pathLst>
                <a:path w="261" h="325" extrusionOk="0">
                  <a:moveTo>
                    <a:pt x="105" y="1"/>
                  </a:moveTo>
                  <a:cubicBezTo>
                    <a:pt x="86" y="1"/>
                    <a:pt x="68" y="12"/>
                    <a:pt x="52" y="38"/>
                  </a:cubicBezTo>
                  <a:cubicBezTo>
                    <a:pt x="0" y="115"/>
                    <a:pt x="76" y="324"/>
                    <a:pt x="157" y="324"/>
                  </a:cubicBezTo>
                  <a:cubicBezTo>
                    <a:pt x="174" y="324"/>
                    <a:pt x="193" y="314"/>
                    <a:pt x="210" y="290"/>
                  </a:cubicBezTo>
                  <a:cubicBezTo>
                    <a:pt x="261" y="208"/>
                    <a:pt x="183" y="1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4" name="Google Shape;3784;p44"/>
            <p:cNvSpPr/>
            <p:nvPr/>
          </p:nvSpPr>
          <p:spPr>
            <a:xfrm>
              <a:off x="1029800" y="3207750"/>
              <a:ext cx="5475" cy="5900"/>
            </a:xfrm>
            <a:custGeom>
              <a:avLst/>
              <a:gdLst/>
              <a:ahLst/>
              <a:cxnLst/>
              <a:rect l="l" t="t" r="r" b="b"/>
              <a:pathLst>
                <a:path w="219" h="236" extrusionOk="0">
                  <a:moveTo>
                    <a:pt x="123" y="1"/>
                  </a:moveTo>
                  <a:cubicBezTo>
                    <a:pt x="111" y="1"/>
                    <a:pt x="99" y="8"/>
                    <a:pt x="89" y="26"/>
                  </a:cubicBezTo>
                  <a:cubicBezTo>
                    <a:pt x="76" y="45"/>
                    <a:pt x="63" y="58"/>
                    <a:pt x="44" y="64"/>
                  </a:cubicBezTo>
                  <a:cubicBezTo>
                    <a:pt x="0" y="83"/>
                    <a:pt x="26" y="203"/>
                    <a:pt x="76" y="209"/>
                  </a:cubicBezTo>
                  <a:cubicBezTo>
                    <a:pt x="95" y="209"/>
                    <a:pt x="114" y="209"/>
                    <a:pt x="126" y="222"/>
                  </a:cubicBezTo>
                  <a:cubicBezTo>
                    <a:pt x="139" y="231"/>
                    <a:pt x="151" y="236"/>
                    <a:pt x="161" y="236"/>
                  </a:cubicBezTo>
                  <a:cubicBezTo>
                    <a:pt x="208" y="236"/>
                    <a:pt x="219" y="138"/>
                    <a:pt x="208" y="102"/>
                  </a:cubicBezTo>
                  <a:cubicBezTo>
                    <a:pt x="199" y="73"/>
                    <a:pt x="160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5" name="Google Shape;3785;p44"/>
            <p:cNvSpPr/>
            <p:nvPr/>
          </p:nvSpPr>
          <p:spPr>
            <a:xfrm>
              <a:off x="1018450" y="3187300"/>
              <a:ext cx="6600" cy="8700"/>
            </a:xfrm>
            <a:custGeom>
              <a:avLst/>
              <a:gdLst/>
              <a:ahLst/>
              <a:cxnLst/>
              <a:rect l="l" t="t" r="r" b="b"/>
              <a:pathLst>
                <a:path w="264" h="348" extrusionOk="0">
                  <a:moveTo>
                    <a:pt x="155" y="0"/>
                  </a:moveTo>
                  <a:cubicBezTo>
                    <a:pt x="148" y="0"/>
                    <a:pt x="141" y="2"/>
                    <a:pt x="133" y="5"/>
                  </a:cubicBezTo>
                  <a:lnTo>
                    <a:pt x="101" y="18"/>
                  </a:lnTo>
                  <a:cubicBezTo>
                    <a:pt x="0" y="62"/>
                    <a:pt x="25" y="213"/>
                    <a:pt x="70" y="289"/>
                  </a:cubicBezTo>
                  <a:cubicBezTo>
                    <a:pt x="96" y="329"/>
                    <a:pt x="129" y="348"/>
                    <a:pt x="158" y="348"/>
                  </a:cubicBezTo>
                  <a:cubicBezTo>
                    <a:pt x="199" y="348"/>
                    <a:pt x="235" y="313"/>
                    <a:pt x="246" y="251"/>
                  </a:cubicBezTo>
                  <a:cubicBezTo>
                    <a:pt x="246" y="232"/>
                    <a:pt x="252" y="220"/>
                    <a:pt x="252" y="201"/>
                  </a:cubicBezTo>
                  <a:cubicBezTo>
                    <a:pt x="264" y="161"/>
                    <a:pt x="228" y="0"/>
                    <a:pt x="1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6" name="Google Shape;3786;p44"/>
            <p:cNvSpPr/>
            <p:nvPr/>
          </p:nvSpPr>
          <p:spPr>
            <a:xfrm>
              <a:off x="987425" y="3182075"/>
              <a:ext cx="6125" cy="7500"/>
            </a:xfrm>
            <a:custGeom>
              <a:avLst/>
              <a:gdLst/>
              <a:ahLst/>
              <a:cxnLst/>
              <a:rect l="l" t="t" r="r" b="b"/>
              <a:pathLst>
                <a:path w="245" h="300" extrusionOk="0">
                  <a:moveTo>
                    <a:pt x="80" y="0"/>
                  </a:moveTo>
                  <a:cubicBezTo>
                    <a:pt x="46" y="0"/>
                    <a:pt x="17" y="26"/>
                    <a:pt x="11" y="88"/>
                  </a:cubicBezTo>
                  <a:cubicBezTo>
                    <a:pt x="1" y="137"/>
                    <a:pt x="40" y="300"/>
                    <a:pt x="115" y="300"/>
                  </a:cubicBezTo>
                  <a:cubicBezTo>
                    <a:pt x="128" y="300"/>
                    <a:pt x="142" y="295"/>
                    <a:pt x="156" y="284"/>
                  </a:cubicBezTo>
                  <a:lnTo>
                    <a:pt x="163" y="284"/>
                  </a:lnTo>
                  <a:cubicBezTo>
                    <a:pt x="245" y="271"/>
                    <a:pt x="213" y="139"/>
                    <a:pt x="188" y="101"/>
                  </a:cubicBezTo>
                  <a:cubicBezTo>
                    <a:pt x="182" y="94"/>
                    <a:pt x="182" y="88"/>
                    <a:pt x="182" y="88"/>
                  </a:cubicBezTo>
                  <a:cubicBezTo>
                    <a:pt x="161" y="34"/>
                    <a:pt x="118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7" name="Google Shape;3787;p44"/>
            <p:cNvSpPr/>
            <p:nvPr/>
          </p:nvSpPr>
          <p:spPr>
            <a:xfrm>
              <a:off x="987225" y="3235675"/>
              <a:ext cx="11050" cy="15000"/>
            </a:xfrm>
            <a:custGeom>
              <a:avLst/>
              <a:gdLst/>
              <a:ahLst/>
              <a:cxnLst/>
              <a:rect l="l" t="t" r="r" b="b"/>
              <a:pathLst>
                <a:path w="442" h="600" extrusionOk="0">
                  <a:moveTo>
                    <a:pt x="139" y="0"/>
                  </a:moveTo>
                  <a:cubicBezTo>
                    <a:pt x="0" y="0"/>
                    <a:pt x="7" y="259"/>
                    <a:pt x="26" y="341"/>
                  </a:cubicBezTo>
                  <a:cubicBezTo>
                    <a:pt x="50" y="464"/>
                    <a:pt x="123" y="600"/>
                    <a:pt x="262" y="600"/>
                  </a:cubicBezTo>
                  <a:cubicBezTo>
                    <a:pt x="265" y="600"/>
                    <a:pt x="268" y="599"/>
                    <a:pt x="272" y="599"/>
                  </a:cubicBezTo>
                  <a:cubicBezTo>
                    <a:pt x="316" y="599"/>
                    <a:pt x="360" y="568"/>
                    <a:pt x="379" y="524"/>
                  </a:cubicBezTo>
                  <a:cubicBezTo>
                    <a:pt x="442" y="398"/>
                    <a:pt x="429" y="246"/>
                    <a:pt x="354" y="126"/>
                  </a:cubicBezTo>
                  <a:cubicBezTo>
                    <a:pt x="316" y="51"/>
                    <a:pt x="227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8" name="Google Shape;3788;p44"/>
            <p:cNvSpPr/>
            <p:nvPr/>
          </p:nvSpPr>
          <p:spPr>
            <a:xfrm>
              <a:off x="1022375" y="3247950"/>
              <a:ext cx="7525" cy="10125"/>
            </a:xfrm>
            <a:custGeom>
              <a:avLst/>
              <a:gdLst/>
              <a:ahLst/>
              <a:cxnLst/>
              <a:rect l="l" t="t" r="r" b="b"/>
              <a:pathLst>
                <a:path w="301" h="405" extrusionOk="0">
                  <a:moveTo>
                    <a:pt x="160" y="0"/>
                  </a:moveTo>
                  <a:cubicBezTo>
                    <a:pt x="144" y="0"/>
                    <a:pt x="127" y="6"/>
                    <a:pt x="108" y="20"/>
                  </a:cubicBezTo>
                  <a:lnTo>
                    <a:pt x="89" y="33"/>
                  </a:lnTo>
                  <a:cubicBezTo>
                    <a:pt x="1" y="102"/>
                    <a:pt x="32" y="253"/>
                    <a:pt x="83" y="335"/>
                  </a:cubicBezTo>
                  <a:cubicBezTo>
                    <a:pt x="107" y="376"/>
                    <a:pt x="151" y="404"/>
                    <a:pt x="192" y="404"/>
                  </a:cubicBezTo>
                  <a:cubicBezTo>
                    <a:pt x="226" y="404"/>
                    <a:pt x="258" y="384"/>
                    <a:pt x="272" y="335"/>
                  </a:cubicBezTo>
                  <a:lnTo>
                    <a:pt x="278" y="304"/>
                  </a:lnTo>
                  <a:cubicBezTo>
                    <a:pt x="300" y="244"/>
                    <a:pt x="261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9" name="Google Shape;3789;p44"/>
            <p:cNvSpPr/>
            <p:nvPr/>
          </p:nvSpPr>
          <p:spPr>
            <a:xfrm>
              <a:off x="1145700" y="3076450"/>
              <a:ext cx="6625" cy="8175"/>
            </a:xfrm>
            <a:custGeom>
              <a:avLst/>
              <a:gdLst/>
              <a:ahLst/>
              <a:cxnLst/>
              <a:rect l="l" t="t" r="r" b="b"/>
              <a:pathLst>
                <a:path w="265" h="327" extrusionOk="0">
                  <a:moveTo>
                    <a:pt x="109" y="0"/>
                  </a:moveTo>
                  <a:cubicBezTo>
                    <a:pt x="91" y="0"/>
                    <a:pt x="73" y="11"/>
                    <a:pt x="57" y="37"/>
                  </a:cubicBezTo>
                  <a:cubicBezTo>
                    <a:pt x="0" y="119"/>
                    <a:pt x="77" y="326"/>
                    <a:pt x="156" y="326"/>
                  </a:cubicBezTo>
                  <a:cubicBezTo>
                    <a:pt x="174" y="326"/>
                    <a:pt x="192" y="315"/>
                    <a:pt x="208" y="289"/>
                  </a:cubicBezTo>
                  <a:cubicBezTo>
                    <a:pt x="264" y="207"/>
                    <a:pt x="187" y="0"/>
                    <a:pt x="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0" name="Google Shape;3790;p44"/>
            <p:cNvSpPr/>
            <p:nvPr/>
          </p:nvSpPr>
          <p:spPr>
            <a:xfrm>
              <a:off x="1178325" y="3089950"/>
              <a:ext cx="4750" cy="6200"/>
            </a:xfrm>
            <a:custGeom>
              <a:avLst/>
              <a:gdLst/>
              <a:ahLst/>
              <a:cxnLst/>
              <a:rect l="l" t="t" r="r" b="b"/>
              <a:pathLst>
                <a:path w="190" h="248" extrusionOk="0">
                  <a:moveTo>
                    <a:pt x="72" y="0"/>
                  </a:moveTo>
                  <a:cubicBezTo>
                    <a:pt x="33" y="0"/>
                    <a:pt x="0" y="49"/>
                    <a:pt x="0" y="102"/>
                  </a:cubicBezTo>
                  <a:cubicBezTo>
                    <a:pt x="0" y="159"/>
                    <a:pt x="13" y="241"/>
                    <a:pt x="89" y="248"/>
                  </a:cubicBezTo>
                  <a:cubicBezTo>
                    <a:pt x="190" y="248"/>
                    <a:pt x="164" y="102"/>
                    <a:pt x="133" y="46"/>
                  </a:cubicBezTo>
                  <a:cubicBezTo>
                    <a:pt x="113" y="13"/>
                    <a:pt x="92" y="0"/>
                    <a:pt x="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1" name="Google Shape;3791;p44"/>
            <p:cNvSpPr/>
            <p:nvPr/>
          </p:nvSpPr>
          <p:spPr>
            <a:xfrm>
              <a:off x="1157400" y="3104800"/>
              <a:ext cx="6925" cy="9100"/>
            </a:xfrm>
            <a:custGeom>
              <a:avLst/>
              <a:gdLst/>
              <a:ahLst/>
              <a:cxnLst/>
              <a:rect l="l" t="t" r="r" b="b"/>
              <a:pathLst>
                <a:path w="277" h="364" extrusionOk="0">
                  <a:moveTo>
                    <a:pt x="79" y="1"/>
                  </a:moveTo>
                  <a:cubicBezTo>
                    <a:pt x="13" y="1"/>
                    <a:pt x="1" y="123"/>
                    <a:pt x="11" y="177"/>
                  </a:cubicBezTo>
                  <a:cubicBezTo>
                    <a:pt x="11" y="253"/>
                    <a:pt x="55" y="316"/>
                    <a:pt x="118" y="354"/>
                  </a:cubicBezTo>
                  <a:cubicBezTo>
                    <a:pt x="132" y="359"/>
                    <a:pt x="148" y="363"/>
                    <a:pt x="164" y="363"/>
                  </a:cubicBezTo>
                  <a:cubicBezTo>
                    <a:pt x="184" y="363"/>
                    <a:pt x="202" y="356"/>
                    <a:pt x="213" y="335"/>
                  </a:cubicBezTo>
                  <a:cubicBezTo>
                    <a:pt x="226" y="309"/>
                    <a:pt x="238" y="284"/>
                    <a:pt x="257" y="265"/>
                  </a:cubicBezTo>
                  <a:cubicBezTo>
                    <a:pt x="276" y="227"/>
                    <a:pt x="264" y="177"/>
                    <a:pt x="232" y="152"/>
                  </a:cubicBezTo>
                  <a:lnTo>
                    <a:pt x="232" y="183"/>
                  </a:lnTo>
                  <a:cubicBezTo>
                    <a:pt x="226" y="152"/>
                    <a:pt x="213" y="127"/>
                    <a:pt x="200" y="101"/>
                  </a:cubicBezTo>
                  <a:cubicBezTo>
                    <a:pt x="182" y="63"/>
                    <a:pt x="150" y="38"/>
                    <a:pt x="118" y="13"/>
                  </a:cubicBezTo>
                  <a:cubicBezTo>
                    <a:pt x="104" y="5"/>
                    <a:pt x="90" y="1"/>
                    <a:pt x="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2" name="Google Shape;3792;p44"/>
            <p:cNvSpPr/>
            <p:nvPr/>
          </p:nvSpPr>
          <p:spPr>
            <a:xfrm>
              <a:off x="1114625" y="3083625"/>
              <a:ext cx="6500" cy="10425"/>
            </a:xfrm>
            <a:custGeom>
              <a:avLst/>
              <a:gdLst/>
              <a:ahLst/>
              <a:cxnLst/>
              <a:rect l="l" t="t" r="r" b="b"/>
              <a:pathLst>
                <a:path w="260" h="417" extrusionOk="0">
                  <a:moveTo>
                    <a:pt x="101" y="0"/>
                  </a:moveTo>
                  <a:cubicBezTo>
                    <a:pt x="79" y="0"/>
                    <a:pt x="58" y="9"/>
                    <a:pt x="45" y="34"/>
                  </a:cubicBezTo>
                  <a:cubicBezTo>
                    <a:pt x="0" y="135"/>
                    <a:pt x="7" y="255"/>
                    <a:pt x="70" y="349"/>
                  </a:cubicBezTo>
                  <a:cubicBezTo>
                    <a:pt x="86" y="371"/>
                    <a:pt x="121" y="416"/>
                    <a:pt x="159" y="416"/>
                  </a:cubicBezTo>
                  <a:cubicBezTo>
                    <a:pt x="165" y="416"/>
                    <a:pt x="171" y="415"/>
                    <a:pt x="177" y="412"/>
                  </a:cubicBezTo>
                  <a:lnTo>
                    <a:pt x="209" y="400"/>
                  </a:lnTo>
                  <a:cubicBezTo>
                    <a:pt x="240" y="387"/>
                    <a:pt x="259" y="349"/>
                    <a:pt x="246" y="311"/>
                  </a:cubicBezTo>
                  <a:cubicBezTo>
                    <a:pt x="246" y="255"/>
                    <a:pt x="240" y="236"/>
                    <a:pt x="240" y="192"/>
                  </a:cubicBezTo>
                  <a:cubicBezTo>
                    <a:pt x="234" y="128"/>
                    <a:pt x="215" y="78"/>
                    <a:pt x="177" y="34"/>
                  </a:cubicBezTo>
                  <a:cubicBezTo>
                    <a:pt x="159" y="16"/>
                    <a:pt x="12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3" name="Google Shape;3793;p44"/>
            <p:cNvSpPr/>
            <p:nvPr/>
          </p:nvSpPr>
          <p:spPr>
            <a:xfrm>
              <a:off x="1159100" y="3051925"/>
              <a:ext cx="7550" cy="9225"/>
            </a:xfrm>
            <a:custGeom>
              <a:avLst/>
              <a:gdLst/>
              <a:ahLst/>
              <a:cxnLst/>
              <a:rect l="l" t="t" r="r" b="b"/>
              <a:pathLst>
                <a:path w="302" h="369" extrusionOk="0">
                  <a:moveTo>
                    <a:pt x="127" y="0"/>
                  </a:moveTo>
                  <a:cubicBezTo>
                    <a:pt x="106" y="0"/>
                    <a:pt x="82" y="7"/>
                    <a:pt x="57" y="22"/>
                  </a:cubicBezTo>
                  <a:cubicBezTo>
                    <a:pt x="0" y="59"/>
                    <a:pt x="19" y="160"/>
                    <a:pt x="38" y="211"/>
                  </a:cubicBezTo>
                  <a:lnTo>
                    <a:pt x="50" y="230"/>
                  </a:lnTo>
                  <a:cubicBezTo>
                    <a:pt x="57" y="267"/>
                    <a:pt x="76" y="305"/>
                    <a:pt x="101" y="331"/>
                  </a:cubicBezTo>
                  <a:cubicBezTo>
                    <a:pt x="119" y="356"/>
                    <a:pt x="146" y="369"/>
                    <a:pt x="172" y="369"/>
                  </a:cubicBezTo>
                  <a:cubicBezTo>
                    <a:pt x="210" y="369"/>
                    <a:pt x="247" y="344"/>
                    <a:pt x="259" y="299"/>
                  </a:cubicBezTo>
                  <a:cubicBezTo>
                    <a:pt x="301" y="192"/>
                    <a:pt x="245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4" name="Google Shape;3794;p44"/>
            <p:cNvSpPr/>
            <p:nvPr/>
          </p:nvSpPr>
          <p:spPr>
            <a:xfrm>
              <a:off x="1160200" y="3079175"/>
              <a:ext cx="6325" cy="8400"/>
            </a:xfrm>
            <a:custGeom>
              <a:avLst/>
              <a:gdLst/>
              <a:ahLst/>
              <a:cxnLst/>
              <a:rect l="l" t="t" r="r" b="b"/>
              <a:pathLst>
                <a:path w="253" h="336" extrusionOk="0">
                  <a:moveTo>
                    <a:pt x="98" y="1"/>
                  </a:moveTo>
                  <a:cubicBezTo>
                    <a:pt x="92" y="1"/>
                    <a:pt x="87" y="2"/>
                    <a:pt x="82" y="4"/>
                  </a:cubicBezTo>
                  <a:lnTo>
                    <a:pt x="76" y="4"/>
                  </a:lnTo>
                  <a:cubicBezTo>
                    <a:pt x="0" y="42"/>
                    <a:pt x="0" y="155"/>
                    <a:pt x="32" y="224"/>
                  </a:cubicBezTo>
                  <a:cubicBezTo>
                    <a:pt x="32" y="224"/>
                    <a:pt x="32" y="231"/>
                    <a:pt x="32" y="231"/>
                  </a:cubicBezTo>
                  <a:cubicBezTo>
                    <a:pt x="47" y="266"/>
                    <a:pt x="89" y="336"/>
                    <a:pt x="137" y="336"/>
                  </a:cubicBezTo>
                  <a:cubicBezTo>
                    <a:pt x="150" y="336"/>
                    <a:pt x="164" y="331"/>
                    <a:pt x="177" y="319"/>
                  </a:cubicBezTo>
                  <a:cubicBezTo>
                    <a:pt x="177" y="319"/>
                    <a:pt x="177" y="313"/>
                    <a:pt x="177" y="313"/>
                  </a:cubicBezTo>
                  <a:cubicBezTo>
                    <a:pt x="252" y="306"/>
                    <a:pt x="227" y="155"/>
                    <a:pt x="202" y="117"/>
                  </a:cubicBezTo>
                  <a:lnTo>
                    <a:pt x="202" y="105"/>
                  </a:lnTo>
                  <a:cubicBezTo>
                    <a:pt x="196" y="71"/>
                    <a:pt x="145" y="1"/>
                    <a:pt x="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5" name="Google Shape;3795;p44"/>
            <p:cNvSpPr/>
            <p:nvPr/>
          </p:nvSpPr>
          <p:spPr>
            <a:xfrm>
              <a:off x="1178950" y="3124025"/>
              <a:ext cx="8225" cy="9975"/>
            </a:xfrm>
            <a:custGeom>
              <a:avLst/>
              <a:gdLst/>
              <a:ahLst/>
              <a:cxnLst/>
              <a:rect l="l" t="t" r="r" b="b"/>
              <a:pathLst>
                <a:path w="329" h="399" extrusionOk="0">
                  <a:moveTo>
                    <a:pt x="113" y="1"/>
                  </a:moveTo>
                  <a:cubicBezTo>
                    <a:pt x="62" y="1"/>
                    <a:pt x="22" y="50"/>
                    <a:pt x="13" y="114"/>
                  </a:cubicBezTo>
                  <a:cubicBezTo>
                    <a:pt x="1" y="215"/>
                    <a:pt x="39" y="360"/>
                    <a:pt x="146" y="392"/>
                  </a:cubicBezTo>
                  <a:cubicBezTo>
                    <a:pt x="165" y="398"/>
                    <a:pt x="190" y="398"/>
                    <a:pt x="209" y="398"/>
                  </a:cubicBezTo>
                  <a:cubicBezTo>
                    <a:pt x="329" y="379"/>
                    <a:pt x="285" y="171"/>
                    <a:pt x="247" y="108"/>
                  </a:cubicBezTo>
                  <a:cubicBezTo>
                    <a:pt x="228" y="83"/>
                    <a:pt x="209" y="58"/>
                    <a:pt x="190" y="39"/>
                  </a:cubicBezTo>
                  <a:cubicBezTo>
                    <a:pt x="163" y="12"/>
                    <a:pt x="137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6" name="Google Shape;3796;p44"/>
            <p:cNvSpPr/>
            <p:nvPr/>
          </p:nvSpPr>
          <p:spPr>
            <a:xfrm>
              <a:off x="1139850" y="3125375"/>
              <a:ext cx="9025" cy="9750"/>
            </a:xfrm>
            <a:custGeom>
              <a:avLst/>
              <a:gdLst/>
              <a:ahLst/>
              <a:cxnLst/>
              <a:rect l="l" t="t" r="r" b="b"/>
              <a:pathLst>
                <a:path w="361" h="390" extrusionOk="0">
                  <a:moveTo>
                    <a:pt x="103" y="1"/>
                  </a:moveTo>
                  <a:cubicBezTo>
                    <a:pt x="52" y="1"/>
                    <a:pt x="9" y="53"/>
                    <a:pt x="1" y="117"/>
                  </a:cubicBezTo>
                  <a:cubicBezTo>
                    <a:pt x="1" y="136"/>
                    <a:pt x="1" y="149"/>
                    <a:pt x="1" y="168"/>
                  </a:cubicBezTo>
                  <a:cubicBezTo>
                    <a:pt x="7" y="180"/>
                    <a:pt x="7" y="193"/>
                    <a:pt x="7" y="205"/>
                  </a:cubicBezTo>
                  <a:cubicBezTo>
                    <a:pt x="13" y="262"/>
                    <a:pt x="38" y="319"/>
                    <a:pt x="76" y="363"/>
                  </a:cubicBezTo>
                  <a:cubicBezTo>
                    <a:pt x="83" y="369"/>
                    <a:pt x="89" y="376"/>
                    <a:pt x="101" y="382"/>
                  </a:cubicBezTo>
                  <a:cubicBezTo>
                    <a:pt x="108" y="382"/>
                    <a:pt x="120" y="388"/>
                    <a:pt x="133" y="388"/>
                  </a:cubicBezTo>
                  <a:cubicBezTo>
                    <a:pt x="139" y="389"/>
                    <a:pt x="146" y="390"/>
                    <a:pt x="152" y="390"/>
                  </a:cubicBezTo>
                  <a:cubicBezTo>
                    <a:pt x="183" y="390"/>
                    <a:pt x="213" y="377"/>
                    <a:pt x="234" y="351"/>
                  </a:cubicBezTo>
                  <a:lnTo>
                    <a:pt x="234" y="351"/>
                  </a:lnTo>
                  <a:cubicBezTo>
                    <a:pt x="231" y="355"/>
                    <a:pt x="230" y="356"/>
                    <a:pt x="232" y="356"/>
                  </a:cubicBezTo>
                  <a:cubicBezTo>
                    <a:pt x="240" y="356"/>
                    <a:pt x="297" y="313"/>
                    <a:pt x="297" y="313"/>
                  </a:cubicBezTo>
                  <a:cubicBezTo>
                    <a:pt x="360" y="275"/>
                    <a:pt x="316" y="149"/>
                    <a:pt x="259" y="130"/>
                  </a:cubicBezTo>
                  <a:cubicBezTo>
                    <a:pt x="249" y="122"/>
                    <a:pt x="242" y="119"/>
                    <a:pt x="238" y="119"/>
                  </a:cubicBezTo>
                  <a:cubicBezTo>
                    <a:pt x="235" y="119"/>
                    <a:pt x="233" y="122"/>
                    <a:pt x="234" y="127"/>
                  </a:cubicBezTo>
                  <a:lnTo>
                    <a:pt x="234" y="127"/>
                  </a:lnTo>
                  <a:cubicBezTo>
                    <a:pt x="221" y="96"/>
                    <a:pt x="199" y="69"/>
                    <a:pt x="177" y="41"/>
                  </a:cubicBezTo>
                  <a:cubicBezTo>
                    <a:pt x="153" y="13"/>
                    <a:pt x="127" y="1"/>
                    <a:pt x="1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7" name="Google Shape;3797;p44"/>
            <p:cNvSpPr/>
            <p:nvPr/>
          </p:nvSpPr>
          <p:spPr>
            <a:xfrm>
              <a:off x="1158925" y="3147275"/>
              <a:ext cx="12325" cy="16575"/>
            </a:xfrm>
            <a:custGeom>
              <a:avLst/>
              <a:gdLst/>
              <a:ahLst/>
              <a:cxnLst/>
              <a:rect l="l" t="t" r="r" b="b"/>
              <a:pathLst>
                <a:path w="493" h="663" extrusionOk="0">
                  <a:moveTo>
                    <a:pt x="197" y="1"/>
                  </a:moveTo>
                  <a:cubicBezTo>
                    <a:pt x="157" y="1"/>
                    <a:pt x="118" y="20"/>
                    <a:pt x="89" y="67"/>
                  </a:cubicBezTo>
                  <a:cubicBezTo>
                    <a:pt x="1" y="200"/>
                    <a:pt x="32" y="402"/>
                    <a:pt x="114" y="534"/>
                  </a:cubicBezTo>
                  <a:cubicBezTo>
                    <a:pt x="155" y="599"/>
                    <a:pt x="230" y="662"/>
                    <a:pt x="302" y="662"/>
                  </a:cubicBezTo>
                  <a:cubicBezTo>
                    <a:pt x="342" y="662"/>
                    <a:pt x="380" y="644"/>
                    <a:pt x="411" y="597"/>
                  </a:cubicBezTo>
                  <a:cubicBezTo>
                    <a:pt x="493" y="458"/>
                    <a:pt x="461" y="257"/>
                    <a:pt x="385" y="130"/>
                  </a:cubicBezTo>
                  <a:cubicBezTo>
                    <a:pt x="345" y="62"/>
                    <a:pt x="268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8" name="Google Shape;3798;p44"/>
            <p:cNvSpPr/>
            <p:nvPr/>
          </p:nvSpPr>
          <p:spPr>
            <a:xfrm>
              <a:off x="1118100" y="3113575"/>
              <a:ext cx="7100" cy="8900"/>
            </a:xfrm>
            <a:custGeom>
              <a:avLst/>
              <a:gdLst/>
              <a:ahLst/>
              <a:cxnLst/>
              <a:rect l="l" t="t" r="r" b="b"/>
              <a:pathLst>
                <a:path w="284" h="356" extrusionOk="0">
                  <a:moveTo>
                    <a:pt x="116" y="0"/>
                  </a:moveTo>
                  <a:cubicBezTo>
                    <a:pt x="96" y="0"/>
                    <a:pt x="76" y="12"/>
                    <a:pt x="57" y="40"/>
                  </a:cubicBezTo>
                  <a:cubicBezTo>
                    <a:pt x="0" y="128"/>
                    <a:pt x="87" y="355"/>
                    <a:pt x="172" y="355"/>
                  </a:cubicBezTo>
                  <a:cubicBezTo>
                    <a:pt x="191" y="355"/>
                    <a:pt x="210" y="344"/>
                    <a:pt x="227" y="318"/>
                  </a:cubicBezTo>
                  <a:cubicBezTo>
                    <a:pt x="284" y="226"/>
                    <a:pt x="203" y="0"/>
                    <a:pt x="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9" name="Google Shape;3799;p44"/>
            <p:cNvSpPr/>
            <p:nvPr/>
          </p:nvSpPr>
          <p:spPr>
            <a:xfrm>
              <a:off x="1197550" y="30818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161" y="0"/>
                  </a:moveTo>
                  <a:cubicBezTo>
                    <a:pt x="154" y="0"/>
                    <a:pt x="147" y="1"/>
                    <a:pt x="140" y="3"/>
                  </a:cubicBezTo>
                  <a:cubicBezTo>
                    <a:pt x="1" y="34"/>
                    <a:pt x="58" y="312"/>
                    <a:pt x="152" y="356"/>
                  </a:cubicBezTo>
                  <a:cubicBezTo>
                    <a:pt x="152" y="353"/>
                    <a:pt x="150" y="347"/>
                    <a:pt x="148" y="342"/>
                  </a:cubicBezTo>
                  <a:lnTo>
                    <a:pt x="148" y="342"/>
                  </a:lnTo>
                  <a:cubicBezTo>
                    <a:pt x="166" y="365"/>
                    <a:pt x="187" y="376"/>
                    <a:pt x="207" y="376"/>
                  </a:cubicBezTo>
                  <a:cubicBezTo>
                    <a:pt x="237" y="376"/>
                    <a:pt x="262" y="352"/>
                    <a:pt x="266" y="306"/>
                  </a:cubicBezTo>
                  <a:lnTo>
                    <a:pt x="266" y="331"/>
                  </a:lnTo>
                  <a:cubicBezTo>
                    <a:pt x="332" y="259"/>
                    <a:pt x="284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0" name="Google Shape;3800;p44"/>
            <p:cNvSpPr/>
            <p:nvPr/>
          </p:nvSpPr>
          <p:spPr>
            <a:xfrm>
              <a:off x="1243125" y="3321375"/>
              <a:ext cx="7275" cy="10225"/>
            </a:xfrm>
            <a:custGeom>
              <a:avLst/>
              <a:gdLst/>
              <a:ahLst/>
              <a:cxnLst/>
              <a:rect l="l" t="t" r="r" b="b"/>
              <a:pathLst>
                <a:path w="291" h="409" extrusionOk="0">
                  <a:moveTo>
                    <a:pt x="115" y="0"/>
                  </a:moveTo>
                  <a:cubicBezTo>
                    <a:pt x="92" y="0"/>
                    <a:pt x="69" y="12"/>
                    <a:pt x="51" y="41"/>
                  </a:cubicBezTo>
                  <a:cubicBezTo>
                    <a:pt x="1" y="129"/>
                    <a:pt x="7" y="243"/>
                    <a:pt x="64" y="331"/>
                  </a:cubicBezTo>
                  <a:cubicBezTo>
                    <a:pt x="88" y="371"/>
                    <a:pt x="134" y="408"/>
                    <a:pt x="178" y="408"/>
                  </a:cubicBezTo>
                  <a:cubicBezTo>
                    <a:pt x="203" y="408"/>
                    <a:pt x="228" y="395"/>
                    <a:pt x="247" y="363"/>
                  </a:cubicBezTo>
                  <a:cubicBezTo>
                    <a:pt x="291" y="274"/>
                    <a:pt x="284" y="161"/>
                    <a:pt x="228" y="79"/>
                  </a:cubicBezTo>
                  <a:cubicBezTo>
                    <a:pt x="203" y="38"/>
                    <a:pt x="158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1" name="Google Shape;3801;p44"/>
            <p:cNvSpPr/>
            <p:nvPr/>
          </p:nvSpPr>
          <p:spPr>
            <a:xfrm>
              <a:off x="1201650" y="3303100"/>
              <a:ext cx="9650" cy="9375"/>
            </a:xfrm>
            <a:custGeom>
              <a:avLst/>
              <a:gdLst/>
              <a:ahLst/>
              <a:cxnLst/>
              <a:rect l="l" t="t" r="r" b="b"/>
              <a:pathLst>
                <a:path w="386" h="375" extrusionOk="0">
                  <a:moveTo>
                    <a:pt x="143" y="1"/>
                  </a:moveTo>
                  <a:cubicBezTo>
                    <a:pt x="138" y="1"/>
                    <a:pt x="132" y="2"/>
                    <a:pt x="127" y="3"/>
                  </a:cubicBezTo>
                  <a:lnTo>
                    <a:pt x="108" y="3"/>
                  </a:lnTo>
                  <a:cubicBezTo>
                    <a:pt x="1" y="34"/>
                    <a:pt x="26" y="211"/>
                    <a:pt x="77" y="280"/>
                  </a:cubicBezTo>
                  <a:cubicBezTo>
                    <a:pt x="102" y="337"/>
                    <a:pt x="159" y="375"/>
                    <a:pt x="228" y="375"/>
                  </a:cubicBezTo>
                  <a:cubicBezTo>
                    <a:pt x="278" y="375"/>
                    <a:pt x="304" y="331"/>
                    <a:pt x="348" y="299"/>
                  </a:cubicBezTo>
                  <a:cubicBezTo>
                    <a:pt x="386" y="249"/>
                    <a:pt x="373" y="179"/>
                    <a:pt x="323" y="141"/>
                  </a:cubicBezTo>
                  <a:cubicBezTo>
                    <a:pt x="278" y="122"/>
                    <a:pt x="253" y="72"/>
                    <a:pt x="215" y="40"/>
                  </a:cubicBezTo>
                  <a:cubicBezTo>
                    <a:pt x="200" y="14"/>
                    <a:pt x="171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2" name="Google Shape;3802;p44"/>
            <p:cNvSpPr/>
            <p:nvPr/>
          </p:nvSpPr>
          <p:spPr>
            <a:xfrm>
              <a:off x="1203700" y="3259600"/>
              <a:ext cx="8800" cy="14175"/>
            </a:xfrm>
            <a:custGeom>
              <a:avLst/>
              <a:gdLst/>
              <a:ahLst/>
              <a:cxnLst/>
              <a:rect l="l" t="t" r="r" b="b"/>
              <a:pathLst>
                <a:path w="352" h="567" extrusionOk="0">
                  <a:moveTo>
                    <a:pt x="137" y="1"/>
                  </a:moveTo>
                  <a:cubicBezTo>
                    <a:pt x="132" y="1"/>
                    <a:pt x="126" y="1"/>
                    <a:pt x="121" y="2"/>
                  </a:cubicBezTo>
                  <a:lnTo>
                    <a:pt x="108" y="2"/>
                  </a:lnTo>
                  <a:cubicBezTo>
                    <a:pt x="45" y="8"/>
                    <a:pt x="26" y="90"/>
                    <a:pt x="14" y="141"/>
                  </a:cubicBezTo>
                  <a:cubicBezTo>
                    <a:pt x="1" y="254"/>
                    <a:pt x="26" y="368"/>
                    <a:pt x="77" y="469"/>
                  </a:cubicBezTo>
                  <a:cubicBezTo>
                    <a:pt x="102" y="535"/>
                    <a:pt x="145" y="566"/>
                    <a:pt x="185" y="566"/>
                  </a:cubicBezTo>
                  <a:cubicBezTo>
                    <a:pt x="235" y="566"/>
                    <a:pt x="279" y="516"/>
                    <a:pt x="272" y="424"/>
                  </a:cubicBezTo>
                  <a:cubicBezTo>
                    <a:pt x="272" y="424"/>
                    <a:pt x="272" y="418"/>
                    <a:pt x="272" y="412"/>
                  </a:cubicBezTo>
                  <a:cubicBezTo>
                    <a:pt x="352" y="283"/>
                    <a:pt x="307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3" name="Google Shape;3803;p44"/>
            <p:cNvSpPr/>
            <p:nvPr/>
          </p:nvSpPr>
          <p:spPr>
            <a:xfrm>
              <a:off x="1236200" y="3269525"/>
              <a:ext cx="9950" cy="11100"/>
            </a:xfrm>
            <a:custGeom>
              <a:avLst/>
              <a:gdLst/>
              <a:ahLst/>
              <a:cxnLst/>
              <a:rect l="l" t="t" r="r" b="b"/>
              <a:pathLst>
                <a:path w="398" h="444" extrusionOk="0">
                  <a:moveTo>
                    <a:pt x="196" y="1"/>
                  </a:moveTo>
                  <a:cubicBezTo>
                    <a:pt x="178" y="1"/>
                    <a:pt x="161" y="5"/>
                    <a:pt x="145" y="15"/>
                  </a:cubicBezTo>
                  <a:cubicBezTo>
                    <a:pt x="114" y="40"/>
                    <a:pt x="88" y="53"/>
                    <a:pt x="51" y="78"/>
                  </a:cubicBezTo>
                  <a:cubicBezTo>
                    <a:pt x="0" y="109"/>
                    <a:pt x="19" y="217"/>
                    <a:pt x="57" y="248"/>
                  </a:cubicBezTo>
                  <a:cubicBezTo>
                    <a:pt x="57" y="248"/>
                    <a:pt x="101" y="280"/>
                    <a:pt x="107" y="292"/>
                  </a:cubicBezTo>
                  <a:cubicBezTo>
                    <a:pt x="114" y="305"/>
                    <a:pt x="120" y="311"/>
                    <a:pt x="126" y="318"/>
                  </a:cubicBezTo>
                  <a:cubicBezTo>
                    <a:pt x="126" y="324"/>
                    <a:pt x="133" y="330"/>
                    <a:pt x="133" y="330"/>
                  </a:cubicBezTo>
                  <a:cubicBezTo>
                    <a:pt x="158" y="387"/>
                    <a:pt x="208" y="425"/>
                    <a:pt x="265" y="444"/>
                  </a:cubicBezTo>
                  <a:cubicBezTo>
                    <a:pt x="309" y="444"/>
                    <a:pt x="353" y="418"/>
                    <a:pt x="360" y="368"/>
                  </a:cubicBezTo>
                  <a:cubicBezTo>
                    <a:pt x="397" y="236"/>
                    <a:pt x="353" y="97"/>
                    <a:pt x="246" y="15"/>
                  </a:cubicBezTo>
                  <a:cubicBezTo>
                    <a:pt x="230" y="5"/>
                    <a:pt x="213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4" name="Google Shape;3804;p44"/>
            <p:cNvSpPr/>
            <p:nvPr/>
          </p:nvSpPr>
          <p:spPr>
            <a:xfrm>
              <a:off x="1238875" y="3276825"/>
              <a:ext cx="650" cy="900"/>
            </a:xfrm>
            <a:custGeom>
              <a:avLst/>
              <a:gdLst/>
              <a:ahLst/>
              <a:cxnLst/>
              <a:rect l="l" t="t" r="r" b="b"/>
              <a:pathLst>
                <a:path w="26" h="36" extrusionOk="0">
                  <a:moveTo>
                    <a:pt x="0" y="0"/>
                  </a:moveTo>
                  <a:lnTo>
                    <a:pt x="9" y="11"/>
                  </a:lnTo>
                  <a:lnTo>
                    <a:pt x="9" y="11"/>
                  </a:lnTo>
                  <a:cubicBezTo>
                    <a:pt x="5" y="6"/>
                    <a:pt x="2" y="2"/>
                    <a:pt x="0" y="0"/>
                  </a:cubicBezTo>
                  <a:close/>
                  <a:moveTo>
                    <a:pt x="9" y="11"/>
                  </a:moveTo>
                  <a:cubicBezTo>
                    <a:pt x="16" y="22"/>
                    <a:pt x="25" y="36"/>
                    <a:pt x="25" y="36"/>
                  </a:cubicBezTo>
                  <a:cubicBezTo>
                    <a:pt x="25" y="36"/>
                    <a:pt x="24" y="33"/>
                    <a:pt x="19" y="26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3805;p44"/>
            <p:cNvSpPr/>
            <p:nvPr/>
          </p:nvSpPr>
          <p:spPr>
            <a:xfrm>
              <a:off x="1219475" y="3284400"/>
              <a:ext cx="7450" cy="7800"/>
            </a:xfrm>
            <a:custGeom>
              <a:avLst/>
              <a:gdLst/>
              <a:ahLst/>
              <a:cxnLst/>
              <a:rect l="l" t="t" r="r" b="b"/>
              <a:pathLst>
                <a:path w="298" h="312" extrusionOk="0">
                  <a:moveTo>
                    <a:pt x="64" y="0"/>
                  </a:moveTo>
                  <a:cubicBezTo>
                    <a:pt x="32" y="0"/>
                    <a:pt x="7" y="25"/>
                    <a:pt x="7" y="57"/>
                  </a:cubicBezTo>
                  <a:cubicBezTo>
                    <a:pt x="1" y="132"/>
                    <a:pt x="26" y="208"/>
                    <a:pt x="76" y="271"/>
                  </a:cubicBezTo>
                  <a:cubicBezTo>
                    <a:pt x="92" y="287"/>
                    <a:pt x="126" y="312"/>
                    <a:pt x="155" y="312"/>
                  </a:cubicBezTo>
                  <a:cubicBezTo>
                    <a:pt x="161" y="312"/>
                    <a:pt x="166" y="311"/>
                    <a:pt x="171" y="309"/>
                  </a:cubicBezTo>
                  <a:cubicBezTo>
                    <a:pt x="215" y="296"/>
                    <a:pt x="215" y="252"/>
                    <a:pt x="259" y="233"/>
                  </a:cubicBezTo>
                  <a:cubicBezTo>
                    <a:pt x="297" y="208"/>
                    <a:pt x="265" y="132"/>
                    <a:pt x="234" y="120"/>
                  </a:cubicBezTo>
                  <a:cubicBezTo>
                    <a:pt x="215" y="114"/>
                    <a:pt x="171" y="44"/>
                    <a:pt x="152" y="25"/>
                  </a:cubicBezTo>
                  <a:cubicBezTo>
                    <a:pt x="127" y="6"/>
                    <a:pt x="95" y="0"/>
                    <a:pt x="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3806;p44"/>
            <p:cNvSpPr/>
            <p:nvPr/>
          </p:nvSpPr>
          <p:spPr>
            <a:xfrm>
              <a:off x="1180225" y="3264250"/>
              <a:ext cx="5825" cy="9800"/>
            </a:xfrm>
            <a:custGeom>
              <a:avLst/>
              <a:gdLst/>
              <a:ahLst/>
              <a:cxnLst/>
              <a:rect l="l" t="t" r="r" b="b"/>
              <a:pathLst>
                <a:path w="233" h="392" extrusionOk="0">
                  <a:moveTo>
                    <a:pt x="106" y="0"/>
                  </a:moveTo>
                  <a:cubicBezTo>
                    <a:pt x="98" y="0"/>
                    <a:pt x="90" y="4"/>
                    <a:pt x="82" y="11"/>
                  </a:cubicBezTo>
                  <a:cubicBezTo>
                    <a:pt x="38" y="30"/>
                    <a:pt x="13" y="68"/>
                    <a:pt x="13" y="106"/>
                  </a:cubicBezTo>
                  <a:cubicBezTo>
                    <a:pt x="0" y="194"/>
                    <a:pt x="19" y="365"/>
                    <a:pt x="126" y="390"/>
                  </a:cubicBezTo>
                  <a:cubicBezTo>
                    <a:pt x="132" y="391"/>
                    <a:pt x="138" y="391"/>
                    <a:pt x="143" y="391"/>
                  </a:cubicBezTo>
                  <a:cubicBezTo>
                    <a:pt x="232" y="391"/>
                    <a:pt x="221" y="248"/>
                    <a:pt x="221" y="194"/>
                  </a:cubicBezTo>
                  <a:cubicBezTo>
                    <a:pt x="215" y="175"/>
                    <a:pt x="208" y="156"/>
                    <a:pt x="196" y="144"/>
                  </a:cubicBezTo>
                  <a:cubicBezTo>
                    <a:pt x="196" y="119"/>
                    <a:pt x="183" y="93"/>
                    <a:pt x="177" y="74"/>
                  </a:cubicBezTo>
                  <a:cubicBezTo>
                    <a:pt x="167" y="49"/>
                    <a:pt x="137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7" name="Google Shape;3807;p44"/>
            <p:cNvSpPr/>
            <p:nvPr/>
          </p:nvSpPr>
          <p:spPr>
            <a:xfrm>
              <a:off x="1214625" y="3241450"/>
              <a:ext cx="6425" cy="7825"/>
            </a:xfrm>
            <a:custGeom>
              <a:avLst/>
              <a:gdLst/>
              <a:ahLst/>
              <a:cxnLst/>
              <a:rect l="l" t="t" r="r" b="b"/>
              <a:pathLst>
                <a:path w="257" h="313" extrusionOk="0">
                  <a:moveTo>
                    <a:pt x="122" y="0"/>
                  </a:moveTo>
                  <a:cubicBezTo>
                    <a:pt x="115" y="0"/>
                    <a:pt x="108" y="1"/>
                    <a:pt x="100" y="3"/>
                  </a:cubicBezTo>
                  <a:cubicBezTo>
                    <a:pt x="24" y="28"/>
                    <a:pt x="24" y="122"/>
                    <a:pt x="12" y="185"/>
                  </a:cubicBezTo>
                  <a:cubicBezTo>
                    <a:pt x="1" y="223"/>
                    <a:pt x="27" y="313"/>
                    <a:pt x="75" y="313"/>
                  </a:cubicBezTo>
                  <a:cubicBezTo>
                    <a:pt x="83" y="313"/>
                    <a:pt x="91" y="311"/>
                    <a:pt x="100" y="305"/>
                  </a:cubicBezTo>
                  <a:cubicBezTo>
                    <a:pt x="113" y="305"/>
                    <a:pt x="125" y="299"/>
                    <a:pt x="138" y="299"/>
                  </a:cubicBezTo>
                  <a:cubicBezTo>
                    <a:pt x="150" y="299"/>
                    <a:pt x="157" y="305"/>
                    <a:pt x="163" y="305"/>
                  </a:cubicBezTo>
                  <a:cubicBezTo>
                    <a:pt x="171" y="307"/>
                    <a:pt x="178" y="308"/>
                    <a:pt x="185" y="308"/>
                  </a:cubicBezTo>
                  <a:cubicBezTo>
                    <a:pt x="238" y="308"/>
                    <a:pt x="257" y="247"/>
                    <a:pt x="251" y="185"/>
                  </a:cubicBezTo>
                  <a:lnTo>
                    <a:pt x="251" y="135"/>
                  </a:lnTo>
                  <a:cubicBezTo>
                    <a:pt x="245" y="110"/>
                    <a:pt x="232" y="78"/>
                    <a:pt x="214" y="59"/>
                  </a:cubicBezTo>
                  <a:cubicBezTo>
                    <a:pt x="214" y="53"/>
                    <a:pt x="207" y="47"/>
                    <a:pt x="201" y="40"/>
                  </a:cubicBezTo>
                  <a:lnTo>
                    <a:pt x="201" y="34"/>
                  </a:lnTo>
                  <a:lnTo>
                    <a:pt x="195" y="34"/>
                  </a:lnTo>
                  <a:cubicBezTo>
                    <a:pt x="188" y="28"/>
                    <a:pt x="182" y="21"/>
                    <a:pt x="176" y="15"/>
                  </a:cubicBezTo>
                  <a:lnTo>
                    <a:pt x="176" y="21"/>
                  </a:lnTo>
                  <a:cubicBezTo>
                    <a:pt x="161" y="7"/>
                    <a:pt x="144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8" name="Google Shape;3808;p44"/>
            <p:cNvSpPr/>
            <p:nvPr/>
          </p:nvSpPr>
          <p:spPr>
            <a:xfrm>
              <a:off x="1190025" y="3375950"/>
              <a:ext cx="8500" cy="10275"/>
            </a:xfrm>
            <a:custGeom>
              <a:avLst/>
              <a:gdLst/>
              <a:ahLst/>
              <a:cxnLst/>
              <a:rect l="l" t="t" r="r" b="b"/>
              <a:pathLst>
                <a:path w="340" h="411" extrusionOk="0">
                  <a:moveTo>
                    <a:pt x="140" y="0"/>
                  </a:moveTo>
                  <a:cubicBezTo>
                    <a:pt x="0" y="0"/>
                    <a:pt x="71" y="283"/>
                    <a:pt x="125" y="343"/>
                  </a:cubicBezTo>
                  <a:cubicBezTo>
                    <a:pt x="151" y="368"/>
                    <a:pt x="182" y="393"/>
                    <a:pt x="220" y="406"/>
                  </a:cubicBezTo>
                  <a:cubicBezTo>
                    <a:pt x="227" y="409"/>
                    <a:pt x="234" y="410"/>
                    <a:pt x="241" y="410"/>
                  </a:cubicBezTo>
                  <a:cubicBezTo>
                    <a:pt x="293" y="410"/>
                    <a:pt x="328" y="331"/>
                    <a:pt x="333" y="286"/>
                  </a:cubicBezTo>
                  <a:cubicBezTo>
                    <a:pt x="340" y="173"/>
                    <a:pt x="302" y="28"/>
                    <a:pt x="163" y="2"/>
                  </a:cubicBezTo>
                  <a:cubicBezTo>
                    <a:pt x="155" y="1"/>
                    <a:pt x="147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9" name="Google Shape;3809;p44"/>
            <p:cNvSpPr/>
            <p:nvPr/>
          </p:nvSpPr>
          <p:spPr>
            <a:xfrm>
              <a:off x="1204975" y="3380875"/>
              <a:ext cx="7125" cy="8525"/>
            </a:xfrm>
            <a:custGeom>
              <a:avLst/>
              <a:gdLst/>
              <a:ahLst/>
              <a:cxnLst/>
              <a:rect l="l" t="t" r="r" b="b"/>
              <a:pathLst>
                <a:path w="285" h="341" extrusionOk="0">
                  <a:moveTo>
                    <a:pt x="130" y="1"/>
                  </a:moveTo>
                  <a:cubicBezTo>
                    <a:pt x="120" y="1"/>
                    <a:pt x="110" y="3"/>
                    <a:pt x="101" y="7"/>
                  </a:cubicBezTo>
                  <a:lnTo>
                    <a:pt x="82" y="20"/>
                  </a:lnTo>
                  <a:cubicBezTo>
                    <a:pt x="76" y="26"/>
                    <a:pt x="71" y="31"/>
                    <a:pt x="68" y="35"/>
                  </a:cubicBezTo>
                  <a:lnTo>
                    <a:pt x="68" y="35"/>
                  </a:lnTo>
                  <a:cubicBezTo>
                    <a:pt x="68" y="34"/>
                    <a:pt x="69" y="33"/>
                    <a:pt x="70" y="32"/>
                  </a:cubicBezTo>
                  <a:lnTo>
                    <a:pt x="70" y="32"/>
                  </a:lnTo>
                  <a:cubicBezTo>
                    <a:pt x="0" y="45"/>
                    <a:pt x="26" y="165"/>
                    <a:pt x="51" y="203"/>
                  </a:cubicBezTo>
                  <a:cubicBezTo>
                    <a:pt x="43" y="191"/>
                    <a:pt x="39" y="187"/>
                    <a:pt x="38" y="187"/>
                  </a:cubicBezTo>
                  <a:cubicBezTo>
                    <a:pt x="34" y="187"/>
                    <a:pt x="71" y="259"/>
                    <a:pt x="76" y="259"/>
                  </a:cubicBezTo>
                  <a:cubicBezTo>
                    <a:pt x="89" y="285"/>
                    <a:pt x="108" y="310"/>
                    <a:pt x="133" y="323"/>
                  </a:cubicBezTo>
                  <a:cubicBezTo>
                    <a:pt x="147" y="334"/>
                    <a:pt x="163" y="340"/>
                    <a:pt x="179" y="340"/>
                  </a:cubicBezTo>
                  <a:cubicBezTo>
                    <a:pt x="205" y="340"/>
                    <a:pt x="231" y="325"/>
                    <a:pt x="246" y="297"/>
                  </a:cubicBezTo>
                  <a:cubicBezTo>
                    <a:pt x="284" y="222"/>
                    <a:pt x="278" y="133"/>
                    <a:pt x="234" y="64"/>
                  </a:cubicBezTo>
                  <a:cubicBezTo>
                    <a:pt x="234" y="64"/>
                    <a:pt x="227" y="58"/>
                    <a:pt x="227" y="58"/>
                  </a:cubicBezTo>
                  <a:cubicBezTo>
                    <a:pt x="203" y="24"/>
                    <a:pt x="164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0" name="Google Shape;3810;p44"/>
            <p:cNvSpPr/>
            <p:nvPr/>
          </p:nvSpPr>
          <p:spPr>
            <a:xfrm>
              <a:off x="1202125" y="3359150"/>
              <a:ext cx="8225" cy="11400"/>
            </a:xfrm>
            <a:custGeom>
              <a:avLst/>
              <a:gdLst/>
              <a:ahLst/>
              <a:cxnLst/>
              <a:rect l="l" t="t" r="r" b="b"/>
              <a:pathLst>
                <a:path w="329" h="456" extrusionOk="0">
                  <a:moveTo>
                    <a:pt x="129" y="0"/>
                  </a:moveTo>
                  <a:cubicBezTo>
                    <a:pt x="103" y="0"/>
                    <a:pt x="77" y="13"/>
                    <a:pt x="58" y="44"/>
                  </a:cubicBezTo>
                  <a:cubicBezTo>
                    <a:pt x="1" y="145"/>
                    <a:pt x="7" y="271"/>
                    <a:pt x="70" y="365"/>
                  </a:cubicBezTo>
                  <a:cubicBezTo>
                    <a:pt x="99" y="410"/>
                    <a:pt x="152" y="456"/>
                    <a:pt x="202" y="456"/>
                  </a:cubicBezTo>
                  <a:cubicBezTo>
                    <a:pt x="230" y="456"/>
                    <a:pt x="256" y="443"/>
                    <a:pt x="278" y="409"/>
                  </a:cubicBezTo>
                  <a:cubicBezTo>
                    <a:pt x="329" y="302"/>
                    <a:pt x="322" y="182"/>
                    <a:pt x="259" y="88"/>
                  </a:cubicBezTo>
                  <a:cubicBezTo>
                    <a:pt x="231" y="43"/>
                    <a:pt x="178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1" name="Google Shape;3811;p44"/>
            <p:cNvSpPr/>
            <p:nvPr/>
          </p:nvSpPr>
          <p:spPr>
            <a:xfrm>
              <a:off x="1173475" y="3355825"/>
              <a:ext cx="9600" cy="12200"/>
            </a:xfrm>
            <a:custGeom>
              <a:avLst/>
              <a:gdLst/>
              <a:ahLst/>
              <a:cxnLst/>
              <a:rect l="l" t="t" r="r" b="b"/>
              <a:pathLst>
                <a:path w="384" h="488" extrusionOk="0">
                  <a:moveTo>
                    <a:pt x="117" y="1"/>
                  </a:moveTo>
                  <a:cubicBezTo>
                    <a:pt x="4" y="1"/>
                    <a:pt x="1" y="208"/>
                    <a:pt x="18" y="278"/>
                  </a:cubicBezTo>
                  <a:cubicBezTo>
                    <a:pt x="34" y="362"/>
                    <a:pt x="99" y="488"/>
                    <a:pt x="194" y="488"/>
                  </a:cubicBezTo>
                  <a:cubicBezTo>
                    <a:pt x="212" y="488"/>
                    <a:pt x="231" y="483"/>
                    <a:pt x="251" y="473"/>
                  </a:cubicBezTo>
                  <a:cubicBezTo>
                    <a:pt x="340" y="423"/>
                    <a:pt x="384" y="328"/>
                    <a:pt x="358" y="233"/>
                  </a:cubicBezTo>
                  <a:cubicBezTo>
                    <a:pt x="327" y="126"/>
                    <a:pt x="251" y="44"/>
                    <a:pt x="150" y="6"/>
                  </a:cubicBezTo>
                  <a:cubicBezTo>
                    <a:pt x="138" y="3"/>
                    <a:pt x="127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2" name="Google Shape;3812;p44"/>
            <p:cNvSpPr/>
            <p:nvPr/>
          </p:nvSpPr>
          <p:spPr>
            <a:xfrm>
              <a:off x="1161625" y="3390400"/>
              <a:ext cx="7425" cy="8450"/>
            </a:xfrm>
            <a:custGeom>
              <a:avLst/>
              <a:gdLst/>
              <a:ahLst/>
              <a:cxnLst/>
              <a:rect l="l" t="t" r="r" b="b"/>
              <a:pathLst>
                <a:path w="297" h="338" extrusionOk="0">
                  <a:moveTo>
                    <a:pt x="114" y="1"/>
                  </a:moveTo>
                  <a:cubicBezTo>
                    <a:pt x="0" y="1"/>
                    <a:pt x="37" y="338"/>
                    <a:pt x="154" y="338"/>
                  </a:cubicBezTo>
                  <a:cubicBezTo>
                    <a:pt x="168" y="338"/>
                    <a:pt x="185" y="332"/>
                    <a:pt x="202" y="320"/>
                  </a:cubicBezTo>
                  <a:cubicBezTo>
                    <a:pt x="214" y="307"/>
                    <a:pt x="227" y="288"/>
                    <a:pt x="240" y="276"/>
                  </a:cubicBezTo>
                  <a:cubicBezTo>
                    <a:pt x="296" y="219"/>
                    <a:pt x="252" y="74"/>
                    <a:pt x="189" y="36"/>
                  </a:cubicBezTo>
                  <a:cubicBezTo>
                    <a:pt x="159" y="11"/>
                    <a:pt x="134" y="1"/>
                    <a:pt x="1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3" name="Google Shape;3813;p44"/>
            <p:cNvSpPr/>
            <p:nvPr/>
          </p:nvSpPr>
          <p:spPr>
            <a:xfrm>
              <a:off x="1211275" y="3405875"/>
              <a:ext cx="8225" cy="11550"/>
            </a:xfrm>
            <a:custGeom>
              <a:avLst/>
              <a:gdLst/>
              <a:ahLst/>
              <a:cxnLst/>
              <a:rect l="l" t="t" r="r" b="b"/>
              <a:pathLst>
                <a:path w="329" h="462" extrusionOk="0">
                  <a:moveTo>
                    <a:pt x="129" y="0"/>
                  </a:moveTo>
                  <a:cubicBezTo>
                    <a:pt x="101" y="0"/>
                    <a:pt x="74" y="14"/>
                    <a:pt x="51" y="48"/>
                  </a:cubicBezTo>
                  <a:cubicBezTo>
                    <a:pt x="1" y="149"/>
                    <a:pt x="7" y="275"/>
                    <a:pt x="70" y="376"/>
                  </a:cubicBezTo>
                  <a:cubicBezTo>
                    <a:pt x="98" y="420"/>
                    <a:pt x="149" y="462"/>
                    <a:pt x="199" y="462"/>
                  </a:cubicBezTo>
                  <a:cubicBezTo>
                    <a:pt x="227" y="462"/>
                    <a:pt x="255" y="448"/>
                    <a:pt x="278" y="414"/>
                  </a:cubicBezTo>
                  <a:cubicBezTo>
                    <a:pt x="329" y="313"/>
                    <a:pt x="322" y="187"/>
                    <a:pt x="259" y="92"/>
                  </a:cubicBezTo>
                  <a:cubicBezTo>
                    <a:pt x="231" y="43"/>
                    <a:pt x="179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4" name="Google Shape;3814;p44"/>
            <p:cNvSpPr/>
            <p:nvPr/>
          </p:nvSpPr>
          <p:spPr>
            <a:xfrm>
              <a:off x="1195200" y="3403775"/>
              <a:ext cx="7425" cy="9825"/>
            </a:xfrm>
            <a:custGeom>
              <a:avLst/>
              <a:gdLst/>
              <a:ahLst/>
              <a:cxnLst/>
              <a:rect l="l" t="t" r="r" b="b"/>
              <a:pathLst>
                <a:path w="297" h="393" extrusionOk="0">
                  <a:moveTo>
                    <a:pt x="106" y="1"/>
                  </a:moveTo>
                  <a:cubicBezTo>
                    <a:pt x="60" y="1"/>
                    <a:pt x="20" y="39"/>
                    <a:pt x="13" y="113"/>
                  </a:cubicBezTo>
                  <a:cubicBezTo>
                    <a:pt x="0" y="201"/>
                    <a:pt x="26" y="283"/>
                    <a:pt x="82" y="353"/>
                  </a:cubicBezTo>
                  <a:cubicBezTo>
                    <a:pt x="99" y="374"/>
                    <a:pt x="128" y="392"/>
                    <a:pt x="158" y="392"/>
                  </a:cubicBezTo>
                  <a:cubicBezTo>
                    <a:pt x="173" y="392"/>
                    <a:pt x="188" y="388"/>
                    <a:pt x="202" y="378"/>
                  </a:cubicBezTo>
                  <a:cubicBezTo>
                    <a:pt x="234" y="353"/>
                    <a:pt x="253" y="315"/>
                    <a:pt x="253" y="277"/>
                  </a:cubicBezTo>
                  <a:cubicBezTo>
                    <a:pt x="297" y="226"/>
                    <a:pt x="265" y="126"/>
                    <a:pt x="208" y="88"/>
                  </a:cubicBezTo>
                  <a:lnTo>
                    <a:pt x="208" y="75"/>
                  </a:lnTo>
                  <a:cubicBezTo>
                    <a:pt x="181" y="25"/>
                    <a:pt x="142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5" name="Google Shape;3815;p44"/>
            <p:cNvSpPr/>
            <p:nvPr/>
          </p:nvSpPr>
          <p:spPr>
            <a:xfrm>
              <a:off x="1238075" y="3372375"/>
              <a:ext cx="7450" cy="9325"/>
            </a:xfrm>
            <a:custGeom>
              <a:avLst/>
              <a:gdLst/>
              <a:ahLst/>
              <a:cxnLst/>
              <a:rect l="l" t="t" r="r" b="b"/>
              <a:pathLst>
                <a:path w="298" h="373" extrusionOk="0">
                  <a:moveTo>
                    <a:pt x="133" y="0"/>
                  </a:moveTo>
                  <a:cubicBezTo>
                    <a:pt x="1" y="0"/>
                    <a:pt x="58" y="253"/>
                    <a:pt x="95" y="303"/>
                  </a:cubicBezTo>
                  <a:cubicBezTo>
                    <a:pt x="121" y="349"/>
                    <a:pt x="162" y="372"/>
                    <a:pt x="200" y="372"/>
                  </a:cubicBezTo>
                  <a:cubicBezTo>
                    <a:pt x="246" y="372"/>
                    <a:pt x="287" y="338"/>
                    <a:pt x="291" y="265"/>
                  </a:cubicBezTo>
                  <a:lnTo>
                    <a:pt x="291" y="240"/>
                  </a:lnTo>
                  <a:cubicBezTo>
                    <a:pt x="297" y="152"/>
                    <a:pt x="266" y="0"/>
                    <a:pt x="1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6" name="Google Shape;3816;p44"/>
            <p:cNvSpPr/>
            <p:nvPr/>
          </p:nvSpPr>
          <p:spPr>
            <a:xfrm>
              <a:off x="1201825" y="3443325"/>
              <a:ext cx="7275" cy="9275"/>
            </a:xfrm>
            <a:custGeom>
              <a:avLst/>
              <a:gdLst/>
              <a:ahLst/>
              <a:cxnLst/>
              <a:rect l="l" t="t" r="r" b="b"/>
              <a:pathLst>
                <a:path w="291" h="371" extrusionOk="0">
                  <a:moveTo>
                    <a:pt x="164" y="0"/>
                  </a:moveTo>
                  <a:cubicBezTo>
                    <a:pt x="76" y="0"/>
                    <a:pt x="63" y="19"/>
                    <a:pt x="32" y="95"/>
                  </a:cubicBezTo>
                  <a:cubicBezTo>
                    <a:pt x="0" y="171"/>
                    <a:pt x="38" y="335"/>
                    <a:pt x="133" y="360"/>
                  </a:cubicBezTo>
                  <a:lnTo>
                    <a:pt x="158" y="366"/>
                  </a:lnTo>
                  <a:cubicBezTo>
                    <a:pt x="165" y="369"/>
                    <a:pt x="173" y="370"/>
                    <a:pt x="180" y="370"/>
                  </a:cubicBezTo>
                  <a:cubicBezTo>
                    <a:pt x="219" y="370"/>
                    <a:pt x="248" y="329"/>
                    <a:pt x="259" y="297"/>
                  </a:cubicBezTo>
                  <a:cubicBezTo>
                    <a:pt x="284" y="221"/>
                    <a:pt x="290" y="0"/>
                    <a:pt x="1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7" name="Google Shape;3817;p44"/>
            <p:cNvSpPr/>
            <p:nvPr/>
          </p:nvSpPr>
          <p:spPr>
            <a:xfrm>
              <a:off x="1163375" y="3449700"/>
              <a:ext cx="5975" cy="7225"/>
            </a:xfrm>
            <a:custGeom>
              <a:avLst/>
              <a:gdLst/>
              <a:ahLst/>
              <a:cxnLst/>
              <a:rect l="l" t="t" r="r" b="b"/>
              <a:pathLst>
                <a:path w="239" h="289" extrusionOk="0">
                  <a:moveTo>
                    <a:pt x="45" y="0"/>
                  </a:moveTo>
                  <a:cubicBezTo>
                    <a:pt x="8" y="0"/>
                    <a:pt x="0" y="84"/>
                    <a:pt x="6" y="105"/>
                  </a:cubicBezTo>
                  <a:cubicBezTo>
                    <a:pt x="18" y="194"/>
                    <a:pt x="63" y="289"/>
                    <a:pt x="158" y="289"/>
                  </a:cubicBezTo>
                  <a:cubicBezTo>
                    <a:pt x="164" y="289"/>
                    <a:pt x="170" y="289"/>
                    <a:pt x="176" y="288"/>
                  </a:cubicBezTo>
                  <a:cubicBezTo>
                    <a:pt x="239" y="288"/>
                    <a:pt x="214" y="162"/>
                    <a:pt x="195" y="130"/>
                  </a:cubicBezTo>
                  <a:cubicBezTo>
                    <a:pt x="157" y="86"/>
                    <a:pt x="119" y="42"/>
                    <a:pt x="69" y="10"/>
                  </a:cubicBezTo>
                  <a:cubicBezTo>
                    <a:pt x="60" y="3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8" name="Google Shape;3818;p44"/>
            <p:cNvSpPr/>
            <p:nvPr/>
          </p:nvSpPr>
          <p:spPr>
            <a:xfrm>
              <a:off x="1105175" y="3307000"/>
              <a:ext cx="5700" cy="7600"/>
            </a:xfrm>
            <a:custGeom>
              <a:avLst/>
              <a:gdLst/>
              <a:ahLst/>
              <a:cxnLst/>
              <a:rect l="l" t="t" r="r" b="b"/>
              <a:pathLst>
                <a:path w="228" h="304" extrusionOk="0">
                  <a:moveTo>
                    <a:pt x="77" y="1"/>
                  </a:moveTo>
                  <a:cubicBezTo>
                    <a:pt x="36" y="1"/>
                    <a:pt x="11" y="42"/>
                    <a:pt x="6" y="86"/>
                  </a:cubicBezTo>
                  <a:cubicBezTo>
                    <a:pt x="0" y="156"/>
                    <a:pt x="25" y="225"/>
                    <a:pt x="76" y="269"/>
                  </a:cubicBezTo>
                  <a:lnTo>
                    <a:pt x="101" y="294"/>
                  </a:lnTo>
                  <a:cubicBezTo>
                    <a:pt x="114" y="301"/>
                    <a:pt x="126" y="304"/>
                    <a:pt x="138" y="304"/>
                  </a:cubicBezTo>
                  <a:cubicBezTo>
                    <a:pt x="150" y="304"/>
                    <a:pt x="161" y="301"/>
                    <a:pt x="170" y="294"/>
                  </a:cubicBezTo>
                  <a:lnTo>
                    <a:pt x="177" y="288"/>
                  </a:lnTo>
                  <a:cubicBezTo>
                    <a:pt x="214" y="275"/>
                    <a:pt x="227" y="238"/>
                    <a:pt x="221" y="200"/>
                  </a:cubicBezTo>
                  <a:lnTo>
                    <a:pt x="221" y="168"/>
                  </a:lnTo>
                  <a:cubicBezTo>
                    <a:pt x="221" y="168"/>
                    <a:pt x="208" y="124"/>
                    <a:pt x="203" y="124"/>
                  </a:cubicBezTo>
                  <a:cubicBezTo>
                    <a:pt x="202" y="124"/>
                    <a:pt x="202" y="126"/>
                    <a:pt x="202" y="130"/>
                  </a:cubicBezTo>
                  <a:cubicBezTo>
                    <a:pt x="189" y="80"/>
                    <a:pt x="158" y="36"/>
                    <a:pt x="114" y="11"/>
                  </a:cubicBezTo>
                  <a:cubicBezTo>
                    <a:pt x="100" y="4"/>
                    <a:pt x="88" y="1"/>
                    <a:pt x="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9" name="Google Shape;3819;p44"/>
            <p:cNvSpPr/>
            <p:nvPr/>
          </p:nvSpPr>
          <p:spPr>
            <a:xfrm>
              <a:off x="1115875" y="3309300"/>
              <a:ext cx="5875" cy="7525"/>
            </a:xfrm>
            <a:custGeom>
              <a:avLst/>
              <a:gdLst/>
              <a:ahLst/>
              <a:cxnLst/>
              <a:rect l="l" t="t" r="r" b="b"/>
              <a:pathLst>
                <a:path w="235" h="301" extrusionOk="0">
                  <a:moveTo>
                    <a:pt x="90" y="0"/>
                  </a:moveTo>
                  <a:cubicBezTo>
                    <a:pt x="9" y="0"/>
                    <a:pt x="0" y="222"/>
                    <a:pt x="89" y="272"/>
                  </a:cubicBezTo>
                  <a:cubicBezTo>
                    <a:pt x="108" y="284"/>
                    <a:pt x="127" y="291"/>
                    <a:pt x="146" y="297"/>
                  </a:cubicBezTo>
                  <a:cubicBezTo>
                    <a:pt x="151" y="299"/>
                    <a:pt x="156" y="300"/>
                    <a:pt x="160" y="300"/>
                  </a:cubicBezTo>
                  <a:cubicBezTo>
                    <a:pt x="180" y="300"/>
                    <a:pt x="199" y="282"/>
                    <a:pt x="209" y="272"/>
                  </a:cubicBezTo>
                  <a:cubicBezTo>
                    <a:pt x="209" y="265"/>
                    <a:pt x="209" y="265"/>
                    <a:pt x="209" y="265"/>
                  </a:cubicBezTo>
                  <a:cubicBezTo>
                    <a:pt x="234" y="202"/>
                    <a:pt x="234" y="133"/>
                    <a:pt x="196" y="76"/>
                  </a:cubicBezTo>
                  <a:lnTo>
                    <a:pt x="184" y="64"/>
                  </a:lnTo>
                  <a:cubicBezTo>
                    <a:pt x="171" y="45"/>
                    <a:pt x="159" y="32"/>
                    <a:pt x="140" y="26"/>
                  </a:cubicBezTo>
                  <a:lnTo>
                    <a:pt x="127" y="13"/>
                  </a:lnTo>
                  <a:cubicBezTo>
                    <a:pt x="114" y="4"/>
                    <a:pt x="101" y="0"/>
                    <a:pt x="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0" name="Google Shape;3820;p44"/>
            <p:cNvSpPr/>
            <p:nvPr/>
          </p:nvSpPr>
          <p:spPr>
            <a:xfrm>
              <a:off x="1268050" y="3130975"/>
              <a:ext cx="6250" cy="6750"/>
            </a:xfrm>
            <a:custGeom>
              <a:avLst/>
              <a:gdLst/>
              <a:ahLst/>
              <a:cxnLst/>
              <a:rect l="l" t="t" r="r" b="b"/>
              <a:pathLst>
                <a:path w="250" h="270" extrusionOk="0">
                  <a:moveTo>
                    <a:pt x="89" y="0"/>
                  </a:moveTo>
                  <a:cubicBezTo>
                    <a:pt x="1" y="0"/>
                    <a:pt x="14" y="140"/>
                    <a:pt x="51" y="183"/>
                  </a:cubicBezTo>
                  <a:cubicBezTo>
                    <a:pt x="63" y="209"/>
                    <a:pt x="82" y="227"/>
                    <a:pt x="101" y="246"/>
                  </a:cubicBezTo>
                  <a:cubicBezTo>
                    <a:pt x="119" y="263"/>
                    <a:pt x="136" y="270"/>
                    <a:pt x="151" y="270"/>
                  </a:cubicBezTo>
                  <a:cubicBezTo>
                    <a:pt x="232" y="270"/>
                    <a:pt x="249" y="55"/>
                    <a:pt x="126" y="7"/>
                  </a:cubicBezTo>
                  <a:cubicBezTo>
                    <a:pt x="114" y="7"/>
                    <a:pt x="101" y="0"/>
                    <a:pt x="95" y="0"/>
                  </a:cubicBezTo>
                  <a:cubicBezTo>
                    <a:pt x="93" y="0"/>
                    <a:pt x="91" y="0"/>
                    <a:pt x="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1" name="Google Shape;3821;p44"/>
            <p:cNvSpPr/>
            <p:nvPr/>
          </p:nvSpPr>
          <p:spPr>
            <a:xfrm>
              <a:off x="1281125" y="3138450"/>
              <a:ext cx="7275" cy="9375"/>
            </a:xfrm>
            <a:custGeom>
              <a:avLst/>
              <a:gdLst/>
              <a:ahLst/>
              <a:cxnLst/>
              <a:rect l="l" t="t" r="r" b="b"/>
              <a:pathLst>
                <a:path w="291" h="375" extrusionOk="0">
                  <a:moveTo>
                    <a:pt x="126" y="0"/>
                  </a:moveTo>
                  <a:cubicBezTo>
                    <a:pt x="109" y="0"/>
                    <a:pt x="93" y="10"/>
                    <a:pt x="83" y="29"/>
                  </a:cubicBezTo>
                  <a:cubicBezTo>
                    <a:pt x="1" y="118"/>
                    <a:pt x="64" y="269"/>
                    <a:pt x="127" y="345"/>
                  </a:cubicBezTo>
                  <a:cubicBezTo>
                    <a:pt x="146" y="366"/>
                    <a:pt x="167" y="374"/>
                    <a:pt x="188" y="374"/>
                  </a:cubicBezTo>
                  <a:cubicBezTo>
                    <a:pt x="236" y="374"/>
                    <a:pt x="280" y="326"/>
                    <a:pt x="284" y="269"/>
                  </a:cubicBezTo>
                  <a:cubicBezTo>
                    <a:pt x="291" y="187"/>
                    <a:pt x="259" y="55"/>
                    <a:pt x="165" y="23"/>
                  </a:cubicBezTo>
                  <a:cubicBezTo>
                    <a:pt x="156" y="8"/>
                    <a:pt x="141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2" name="Google Shape;3822;p44"/>
            <p:cNvSpPr/>
            <p:nvPr/>
          </p:nvSpPr>
          <p:spPr>
            <a:xfrm>
              <a:off x="1038675" y="3231275"/>
              <a:ext cx="6450" cy="8475"/>
            </a:xfrm>
            <a:custGeom>
              <a:avLst/>
              <a:gdLst/>
              <a:ahLst/>
              <a:cxnLst/>
              <a:rect l="l" t="t" r="r" b="b"/>
              <a:pathLst>
                <a:path w="258" h="339" extrusionOk="0">
                  <a:moveTo>
                    <a:pt x="128" y="1"/>
                  </a:moveTo>
                  <a:cubicBezTo>
                    <a:pt x="114" y="1"/>
                    <a:pt x="104" y="16"/>
                    <a:pt x="99" y="37"/>
                  </a:cubicBezTo>
                  <a:cubicBezTo>
                    <a:pt x="87" y="44"/>
                    <a:pt x="80" y="56"/>
                    <a:pt x="68" y="69"/>
                  </a:cubicBezTo>
                  <a:cubicBezTo>
                    <a:pt x="0" y="161"/>
                    <a:pt x="92" y="339"/>
                    <a:pt x="167" y="339"/>
                  </a:cubicBezTo>
                  <a:cubicBezTo>
                    <a:pt x="190" y="339"/>
                    <a:pt x="211" y="323"/>
                    <a:pt x="226" y="283"/>
                  </a:cubicBezTo>
                  <a:cubicBezTo>
                    <a:pt x="226" y="271"/>
                    <a:pt x="232" y="264"/>
                    <a:pt x="238" y="258"/>
                  </a:cubicBezTo>
                  <a:cubicBezTo>
                    <a:pt x="257" y="189"/>
                    <a:pt x="244" y="107"/>
                    <a:pt x="194" y="50"/>
                  </a:cubicBezTo>
                  <a:cubicBezTo>
                    <a:pt x="181" y="37"/>
                    <a:pt x="162" y="25"/>
                    <a:pt x="150" y="12"/>
                  </a:cubicBezTo>
                  <a:cubicBezTo>
                    <a:pt x="142" y="4"/>
                    <a:pt x="134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3" name="Google Shape;3823;p44"/>
            <p:cNvSpPr/>
            <p:nvPr/>
          </p:nvSpPr>
          <p:spPr>
            <a:xfrm>
              <a:off x="994475" y="3279800"/>
              <a:ext cx="10750" cy="15100"/>
            </a:xfrm>
            <a:custGeom>
              <a:avLst/>
              <a:gdLst/>
              <a:ahLst/>
              <a:cxnLst/>
              <a:rect l="l" t="t" r="r" b="b"/>
              <a:pathLst>
                <a:path w="430" h="604" extrusionOk="0">
                  <a:moveTo>
                    <a:pt x="171" y="0"/>
                  </a:moveTo>
                  <a:cubicBezTo>
                    <a:pt x="137" y="0"/>
                    <a:pt x="104" y="18"/>
                    <a:pt x="76" y="64"/>
                  </a:cubicBezTo>
                  <a:cubicBezTo>
                    <a:pt x="57" y="89"/>
                    <a:pt x="45" y="121"/>
                    <a:pt x="32" y="152"/>
                  </a:cubicBezTo>
                  <a:cubicBezTo>
                    <a:pt x="1" y="266"/>
                    <a:pt x="19" y="392"/>
                    <a:pt x="83" y="493"/>
                  </a:cubicBezTo>
                  <a:cubicBezTo>
                    <a:pt x="116" y="545"/>
                    <a:pt x="173" y="604"/>
                    <a:pt x="235" y="604"/>
                  </a:cubicBezTo>
                  <a:cubicBezTo>
                    <a:pt x="255" y="604"/>
                    <a:pt x="276" y="597"/>
                    <a:pt x="297" y="581"/>
                  </a:cubicBezTo>
                  <a:cubicBezTo>
                    <a:pt x="303" y="575"/>
                    <a:pt x="316" y="569"/>
                    <a:pt x="322" y="562"/>
                  </a:cubicBezTo>
                  <a:cubicBezTo>
                    <a:pt x="429" y="474"/>
                    <a:pt x="411" y="298"/>
                    <a:pt x="366" y="178"/>
                  </a:cubicBezTo>
                  <a:cubicBezTo>
                    <a:pt x="340" y="106"/>
                    <a:pt x="253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4" name="Google Shape;3824;p44"/>
            <p:cNvSpPr/>
            <p:nvPr/>
          </p:nvSpPr>
          <p:spPr>
            <a:xfrm>
              <a:off x="1014825" y="3291975"/>
              <a:ext cx="7725" cy="10375"/>
            </a:xfrm>
            <a:custGeom>
              <a:avLst/>
              <a:gdLst/>
              <a:ahLst/>
              <a:cxnLst/>
              <a:rect l="l" t="t" r="r" b="b"/>
              <a:pathLst>
                <a:path w="309" h="415" extrusionOk="0">
                  <a:moveTo>
                    <a:pt x="150" y="1"/>
                  </a:moveTo>
                  <a:cubicBezTo>
                    <a:pt x="141" y="1"/>
                    <a:pt x="131" y="3"/>
                    <a:pt x="120" y="6"/>
                  </a:cubicBezTo>
                  <a:cubicBezTo>
                    <a:pt x="95" y="12"/>
                    <a:pt x="76" y="25"/>
                    <a:pt x="51" y="44"/>
                  </a:cubicBezTo>
                  <a:cubicBezTo>
                    <a:pt x="0" y="82"/>
                    <a:pt x="13" y="183"/>
                    <a:pt x="32" y="233"/>
                  </a:cubicBezTo>
                  <a:cubicBezTo>
                    <a:pt x="32" y="239"/>
                    <a:pt x="38" y="246"/>
                    <a:pt x="44" y="252"/>
                  </a:cubicBezTo>
                  <a:cubicBezTo>
                    <a:pt x="51" y="284"/>
                    <a:pt x="63" y="315"/>
                    <a:pt x="82" y="340"/>
                  </a:cubicBezTo>
                  <a:cubicBezTo>
                    <a:pt x="115" y="390"/>
                    <a:pt x="157" y="414"/>
                    <a:pt x="195" y="414"/>
                  </a:cubicBezTo>
                  <a:cubicBezTo>
                    <a:pt x="243" y="414"/>
                    <a:pt x="286" y="374"/>
                    <a:pt x="297" y="296"/>
                  </a:cubicBezTo>
                  <a:cubicBezTo>
                    <a:pt x="308" y="221"/>
                    <a:pt x="261" y="1"/>
                    <a:pt x="1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5" name="Google Shape;3825;p44"/>
            <p:cNvSpPr/>
            <p:nvPr/>
          </p:nvSpPr>
          <p:spPr>
            <a:xfrm>
              <a:off x="1017050" y="3274725"/>
              <a:ext cx="3775" cy="6050"/>
            </a:xfrm>
            <a:custGeom>
              <a:avLst/>
              <a:gdLst/>
              <a:ahLst/>
              <a:cxnLst/>
              <a:rect l="l" t="t" r="r" b="b"/>
              <a:pathLst>
                <a:path w="151" h="242" extrusionOk="0">
                  <a:moveTo>
                    <a:pt x="70" y="0"/>
                  </a:moveTo>
                  <a:cubicBezTo>
                    <a:pt x="34" y="0"/>
                    <a:pt x="1" y="39"/>
                    <a:pt x="18" y="110"/>
                  </a:cubicBezTo>
                  <a:cubicBezTo>
                    <a:pt x="25" y="135"/>
                    <a:pt x="37" y="166"/>
                    <a:pt x="50" y="192"/>
                  </a:cubicBezTo>
                  <a:cubicBezTo>
                    <a:pt x="64" y="226"/>
                    <a:pt x="86" y="242"/>
                    <a:pt x="106" y="242"/>
                  </a:cubicBezTo>
                  <a:cubicBezTo>
                    <a:pt x="130" y="242"/>
                    <a:pt x="151" y="218"/>
                    <a:pt x="151" y="173"/>
                  </a:cubicBezTo>
                  <a:cubicBezTo>
                    <a:pt x="145" y="141"/>
                    <a:pt x="145" y="110"/>
                    <a:pt x="138" y="78"/>
                  </a:cubicBezTo>
                  <a:cubicBezTo>
                    <a:pt x="130" y="25"/>
                    <a:pt x="99" y="0"/>
                    <a:pt x="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6" name="Google Shape;3826;p44"/>
            <p:cNvSpPr/>
            <p:nvPr/>
          </p:nvSpPr>
          <p:spPr>
            <a:xfrm>
              <a:off x="959000" y="3084975"/>
              <a:ext cx="6800" cy="8650"/>
            </a:xfrm>
            <a:custGeom>
              <a:avLst/>
              <a:gdLst/>
              <a:ahLst/>
              <a:cxnLst/>
              <a:rect l="l" t="t" r="r" b="b"/>
              <a:pathLst>
                <a:path w="272" h="346" extrusionOk="0">
                  <a:moveTo>
                    <a:pt x="101" y="0"/>
                  </a:moveTo>
                  <a:cubicBezTo>
                    <a:pt x="1" y="0"/>
                    <a:pt x="42" y="248"/>
                    <a:pt x="95" y="289"/>
                  </a:cubicBezTo>
                  <a:cubicBezTo>
                    <a:pt x="114" y="314"/>
                    <a:pt x="146" y="333"/>
                    <a:pt x="177" y="346"/>
                  </a:cubicBezTo>
                  <a:cubicBezTo>
                    <a:pt x="215" y="346"/>
                    <a:pt x="246" y="320"/>
                    <a:pt x="259" y="289"/>
                  </a:cubicBezTo>
                  <a:cubicBezTo>
                    <a:pt x="265" y="264"/>
                    <a:pt x="265" y="245"/>
                    <a:pt x="272" y="219"/>
                  </a:cubicBezTo>
                  <a:cubicBezTo>
                    <a:pt x="272" y="168"/>
                    <a:pt x="261" y="84"/>
                    <a:pt x="207" y="56"/>
                  </a:cubicBezTo>
                  <a:lnTo>
                    <a:pt x="207" y="56"/>
                  </a:lnTo>
                  <a:cubicBezTo>
                    <a:pt x="210" y="57"/>
                    <a:pt x="212" y="57"/>
                    <a:pt x="213" y="57"/>
                  </a:cubicBezTo>
                  <a:cubicBezTo>
                    <a:pt x="216" y="57"/>
                    <a:pt x="208" y="51"/>
                    <a:pt x="190" y="37"/>
                  </a:cubicBezTo>
                  <a:cubicBezTo>
                    <a:pt x="171" y="24"/>
                    <a:pt x="146" y="11"/>
                    <a:pt x="127" y="5"/>
                  </a:cubicBezTo>
                  <a:cubicBezTo>
                    <a:pt x="117" y="2"/>
                    <a:pt x="10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7" name="Google Shape;3827;p44"/>
            <p:cNvSpPr/>
            <p:nvPr/>
          </p:nvSpPr>
          <p:spPr>
            <a:xfrm>
              <a:off x="1046675" y="3078550"/>
              <a:ext cx="6475" cy="9275"/>
            </a:xfrm>
            <a:custGeom>
              <a:avLst/>
              <a:gdLst/>
              <a:ahLst/>
              <a:cxnLst/>
              <a:rect l="l" t="t" r="r" b="b"/>
              <a:pathLst>
                <a:path w="259" h="371" extrusionOk="0">
                  <a:moveTo>
                    <a:pt x="126" y="1"/>
                  </a:moveTo>
                  <a:cubicBezTo>
                    <a:pt x="112" y="1"/>
                    <a:pt x="97" y="5"/>
                    <a:pt x="82" y="16"/>
                  </a:cubicBezTo>
                  <a:cubicBezTo>
                    <a:pt x="0" y="79"/>
                    <a:pt x="32" y="262"/>
                    <a:pt x="101" y="325"/>
                  </a:cubicBezTo>
                  <a:cubicBezTo>
                    <a:pt x="120" y="344"/>
                    <a:pt x="145" y="363"/>
                    <a:pt x="170" y="369"/>
                  </a:cubicBezTo>
                  <a:cubicBezTo>
                    <a:pt x="175" y="370"/>
                    <a:pt x="179" y="371"/>
                    <a:pt x="184" y="371"/>
                  </a:cubicBezTo>
                  <a:cubicBezTo>
                    <a:pt x="206" y="371"/>
                    <a:pt x="229" y="359"/>
                    <a:pt x="240" y="338"/>
                  </a:cubicBezTo>
                  <a:lnTo>
                    <a:pt x="240" y="325"/>
                  </a:lnTo>
                  <a:cubicBezTo>
                    <a:pt x="246" y="306"/>
                    <a:pt x="252" y="287"/>
                    <a:pt x="252" y="275"/>
                  </a:cubicBezTo>
                  <a:lnTo>
                    <a:pt x="252" y="262"/>
                  </a:lnTo>
                  <a:cubicBezTo>
                    <a:pt x="259" y="249"/>
                    <a:pt x="259" y="231"/>
                    <a:pt x="252" y="218"/>
                  </a:cubicBezTo>
                  <a:cubicBezTo>
                    <a:pt x="252" y="218"/>
                    <a:pt x="252" y="212"/>
                    <a:pt x="252" y="212"/>
                  </a:cubicBezTo>
                  <a:cubicBezTo>
                    <a:pt x="252" y="205"/>
                    <a:pt x="252" y="199"/>
                    <a:pt x="252" y="199"/>
                  </a:cubicBezTo>
                  <a:cubicBezTo>
                    <a:pt x="259" y="186"/>
                    <a:pt x="259" y="167"/>
                    <a:pt x="252" y="155"/>
                  </a:cubicBezTo>
                  <a:cubicBezTo>
                    <a:pt x="242" y="108"/>
                    <a:pt x="193" y="1"/>
                    <a:pt x="1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8" name="Google Shape;3828;p44"/>
            <p:cNvSpPr/>
            <p:nvPr/>
          </p:nvSpPr>
          <p:spPr>
            <a:xfrm>
              <a:off x="1030775" y="3021725"/>
              <a:ext cx="7875" cy="11075"/>
            </a:xfrm>
            <a:custGeom>
              <a:avLst/>
              <a:gdLst/>
              <a:ahLst/>
              <a:cxnLst/>
              <a:rect l="l" t="t" r="r" b="b"/>
              <a:pathLst>
                <a:path w="315" h="443" extrusionOk="0">
                  <a:moveTo>
                    <a:pt x="120" y="1"/>
                  </a:moveTo>
                  <a:cubicBezTo>
                    <a:pt x="69" y="1"/>
                    <a:pt x="23" y="38"/>
                    <a:pt x="12" y="126"/>
                  </a:cubicBezTo>
                  <a:cubicBezTo>
                    <a:pt x="1" y="231"/>
                    <a:pt x="57" y="442"/>
                    <a:pt x="182" y="442"/>
                  </a:cubicBezTo>
                  <a:cubicBezTo>
                    <a:pt x="199" y="442"/>
                    <a:pt x="218" y="438"/>
                    <a:pt x="239" y="429"/>
                  </a:cubicBezTo>
                  <a:cubicBezTo>
                    <a:pt x="244" y="431"/>
                    <a:pt x="250" y="432"/>
                    <a:pt x="255" y="432"/>
                  </a:cubicBezTo>
                  <a:cubicBezTo>
                    <a:pt x="279" y="432"/>
                    <a:pt x="297" y="408"/>
                    <a:pt x="302" y="372"/>
                  </a:cubicBezTo>
                  <a:cubicBezTo>
                    <a:pt x="315" y="290"/>
                    <a:pt x="302" y="208"/>
                    <a:pt x="277" y="132"/>
                  </a:cubicBezTo>
                  <a:cubicBezTo>
                    <a:pt x="246" y="51"/>
                    <a:pt x="179" y="1"/>
                    <a:pt x="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9" name="Google Shape;3829;p44"/>
            <p:cNvSpPr/>
            <p:nvPr/>
          </p:nvSpPr>
          <p:spPr>
            <a:xfrm>
              <a:off x="1000800" y="3008775"/>
              <a:ext cx="7250" cy="9650"/>
            </a:xfrm>
            <a:custGeom>
              <a:avLst/>
              <a:gdLst/>
              <a:ahLst/>
              <a:cxnLst/>
              <a:rect l="l" t="t" r="r" b="b"/>
              <a:pathLst>
                <a:path w="290" h="386" extrusionOk="0">
                  <a:moveTo>
                    <a:pt x="143" y="0"/>
                  </a:moveTo>
                  <a:cubicBezTo>
                    <a:pt x="129" y="0"/>
                    <a:pt x="114" y="6"/>
                    <a:pt x="101" y="19"/>
                  </a:cubicBezTo>
                  <a:cubicBezTo>
                    <a:pt x="94" y="26"/>
                    <a:pt x="88" y="32"/>
                    <a:pt x="82" y="32"/>
                  </a:cubicBezTo>
                  <a:cubicBezTo>
                    <a:pt x="0" y="102"/>
                    <a:pt x="42" y="385"/>
                    <a:pt x="158" y="385"/>
                  </a:cubicBezTo>
                  <a:cubicBezTo>
                    <a:pt x="168" y="385"/>
                    <a:pt x="178" y="383"/>
                    <a:pt x="189" y="379"/>
                  </a:cubicBezTo>
                  <a:cubicBezTo>
                    <a:pt x="214" y="373"/>
                    <a:pt x="239" y="354"/>
                    <a:pt x="258" y="328"/>
                  </a:cubicBezTo>
                  <a:cubicBezTo>
                    <a:pt x="290" y="259"/>
                    <a:pt x="290" y="183"/>
                    <a:pt x="258" y="114"/>
                  </a:cubicBezTo>
                  <a:cubicBezTo>
                    <a:pt x="244" y="74"/>
                    <a:pt x="194" y="0"/>
                    <a:pt x="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0" name="Google Shape;3830;p44"/>
            <p:cNvSpPr/>
            <p:nvPr/>
          </p:nvSpPr>
          <p:spPr>
            <a:xfrm>
              <a:off x="1022275" y="3002625"/>
              <a:ext cx="7800" cy="9625"/>
            </a:xfrm>
            <a:custGeom>
              <a:avLst/>
              <a:gdLst/>
              <a:ahLst/>
              <a:cxnLst/>
              <a:rect l="l" t="t" r="r" b="b"/>
              <a:pathLst>
                <a:path w="312" h="385" extrusionOk="0">
                  <a:moveTo>
                    <a:pt x="125" y="1"/>
                  </a:moveTo>
                  <a:cubicBezTo>
                    <a:pt x="104" y="1"/>
                    <a:pt x="82" y="14"/>
                    <a:pt x="62" y="45"/>
                  </a:cubicBezTo>
                  <a:cubicBezTo>
                    <a:pt x="0" y="142"/>
                    <a:pt x="93" y="385"/>
                    <a:pt x="184" y="385"/>
                  </a:cubicBezTo>
                  <a:cubicBezTo>
                    <a:pt x="205" y="385"/>
                    <a:pt x="226" y="372"/>
                    <a:pt x="245" y="341"/>
                  </a:cubicBezTo>
                  <a:cubicBezTo>
                    <a:pt x="311" y="244"/>
                    <a:pt x="220" y="1"/>
                    <a:pt x="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31" name="Google Shape;3831;p44"/>
          <p:cNvGrpSpPr/>
          <p:nvPr/>
        </p:nvGrpSpPr>
        <p:grpSpPr>
          <a:xfrm>
            <a:off x="-282794" y="2608979"/>
            <a:ext cx="3108182" cy="3041686"/>
            <a:chOff x="2112849" y="2797670"/>
            <a:chExt cx="625766" cy="612515"/>
          </a:xfrm>
        </p:grpSpPr>
        <p:sp>
          <p:nvSpPr>
            <p:cNvPr id="3832" name="Google Shape;3832;p44"/>
            <p:cNvSpPr/>
            <p:nvPr/>
          </p:nvSpPr>
          <p:spPr>
            <a:xfrm>
              <a:off x="2112849" y="2797670"/>
              <a:ext cx="625766" cy="61251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3" name="Google Shape;3833;p44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4" name="Google Shape;3834;p44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5" name="Google Shape;3835;p44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6" name="Google Shape;3836;p44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7" name="Google Shape;3837;p44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8" name="Google Shape;3838;p44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9" name="Google Shape;3839;p44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0" name="Google Shape;3840;p44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1" name="Google Shape;3841;p44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2" name="Google Shape;3842;p44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3" name="Google Shape;3843;p44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4" name="Google Shape;3844;p44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5" name="Google Shape;3845;p44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6" name="Google Shape;3846;p44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7" name="Google Shape;3847;p44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8" name="Google Shape;3848;p44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9" name="Google Shape;3849;p44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0" name="Google Shape;3850;p44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1" name="Google Shape;3851;p44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2" name="Google Shape;3852;p44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3" name="Google Shape;3853;p44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4" name="Google Shape;3854;p44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5" name="Google Shape;3855;p44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6" name="Google Shape;3856;p44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7" name="Google Shape;3857;p44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3858;p44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3859;p44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3860;p44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3861;p44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3862;p44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3863;p44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3864;p44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44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44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44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44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44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44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44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44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44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44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44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44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44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44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44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44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44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44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44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44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44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44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44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44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44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44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44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44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44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44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44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44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44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44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44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44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3901;p44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3902;p44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44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44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44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44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44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44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44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44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44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3912;p44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44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44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44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44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44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44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44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44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3921;p44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44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44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44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44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44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44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44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44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44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44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44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44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44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44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44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44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44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44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44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44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44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44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44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44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44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44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48" name="Google Shape;3948;p44"/>
          <p:cNvSpPr txBox="1">
            <a:spLocks noGrp="1"/>
          </p:cNvSpPr>
          <p:nvPr>
            <p:ph type="title"/>
          </p:nvPr>
        </p:nvSpPr>
        <p:spPr>
          <a:xfrm>
            <a:off x="856506" y="437130"/>
            <a:ext cx="3397886" cy="11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다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음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시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간</a:t>
            </a:r>
            <a:endParaRPr sz="6600" b="1" dirty="0">
              <a:solidFill>
                <a:schemeClr val="dk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02" name="모서리가 둥근 직사각형 201"/>
          <p:cNvSpPr/>
          <p:nvPr/>
        </p:nvSpPr>
        <p:spPr>
          <a:xfrm>
            <a:off x="2441808" y="368714"/>
            <a:ext cx="6224720" cy="4470598"/>
          </a:xfrm>
          <a:prstGeom prst="roundRect">
            <a:avLst/>
          </a:prstGeom>
          <a:solidFill>
            <a:schemeClr val="accent2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ko-KR" altLang="en-US"/>
          </a:p>
        </p:txBody>
      </p:sp>
      <p:sp>
        <p:nvSpPr>
          <p:cNvPr id="203" name="Google Shape;2757;p35"/>
          <p:cNvSpPr txBox="1">
            <a:spLocks/>
          </p:cNvSpPr>
          <p:nvPr/>
        </p:nvSpPr>
        <p:spPr>
          <a:xfrm>
            <a:off x="2006627" y="1203598"/>
            <a:ext cx="6917387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ko-KR" altLang="en-US" sz="4400" dirty="0" smtClean="0">
                <a:latin typeface="한컴 백제 B" pitchFamily="18" charset="-127"/>
                <a:ea typeface="한컴 백제 B" pitchFamily="18" charset="-127"/>
              </a:rPr>
              <a:t>그림책 </a:t>
            </a:r>
            <a:endParaRPr lang="en-US" altLang="ko-KR" sz="4400" dirty="0" smtClean="0"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en-US" altLang="ko-KR" sz="4400" dirty="0" smtClean="0">
                <a:latin typeface="한컴 백제 B" pitchFamily="18" charset="-127"/>
                <a:ea typeface="한컴 백제 B" pitchFamily="18" charset="-127"/>
              </a:rPr>
              <a:t>&lt;</a:t>
            </a:r>
            <a:r>
              <a:rPr lang="ko-KR" altLang="en-US" sz="4400" dirty="0" smtClean="0">
                <a:latin typeface="한컴 백제 B" pitchFamily="18" charset="-127"/>
                <a:ea typeface="한컴 백제 B" pitchFamily="18" charset="-127"/>
              </a:rPr>
              <a:t>왜 띄어 써야 해</a:t>
            </a:r>
            <a:r>
              <a:rPr lang="en-US" altLang="ko-KR" sz="4400" dirty="0" smtClean="0">
                <a:latin typeface="한컴 백제 B" pitchFamily="18" charset="-127"/>
                <a:ea typeface="한컴 백제 B" pitchFamily="18" charset="-127"/>
              </a:rPr>
              <a:t>?&gt;</a:t>
            </a:r>
          </a:p>
          <a:p>
            <a:pPr algn="ctr"/>
            <a:r>
              <a:rPr lang="ko-KR" altLang="en-US" sz="4400" dirty="0" err="1" smtClean="0">
                <a:latin typeface="한컴 백제 B" pitchFamily="18" charset="-127"/>
                <a:ea typeface="한컴 백제 B" pitchFamily="18" charset="-127"/>
              </a:rPr>
              <a:t>를</a:t>
            </a:r>
            <a:r>
              <a:rPr lang="ko-KR" altLang="en-US" sz="4400" dirty="0" smtClean="0">
                <a:latin typeface="한컴 백제 B" pitchFamily="18" charset="-127"/>
                <a:ea typeface="한컴 백제 B" pitchFamily="18" charset="-127"/>
              </a:rPr>
              <a:t> 읽고</a:t>
            </a:r>
            <a:r>
              <a:rPr lang="en-US" altLang="ko-KR" sz="4400" dirty="0" smtClean="0">
                <a:latin typeface="한컴 백제 B" pitchFamily="18" charset="-127"/>
                <a:ea typeface="한컴 백제 B" pitchFamily="18" charset="-127"/>
              </a:rPr>
              <a:t>,</a:t>
            </a:r>
            <a:r>
              <a:rPr lang="ko-KR" altLang="en-US" sz="4400" dirty="0" smtClean="0">
                <a:latin typeface="한컴 백제 B" pitchFamily="18" charset="-127"/>
                <a:ea typeface="한컴 백제 B" pitchFamily="18" charset="-127"/>
              </a:rPr>
              <a:t> 띄어쓰기에 대해 알아봅시다</a:t>
            </a:r>
            <a:r>
              <a:rPr lang="en-US" altLang="ko-KR" sz="4400" dirty="0" smtClean="0">
                <a:latin typeface="한컴 백제 B" pitchFamily="18" charset="-127"/>
                <a:ea typeface="한컴 백제 B" pitchFamily="18" charset="-127"/>
              </a:rPr>
              <a:t>.</a:t>
            </a:r>
          </a:p>
        </p:txBody>
      </p:sp>
      <p:grpSp>
        <p:nvGrpSpPr>
          <p:cNvPr id="3949" name="Google Shape;3949;p44"/>
          <p:cNvGrpSpPr/>
          <p:nvPr/>
        </p:nvGrpSpPr>
        <p:grpSpPr>
          <a:xfrm>
            <a:off x="-11" y="2567068"/>
            <a:ext cx="989950" cy="906114"/>
            <a:chOff x="2142650" y="2489700"/>
            <a:chExt cx="317750" cy="290850"/>
          </a:xfrm>
        </p:grpSpPr>
        <p:sp>
          <p:nvSpPr>
            <p:cNvPr id="3950" name="Google Shape;3950;p44"/>
            <p:cNvSpPr/>
            <p:nvPr/>
          </p:nvSpPr>
          <p:spPr>
            <a:xfrm>
              <a:off x="2142650" y="2489700"/>
              <a:ext cx="317750" cy="290850"/>
            </a:xfrm>
            <a:custGeom>
              <a:avLst/>
              <a:gdLst/>
              <a:ahLst/>
              <a:cxnLst/>
              <a:rect l="l" t="t" r="r" b="b"/>
              <a:pathLst>
                <a:path w="12710" h="11634" extrusionOk="0">
                  <a:moveTo>
                    <a:pt x="9987" y="1"/>
                  </a:moveTo>
                  <a:cubicBezTo>
                    <a:pt x="9548" y="1"/>
                    <a:pt x="9087" y="195"/>
                    <a:pt x="8641" y="531"/>
                  </a:cubicBezTo>
                  <a:cubicBezTo>
                    <a:pt x="7367" y="1490"/>
                    <a:pt x="1" y="10111"/>
                    <a:pt x="550" y="11190"/>
                  </a:cubicBezTo>
                  <a:cubicBezTo>
                    <a:pt x="706" y="11498"/>
                    <a:pt x="1060" y="11634"/>
                    <a:pt x="1553" y="11634"/>
                  </a:cubicBezTo>
                  <a:cubicBezTo>
                    <a:pt x="4528" y="11634"/>
                    <a:pt x="12565" y="6680"/>
                    <a:pt x="12646" y="4775"/>
                  </a:cubicBezTo>
                  <a:cubicBezTo>
                    <a:pt x="12709" y="3375"/>
                    <a:pt x="12085" y="1969"/>
                    <a:pt x="11335" y="834"/>
                  </a:cubicBezTo>
                  <a:cubicBezTo>
                    <a:pt x="10955" y="253"/>
                    <a:pt x="10486" y="1"/>
                    <a:pt x="99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44"/>
            <p:cNvSpPr/>
            <p:nvPr/>
          </p:nvSpPr>
          <p:spPr>
            <a:xfrm>
              <a:off x="2359925" y="2520425"/>
              <a:ext cx="6175" cy="7750"/>
            </a:xfrm>
            <a:custGeom>
              <a:avLst/>
              <a:gdLst/>
              <a:ahLst/>
              <a:cxnLst/>
              <a:rect l="l" t="t" r="r" b="b"/>
              <a:pathLst>
                <a:path w="247" h="310" extrusionOk="0">
                  <a:moveTo>
                    <a:pt x="140" y="0"/>
                  </a:moveTo>
                  <a:cubicBezTo>
                    <a:pt x="45" y="0"/>
                    <a:pt x="1" y="133"/>
                    <a:pt x="1" y="210"/>
                  </a:cubicBezTo>
                  <a:cubicBezTo>
                    <a:pt x="1" y="274"/>
                    <a:pt x="35" y="309"/>
                    <a:pt x="76" y="309"/>
                  </a:cubicBezTo>
                  <a:cubicBezTo>
                    <a:pt x="103" y="309"/>
                    <a:pt x="133" y="293"/>
                    <a:pt x="159" y="261"/>
                  </a:cubicBezTo>
                  <a:cubicBezTo>
                    <a:pt x="178" y="242"/>
                    <a:pt x="190" y="216"/>
                    <a:pt x="203" y="191"/>
                  </a:cubicBezTo>
                  <a:cubicBezTo>
                    <a:pt x="228" y="147"/>
                    <a:pt x="247" y="71"/>
                    <a:pt x="203" y="27"/>
                  </a:cubicBezTo>
                  <a:cubicBezTo>
                    <a:pt x="190" y="15"/>
                    <a:pt x="178" y="2"/>
                    <a:pt x="159" y="2"/>
                  </a:cubicBezTo>
                  <a:cubicBezTo>
                    <a:pt x="152" y="1"/>
                    <a:pt x="14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44"/>
            <p:cNvSpPr/>
            <p:nvPr/>
          </p:nvSpPr>
          <p:spPr>
            <a:xfrm>
              <a:off x="2376975" y="2507325"/>
              <a:ext cx="7950" cy="9125"/>
            </a:xfrm>
            <a:custGeom>
              <a:avLst/>
              <a:gdLst/>
              <a:ahLst/>
              <a:cxnLst/>
              <a:rect l="l" t="t" r="r" b="b"/>
              <a:pathLst>
                <a:path w="318" h="365" extrusionOk="0">
                  <a:moveTo>
                    <a:pt x="193" y="0"/>
                  </a:moveTo>
                  <a:cubicBezTo>
                    <a:pt x="171" y="0"/>
                    <a:pt x="146" y="5"/>
                    <a:pt x="120" y="15"/>
                  </a:cubicBezTo>
                  <a:cubicBezTo>
                    <a:pt x="44" y="66"/>
                    <a:pt x="0" y="154"/>
                    <a:pt x="0" y="242"/>
                  </a:cubicBezTo>
                  <a:cubicBezTo>
                    <a:pt x="0" y="295"/>
                    <a:pt x="31" y="365"/>
                    <a:pt x="85" y="365"/>
                  </a:cubicBezTo>
                  <a:cubicBezTo>
                    <a:pt x="96" y="365"/>
                    <a:pt x="107" y="362"/>
                    <a:pt x="120" y="356"/>
                  </a:cubicBezTo>
                  <a:cubicBezTo>
                    <a:pt x="215" y="318"/>
                    <a:pt x="278" y="242"/>
                    <a:pt x="303" y="141"/>
                  </a:cubicBezTo>
                  <a:cubicBezTo>
                    <a:pt x="317" y="54"/>
                    <a:pt x="268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44"/>
            <p:cNvSpPr/>
            <p:nvPr/>
          </p:nvSpPr>
          <p:spPr>
            <a:xfrm>
              <a:off x="2388475" y="2521525"/>
              <a:ext cx="10900" cy="13725"/>
            </a:xfrm>
            <a:custGeom>
              <a:avLst/>
              <a:gdLst/>
              <a:ahLst/>
              <a:cxnLst/>
              <a:rect l="l" t="t" r="r" b="b"/>
              <a:pathLst>
                <a:path w="436" h="549" extrusionOk="0">
                  <a:moveTo>
                    <a:pt x="213" y="0"/>
                  </a:moveTo>
                  <a:cubicBezTo>
                    <a:pt x="160" y="0"/>
                    <a:pt x="114" y="56"/>
                    <a:pt x="82" y="116"/>
                  </a:cubicBezTo>
                  <a:cubicBezTo>
                    <a:pt x="84" y="110"/>
                    <a:pt x="85" y="107"/>
                    <a:pt x="85" y="107"/>
                  </a:cubicBezTo>
                  <a:lnTo>
                    <a:pt x="85" y="107"/>
                  </a:lnTo>
                  <a:cubicBezTo>
                    <a:pt x="84" y="107"/>
                    <a:pt x="77" y="125"/>
                    <a:pt x="64" y="166"/>
                  </a:cubicBezTo>
                  <a:cubicBezTo>
                    <a:pt x="57" y="179"/>
                    <a:pt x="51" y="191"/>
                    <a:pt x="51" y="204"/>
                  </a:cubicBezTo>
                  <a:cubicBezTo>
                    <a:pt x="51" y="217"/>
                    <a:pt x="51" y="223"/>
                    <a:pt x="45" y="229"/>
                  </a:cubicBezTo>
                  <a:cubicBezTo>
                    <a:pt x="13" y="292"/>
                    <a:pt x="0" y="368"/>
                    <a:pt x="19" y="437"/>
                  </a:cubicBezTo>
                  <a:cubicBezTo>
                    <a:pt x="29" y="491"/>
                    <a:pt x="69" y="548"/>
                    <a:pt x="125" y="548"/>
                  </a:cubicBezTo>
                  <a:cubicBezTo>
                    <a:pt x="141" y="548"/>
                    <a:pt x="158" y="543"/>
                    <a:pt x="177" y="532"/>
                  </a:cubicBezTo>
                  <a:cubicBezTo>
                    <a:pt x="322" y="444"/>
                    <a:pt x="436" y="166"/>
                    <a:pt x="278" y="27"/>
                  </a:cubicBezTo>
                  <a:cubicBezTo>
                    <a:pt x="255" y="8"/>
                    <a:pt x="234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44"/>
            <p:cNvSpPr/>
            <p:nvPr/>
          </p:nvSpPr>
          <p:spPr>
            <a:xfrm>
              <a:off x="2371300" y="2528150"/>
              <a:ext cx="6625" cy="8600"/>
            </a:xfrm>
            <a:custGeom>
              <a:avLst/>
              <a:gdLst/>
              <a:ahLst/>
              <a:cxnLst/>
              <a:rect l="l" t="t" r="r" b="b"/>
              <a:pathLst>
                <a:path w="265" h="344" extrusionOk="0">
                  <a:moveTo>
                    <a:pt x="150" y="0"/>
                  </a:moveTo>
                  <a:cubicBezTo>
                    <a:pt x="132" y="0"/>
                    <a:pt x="112" y="8"/>
                    <a:pt x="88" y="27"/>
                  </a:cubicBezTo>
                  <a:cubicBezTo>
                    <a:pt x="44" y="71"/>
                    <a:pt x="19" y="122"/>
                    <a:pt x="13" y="179"/>
                  </a:cubicBezTo>
                  <a:cubicBezTo>
                    <a:pt x="6" y="223"/>
                    <a:pt x="0" y="324"/>
                    <a:pt x="63" y="336"/>
                  </a:cubicBezTo>
                  <a:cubicBezTo>
                    <a:pt x="76" y="341"/>
                    <a:pt x="90" y="344"/>
                    <a:pt x="105" y="344"/>
                  </a:cubicBezTo>
                  <a:cubicBezTo>
                    <a:pt x="145" y="344"/>
                    <a:pt x="187" y="325"/>
                    <a:pt x="214" y="292"/>
                  </a:cubicBezTo>
                  <a:cubicBezTo>
                    <a:pt x="233" y="267"/>
                    <a:pt x="252" y="235"/>
                    <a:pt x="259" y="197"/>
                  </a:cubicBezTo>
                  <a:cubicBezTo>
                    <a:pt x="265" y="185"/>
                    <a:pt x="265" y="166"/>
                    <a:pt x="259" y="153"/>
                  </a:cubicBezTo>
                  <a:lnTo>
                    <a:pt x="252" y="147"/>
                  </a:lnTo>
                  <a:lnTo>
                    <a:pt x="227" y="128"/>
                  </a:lnTo>
                  <a:cubicBezTo>
                    <a:pt x="227" y="71"/>
                    <a:pt x="202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44"/>
            <p:cNvSpPr/>
            <p:nvPr/>
          </p:nvSpPr>
          <p:spPr>
            <a:xfrm>
              <a:off x="2376875" y="2555450"/>
              <a:ext cx="6550" cy="7150"/>
            </a:xfrm>
            <a:custGeom>
              <a:avLst/>
              <a:gdLst/>
              <a:ahLst/>
              <a:cxnLst/>
              <a:rect l="l" t="t" r="r" b="b"/>
              <a:pathLst>
                <a:path w="262" h="286" extrusionOk="0">
                  <a:moveTo>
                    <a:pt x="194" y="1"/>
                  </a:moveTo>
                  <a:cubicBezTo>
                    <a:pt x="161" y="1"/>
                    <a:pt x="123" y="28"/>
                    <a:pt x="105" y="64"/>
                  </a:cubicBezTo>
                  <a:lnTo>
                    <a:pt x="86" y="77"/>
                  </a:lnTo>
                  <a:cubicBezTo>
                    <a:pt x="55" y="101"/>
                    <a:pt x="0" y="247"/>
                    <a:pt x="81" y="247"/>
                  </a:cubicBezTo>
                  <a:cubicBezTo>
                    <a:pt x="83" y="247"/>
                    <a:pt x="84" y="247"/>
                    <a:pt x="86" y="247"/>
                  </a:cubicBezTo>
                  <a:cubicBezTo>
                    <a:pt x="99" y="260"/>
                    <a:pt x="118" y="272"/>
                    <a:pt x="137" y="272"/>
                  </a:cubicBezTo>
                  <a:lnTo>
                    <a:pt x="143" y="279"/>
                  </a:lnTo>
                  <a:cubicBezTo>
                    <a:pt x="152" y="283"/>
                    <a:pt x="160" y="286"/>
                    <a:pt x="168" y="286"/>
                  </a:cubicBezTo>
                  <a:cubicBezTo>
                    <a:pt x="233" y="286"/>
                    <a:pt x="262" y="141"/>
                    <a:pt x="256" y="102"/>
                  </a:cubicBezTo>
                  <a:cubicBezTo>
                    <a:pt x="256" y="89"/>
                    <a:pt x="250" y="77"/>
                    <a:pt x="250" y="58"/>
                  </a:cubicBezTo>
                  <a:cubicBezTo>
                    <a:pt x="242" y="17"/>
                    <a:pt x="219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44"/>
            <p:cNvSpPr/>
            <p:nvPr/>
          </p:nvSpPr>
          <p:spPr>
            <a:xfrm>
              <a:off x="2401400" y="2555600"/>
              <a:ext cx="9325" cy="11475"/>
            </a:xfrm>
            <a:custGeom>
              <a:avLst/>
              <a:gdLst/>
              <a:ahLst/>
              <a:cxnLst/>
              <a:rect l="l" t="t" r="r" b="b"/>
              <a:pathLst>
                <a:path w="373" h="459" extrusionOk="0">
                  <a:moveTo>
                    <a:pt x="248" y="0"/>
                  </a:moveTo>
                  <a:cubicBezTo>
                    <a:pt x="236" y="0"/>
                    <a:pt x="225" y="3"/>
                    <a:pt x="215" y="8"/>
                  </a:cubicBezTo>
                  <a:cubicBezTo>
                    <a:pt x="114" y="46"/>
                    <a:pt x="1" y="165"/>
                    <a:pt x="13" y="291"/>
                  </a:cubicBezTo>
                  <a:cubicBezTo>
                    <a:pt x="13" y="348"/>
                    <a:pt x="39" y="399"/>
                    <a:pt x="76" y="437"/>
                  </a:cubicBezTo>
                  <a:cubicBezTo>
                    <a:pt x="97" y="451"/>
                    <a:pt x="121" y="459"/>
                    <a:pt x="145" y="459"/>
                  </a:cubicBezTo>
                  <a:cubicBezTo>
                    <a:pt x="173" y="459"/>
                    <a:pt x="201" y="448"/>
                    <a:pt x="221" y="424"/>
                  </a:cubicBezTo>
                  <a:cubicBezTo>
                    <a:pt x="329" y="329"/>
                    <a:pt x="373" y="184"/>
                    <a:pt x="329" y="52"/>
                  </a:cubicBezTo>
                  <a:cubicBezTo>
                    <a:pt x="315" y="19"/>
                    <a:pt x="280" y="0"/>
                    <a:pt x="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44"/>
            <p:cNvSpPr/>
            <p:nvPr/>
          </p:nvSpPr>
          <p:spPr>
            <a:xfrm>
              <a:off x="2404850" y="2543225"/>
              <a:ext cx="7350" cy="8825"/>
            </a:xfrm>
            <a:custGeom>
              <a:avLst/>
              <a:gdLst/>
              <a:ahLst/>
              <a:cxnLst/>
              <a:rect l="l" t="t" r="r" b="b"/>
              <a:pathLst>
                <a:path w="294" h="353" extrusionOk="0">
                  <a:moveTo>
                    <a:pt x="195" y="0"/>
                  </a:moveTo>
                  <a:cubicBezTo>
                    <a:pt x="112" y="0"/>
                    <a:pt x="1" y="185"/>
                    <a:pt x="77" y="295"/>
                  </a:cubicBezTo>
                  <a:lnTo>
                    <a:pt x="102" y="326"/>
                  </a:lnTo>
                  <a:cubicBezTo>
                    <a:pt x="116" y="344"/>
                    <a:pt x="131" y="352"/>
                    <a:pt x="146" y="352"/>
                  </a:cubicBezTo>
                  <a:cubicBezTo>
                    <a:pt x="219" y="352"/>
                    <a:pt x="294" y="169"/>
                    <a:pt x="273" y="112"/>
                  </a:cubicBezTo>
                  <a:lnTo>
                    <a:pt x="260" y="68"/>
                  </a:lnTo>
                  <a:cubicBezTo>
                    <a:pt x="246" y="20"/>
                    <a:pt x="222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44"/>
            <p:cNvSpPr/>
            <p:nvPr/>
          </p:nvSpPr>
          <p:spPr>
            <a:xfrm>
              <a:off x="2320700" y="2580575"/>
              <a:ext cx="6325" cy="6925"/>
            </a:xfrm>
            <a:custGeom>
              <a:avLst/>
              <a:gdLst/>
              <a:ahLst/>
              <a:cxnLst/>
              <a:rect l="l" t="t" r="r" b="b"/>
              <a:pathLst>
                <a:path w="253" h="277" extrusionOk="0">
                  <a:moveTo>
                    <a:pt x="78" y="1"/>
                  </a:moveTo>
                  <a:cubicBezTo>
                    <a:pt x="27" y="1"/>
                    <a:pt x="0" y="107"/>
                    <a:pt x="6" y="150"/>
                  </a:cubicBezTo>
                  <a:cubicBezTo>
                    <a:pt x="12" y="216"/>
                    <a:pt x="29" y="277"/>
                    <a:pt x="102" y="277"/>
                  </a:cubicBezTo>
                  <a:cubicBezTo>
                    <a:pt x="106" y="277"/>
                    <a:pt x="109" y="277"/>
                    <a:pt x="113" y="276"/>
                  </a:cubicBezTo>
                  <a:cubicBezTo>
                    <a:pt x="247" y="265"/>
                    <a:pt x="253" y="11"/>
                    <a:pt x="164" y="11"/>
                  </a:cubicBezTo>
                  <a:cubicBezTo>
                    <a:pt x="153" y="11"/>
                    <a:pt x="140" y="15"/>
                    <a:pt x="126" y="24"/>
                  </a:cubicBezTo>
                  <a:lnTo>
                    <a:pt x="107" y="11"/>
                  </a:lnTo>
                  <a:cubicBezTo>
                    <a:pt x="96" y="4"/>
                    <a:pt x="87" y="1"/>
                    <a:pt x="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44"/>
            <p:cNvSpPr/>
            <p:nvPr/>
          </p:nvSpPr>
          <p:spPr>
            <a:xfrm>
              <a:off x="2328925" y="2595700"/>
              <a:ext cx="5175" cy="6825"/>
            </a:xfrm>
            <a:custGeom>
              <a:avLst/>
              <a:gdLst/>
              <a:ahLst/>
              <a:cxnLst/>
              <a:rect l="l" t="t" r="r" b="b"/>
              <a:pathLst>
                <a:path w="207" h="273" extrusionOk="0">
                  <a:moveTo>
                    <a:pt x="141" y="1"/>
                  </a:moveTo>
                  <a:cubicBezTo>
                    <a:pt x="96" y="1"/>
                    <a:pt x="47" y="88"/>
                    <a:pt x="43" y="151"/>
                  </a:cubicBezTo>
                  <a:cubicBezTo>
                    <a:pt x="19" y="192"/>
                    <a:pt x="1" y="272"/>
                    <a:pt x="50" y="272"/>
                  </a:cubicBezTo>
                  <a:cubicBezTo>
                    <a:pt x="54" y="272"/>
                    <a:pt x="57" y="271"/>
                    <a:pt x="62" y="271"/>
                  </a:cubicBezTo>
                  <a:lnTo>
                    <a:pt x="87" y="271"/>
                  </a:lnTo>
                  <a:cubicBezTo>
                    <a:pt x="92" y="272"/>
                    <a:pt x="98" y="273"/>
                    <a:pt x="103" y="273"/>
                  </a:cubicBezTo>
                  <a:cubicBezTo>
                    <a:pt x="169" y="273"/>
                    <a:pt x="207" y="171"/>
                    <a:pt x="207" y="113"/>
                  </a:cubicBezTo>
                  <a:cubicBezTo>
                    <a:pt x="207" y="88"/>
                    <a:pt x="200" y="56"/>
                    <a:pt x="181" y="31"/>
                  </a:cubicBezTo>
                  <a:cubicBezTo>
                    <a:pt x="169" y="10"/>
                    <a:pt x="155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44"/>
            <p:cNvSpPr/>
            <p:nvPr/>
          </p:nvSpPr>
          <p:spPr>
            <a:xfrm>
              <a:off x="2340175" y="2567275"/>
              <a:ext cx="8650" cy="9975"/>
            </a:xfrm>
            <a:custGeom>
              <a:avLst/>
              <a:gdLst/>
              <a:ahLst/>
              <a:cxnLst/>
              <a:rect l="l" t="t" r="r" b="b"/>
              <a:pathLst>
                <a:path w="346" h="399" extrusionOk="0">
                  <a:moveTo>
                    <a:pt x="221" y="1"/>
                  </a:moveTo>
                  <a:cubicBezTo>
                    <a:pt x="207" y="1"/>
                    <a:pt x="191" y="5"/>
                    <a:pt x="173" y="14"/>
                  </a:cubicBezTo>
                  <a:cubicBezTo>
                    <a:pt x="54" y="71"/>
                    <a:pt x="1" y="399"/>
                    <a:pt x="125" y="399"/>
                  </a:cubicBezTo>
                  <a:cubicBezTo>
                    <a:pt x="139" y="399"/>
                    <a:pt x="155" y="395"/>
                    <a:pt x="173" y="386"/>
                  </a:cubicBezTo>
                  <a:cubicBezTo>
                    <a:pt x="298" y="323"/>
                    <a:pt x="3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44"/>
            <p:cNvSpPr/>
            <p:nvPr/>
          </p:nvSpPr>
          <p:spPr>
            <a:xfrm>
              <a:off x="2173875" y="2748100"/>
              <a:ext cx="15800" cy="18625"/>
            </a:xfrm>
            <a:custGeom>
              <a:avLst/>
              <a:gdLst/>
              <a:ahLst/>
              <a:cxnLst/>
              <a:rect l="l" t="t" r="r" b="b"/>
              <a:pathLst>
                <a:path w="632" h="745" extrusionOk="0">
                  <a:moveTo>
                    <a:pt x="380" y="1"/>
                  </a:moveTo>
                  <a:cubicBezTo>
                    <a:pt x="277" y="1"/>
                    <a:pt x="177" y="129"/>
                    <a:pt x="139" y="204"/>
                  </a:cubicBezTo>
                  <a:cubicBezTo>
                    <a:pt x="70" y="324"/>
                    <a:pt x="1" y="589"/>
                    <a:pt x="139" y="696"/>
                  </a:cubicBezTo>
                  <a:cubicBezTo>
                    <a:pt x="173" y="729"/>
                    <a:pt x="216" y="745"/>
                    <a:pt x="261" y="745"/>
                  </a:cubicBezTo>
                  <a:cubicBezTo>
                    <a:pt x="293" y="745"/>
                    <a:pt x="325" y="737"/>
                    <a:pt x="354" y="721"/>
                  </a:cubicBezTo>
                  <a:cubicBezTo>
                    <a:pt x="455" y="658"/>
                    <a:pt x="530" y="563"/>
                    <a:pt x="562" y="456"/>
                  </a:cubicBezTo>
                  <a:cubicBezTo>
                    <a:pt x="600" y="343"/>
                    <a:pt x="631" y="147"/>
                    <a:pt x="524" y="59"/>
                  </a:cubicBezTo>
                  <a:cubicBezTo>
                    <a:pt x="499" y="40"/>
                    <a:pt x="467" y="27"/>
                    <a:pt x="436" y="15"/>
                  </a:cubicBezTo>
                  <a:cubicBezTo>
                    <a:pt x="417" y="5"/>
                    <a:pt x="398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44"/>
            <p:cNvSpPr/>
            <p:nvPr/>
          </p:nvSpPr>
          <p:spPr>
            <a:xfrm>
              <a:off x="2208900" y="2743700"/>
              <a:ext cx="9625" cy="11325"/>
            </a:xfrm>
            <a:custGeom>
              <a:avLst/>
              <a:gdLst/>
              <a:ahLst/>
              <a:cxnLst/>
              <a:rect l="l" t="t" r="r" b="b"/>
              <a:pathLst>
                <a:path w="385" h="453" extrusionOk="0">
                  <a:moveTo>
                    <a:pt x="174" y="0"/>
                  </a:moveTo>
                  <a:cubicBezTo>
                    <a:pt x="76" y="0"/>
                    <a:pt x="1" y="169"/>
                    <a:pt x="6" y="254"/>
                  </a:cubicBezTo>
                  <a:lnTo>
                    <a:pt x="6" y="304"/>
                  </a:lnTo>
                  <a:cubicBezTo>
                    <a:pt x="11" y="382"/>
                    <a:pt x="48" y="453"/>
                    <a:pt x="112" y="453"/>
                  </a:cubicBezTo>
                  <a:cubicBezTo>
                    <a:pt x="136" y="453"/>
                    <a:pt x="164" y="442"/>
                    <a:pt x="195" y="418"/>
                  </a:cubicBezTo>
                  <a:cubicBezTo>
                    <a:pt x="271" y="355"/>
                    <a:pt x="385" y="115"/>
                    <a:pt x="265" y="39"/>
                  </a:cubicBezTo>
                  <a:lnTo>
                    <a:pt x="233" y="20"/>
                  </a:lnTo>
                  <a:cubicBezTo>
                    <a:pt x="213" y="6"/>
                    <a:pt x="193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44"/>
            <p:cNvSpPr/>
            <p:nvPr/>
          </p:nvSpPr>
          <p:spPr>
            <a:xfrm>
              <a:off x="2185550" y="2724000"/>
              <a:ext cx="14275" cy="19525"/>
            </a:xfrm>
            <a:custGeom>
              <a:avLst/>
              <a:gdLst/>
              <a:ahLst/>
              <a:cxnLst/>
              <a:rect l="l" t="t" r="r" b="b"/>
              <a:pathLst>
                <a:path w="571" h="781" extrusionOk="0">
                  <a:moveTo>
                    <a:pt x="374" y="1"/>
                  </a:moveTo>
                  <a:cubicBezTo>
                    <a:pt x="349" y="1"/>
                    <a:pt x="321" y="7"/>
                    <a:pt x="291" y="20"/>
                  </a:cubicBezTo>
                  <a:cubicBezTo>
                    <a:pt x="108" y="102"/>
                    <a:pt x="26" y="310"/>
                    <a:pt x="13" y="499"/>
                  </a:cubicBezTo>
                  <a:cubicBezTo>
                    <a:pt x="13" y="499"/>
                    <a:pt x="13" y="506"/>
                    <a:pt x="13" y="512"/>
                  </a:cubicBezTo>
                  <a:cubicBezTo>
                    <a:pt x="0" y="613"/>
                    <a:pt x="51" y="714"/>
                    <a:pt x="145" y="764"/>
                  </a:cubicBezTo>
                  <a:lnTo>
                    <a:pt x="158" y="771"/>
                  </a:lnTo>
                  <a:cubicBezTo>
                    <a:pt x="172" y="778"/>
                    <a:pt x="187" y="781"/>
                    <a:pt x="203" y="781"/>
                  </a:cubicBezTo>
                  <a:cubicBezTo>
                    <a:pt x="260" y="781"/>
                    <a:pt x="325" y="743"/>
                    <a:pt x="360" y="714"/>
                  </a:cubicBezTo>
                  <a:cubicBezTo>
                    <a:pt x="461" y="626"/>
                    <a:pt x="524" y="499"/>
                    <a:pt x="549" y="367"/>
                  </a:cubicBezTo>
                  <a:cubicBezTo>
                    <a:pt x="571" y="226"/>
                    <a:pt x="527" y="1"/>
                    <a:pt x="3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44"/>
            <p:cNvSpPr/>
            <p:nvPr/>
          </p:nvSpPr>
          <p:spPr>
            <a:xfrm>
              <a:off x="2246100" y="2722600"/>
              <a:ext cx="6800" cy="7550"/>
            </a:xfrm>
            <a:custGeom>
              <a:avLst/>
              <a:gdLst/>
              <a:ahLst/>
              <a:cxnLst/>
              <a:rect l="l" t="t" r="r" b="b"/>
              <a:pathLst>
                <a:path w="272" h="302" extrusionOk="0">
                  <a:moveTo>
                    <a:pt x="127" y="0"/>
                  </a:moveTo>
                  <a:cubicBezTo>
                    <a:pt x="43" y="0"/>
                    <a:pt x="0" y="141"/>
                    <a:pt x="0" y="202"/>
                  </a:cubicBezTo>
                  <a:cubicBezTo>
                    <a:pt x="0" y="270"/>
                    <a:pt x="32" y="302"/>
                    <a:pt x="72" y="302"/>
                  </a:cubicBezTo>
                  <a:cubicBezTo>
                    <a:pt x="99" y="302"/>
                    <a:pt x="130" y="287"/>
                    <a:pt x="158" y="259"/>
                  </a:cubicBezTo>
                  <a:cubicBezTo>
                    <a:pt x="164" y="246"/>
                    <a:pt x="177" y="234"/>
                    <a:pt x="190" y="221"/>
                  </a:cubicBezTo>
                  <a:cubicBezTo>
                    <a:pt x="240" y="171"/>
                    <a:pt x="271" y="7"/>
                    <a:pt x="171" y="0"/>
                  </a:cubicBezTo>
                  <a:lnTo>
                    <a:pt x="133" y="0"/>
                  </a:lnTo>
                  <a:cubicBezTo>
                    <a:pt x="131" y="0"/>
                    <a:pt x="12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44"/>
            <p:cNvSpPr/>
            <p:nvPr/>
          </p:nvSpPr>
          <p:spPr>
            <a:xfrm>
              <a:off x="2371750" y="2645150"/>
              <a:ext cx="9350" cy="12325"/>
            </a:xfrm>
            <a:custGeom>
              <a:avLst/>
              <a:gdLst/>
              <a:ahLst/>
              <a:cxnLst/>
              <a:rect l="l" t="t" r="r" b="b"/>
              <a:pathLst>
                <a:path w="374" h="493" extrusionOk="0">
                  <a:moveTo>
                    <a:pt x="287" y="1"/>
                  </a:moveTo>
                  <a:cubicBezTo>
                    <a:pt x="282" y="1"/>
                    <a:pt x="277" y="1"/>
                    <a:pt x="272" y="2"/>
                  </a:cubicBezTo>
                  <a:cubicBezTo>
                    <a:pt x="70" y="33"/>
                    <a:pt x="1" y="323"/>
                    <a:pt x="127" y="468"/>
                  </a:cubicBezTo>
                  <a:cubicBezTo>
                    <a:pt x="142" y="485"/>
                    <a:pt x="160" y="492"/>
                    <a:pt x="179" y="492"/>
                  </a:cubicBezTo>
                  <a:cubicBezTo>
                    <a:pt x="223" y="492"/>
                    <a:pt x="271" y="455"/>
                    <a:pt x="297" y="424"/>
                  </a:cubicBezTo>
                  <a:cubicBezTo>
                    <a:pt x="342" y="368"/>
                    <a:pt x="360" y="292"/>
                    <a:pt x="360" y="222"/>
                  </a:cubicBezTo>
                  <a:cubicBezTo>
                    <a:pt x="373" y="197"/>
                    <a:pt x="373" y="166"/>
                    <a:pt x="373" y="140"/>
                  </a:cubicBezTo>
                  <a:cubicBezTo>
                    <a:pt x="373" y="87"/>
                    <a:pt x="356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44"/>
            <p:cNvSpPr/>
            <p:nvPr/>
          </p:nvSpPr>
          <p:spPr>
            <a:xfrm>
              <a:off x="2391950" y="2647825"/>
              <a:ext cx="10100" cy="9100"/>
            </a:xfrm>
            <a:custGeom>
              <a:avLst/>
              <a:gdLst/>
              <a:ahLst/>
              <a:cxnLst/>
              <a:rect l="l" t="t" r="r" b="b"/>
              <a:pathLst>
                <a:path w="404" h="364" extrusionOk="0">
                  <a:moveTo>
                    <a:pt x="271" y="1"/>
                  </a:moveTo>
                  <a:cubicBezTo>
                    <a:pt x="261" y="1"/>
                    <a:pt x="250" y="3"/>
                    <a:pt x="240" y="8"/>
                  </a:cubicBezTo>
                  <a:cubicBezTo>
                    <a:pt x="196" y="40"/>
                    <a:pt x="152" y="71"/>
                    <a:pt x="120" y="115"/>
                  </a:cubicBezTo>
                  <a:cubicBezTo>
                    <a:pt x="76" y="160"/>
                    <a:pt x="0" y="343"/>
                    <a:pt x="120" y="349"/>
                  </a:cubicBezTo>
                  <a:cubicBezTo>
                    <a:pt x="134" y="359"/>
                    <a:pt x="150" y="364"/>
                    <a:pt x="166" y="364"/>
                  </a:cubicBezTo>
                  <a:cubicBezTo>
                    <a:pt x="180" y="364"/>
                    <a:pt x="194" y="361"/>
                    <a:pt x="208" y="355"/>
                  </a:cubicBezTo>
                  <a:cubicBezTo>
                    <a:pt x="240" y="343"/>
                    <a:pt x="271" y="324"/>
                    <a:pt x="297" y="292"/>
                  </a:cubicBezTo>
                  <a:cubicBezTo>
                    <a:pt x="322" y="261"/>
                    <a:pt x="328" y="216"/>
                    <a:pt x="353" y="179"/>
                  </a:cubicBezTo>
                  <a:cubicBezTo>
                    <a:pt x="379" y="141"/>
                    <a:pt x="404" y="78"/>
                    <a:pt x="360" y="59"/>
                  </a:cubicBezTo>
                  <a:cubicBezTo>
                    <a:pt x="347" y="59"/>
                    <a:pt x="341" y="59"/>
                    <a:pt x="341" y="46"/>
                  </a:cubicBezTo>
                  <a:cubicBezTo>
                    <a:pt x="327" y="18"/>
                    <a:pt x="300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44"/>
            <p:cNvSpPr/>
            <p:nvPr/>
          </p:nvSpPr>
          <p:spPr>
            <a:xfrm>
              <a:off x="2410400" y="2614275"/>
              <a:ext cx="14525" cy="16900"/>
            </a:xfrm>
            <a:custGeom>
              <a:avLst/>
              <a:gdLst/>
              <a:ahLst/>
              <a:cxnLst/>
              <a:rect l="l" t="t" r="r" b="b"/>
              <a:pathLst>
                <a:path w="581" h="676" extrusionOk="0">
                  <a:moveTo>
                    <a:pt x="423" y="1"/>
                  </a:moveTo>
                  <a:cubicBezTo>
                    <a:pt x="334" y="7"/>
                    <a:pt x="252" y="51"/>
                    <a:pt x="202" y="120"/>
                  </a:cubicBezTo>
                  <a:cubicBezTo>
                    <a:pt x="76" y="253"/>
                    <a:pt x="0" y="650"/>
                    <a:pt x="252" y="675"/>
                  </a:cubicBezTo>
                  <a:cubicBezTo>
                    <a:pt x="256" y="676"/>
                    <a:pt x="260" y="676"/>
                    <a:pt x="263" y="676"/>
                  </a:cubicBezTo>
                  <a:cubicBezTo>
                    <a:pt x="328" y="676"/>
                    <a:pt x="381" y="623"/>
                    <a:pt x="423" y="581"/>
                  </a:cubicBezTo>
                  <a:cubicBezTo>
                    <a:pt x="524" y="486"/>
                    <a:pt x="580" y="354"/>
                    <a:pt x="580" y="215"/>
                  </a:cubicBezTo>
                  <a:cubicBezTo>
                    <a:pt x="580" y="114"/>
                    <a:pt x="543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44"/>
            <p:cNvSpPr/>
            <p:nvPr/>
          </p:nvSpPr>
          <p:spPr>
            <a:xfrm>
              <a:off x="2389300" y="2623325"/>
              <a:ext cx="6875" cy="7950"/>
            </a:xfrm>
            <a:custGeom>
              <a:avLst/>
              <a:gdLst/>
              <a:ahLst/>
              <a:cxnLst/>
              <a:rect l="l" t="t" r="r" b="b"/>
              <a:pathLst>
                <a:path w="275" h="318" extrusionOk="0">
                  <a:moveTo>
                    <a:pt x="175" y="1"/>
                  </a:moveTo>
                  <a:cubicBezTo>
                    <a:pt x="165" y="1"/>
                    <a:pt x="152" y="4"/>
                    <a:pt x="138" y="11"/>
                  </a:cubicBezTo>
                  <a:cubicBezTo>
                    <a:pt x="41" y="56"/>
                    <a:pt x="1" y="317"/>
                    <a:pt x="100" y="317"/>
                  </a:cubicBezTo>
                  <a:cubicBezTo>
                    <a:pt x="111" y="317"/>
                    <a:pt x="124" y="314"/>
                    <a:pt x="138" y="307"/>
                  </a:cubicBezTo>
                  <a:cubicBezTo>
                    <a:pt x="234" y="262"/>
                    <a:pt x="275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44"/>
            <p:cNvSpPr/>
            <p:nvPr/>
          </p:nvSpPr>
          <p:spPr>
            <a:xfrm>
              <a:off x="2372900" y="2632800"/>
              <a:ext cx="5350" cy="7275"/>
            </a:xfrm>
            <a:custGeom>
              <a:avLst/>
              <a:gdLst/>
              <a:ahLst/>
              <a:cxnLst/>
              <a:rect l="l" t="t" r="r" b="b"/>
              <a:pathLst>
                <a:path w="214" h="291" extrusionOk="0">
                  <a:moveTo>
                    <a:pt x="113" y="1"/>
                  </a:moveTo>
                  <a:cubicBezTo>
                    <a:pt x="48" y="1"/>
                    <a:pt x="6" y="117"/>
                    <a:pt x="18" y="180"/>
                  </a:cubicBezTo>
                  <a:cubicBezTo>
                    <a:pt x="18" y="193"/>
                    <a:pt x="18" y="206"/>
                    <a:pt x="12" y="218"/>
                  </a:cubicBezTo>
                  <a:cubicBezTo>
                    <a:pt x="0" y="263"/>
                    <a:pt x="23" y="290"/>
                    <a:pt x="49" y="290"/>
                  </a:cubicBezTo>
                  <a:cubicBezTo>
                    <a:pt x="67" y="290"/>
                    <a:pt x="87" y="278"/>
                    <a:pt x="100" y="250"/>
                  </a:cubicBezTo>
                  <a:cubicBezTo>
                    <a:pt x="106" y="237"/>
                    <a:pt x="113" y="231"/>
                    <a:pt x="119" y="218"/>
                  </a:cubicBezTo>
                  <a:cubicBezTo>
                    <a:pt x="169" y="168"/>
                    <a:pt x="214" y="35"/>
                    <a:pt x="132" y="4"/>
                  </a:cubicBezTo>
                  <a:cubicBezTo>
                    <a:pt x="125" y="2"/>
                    <a:pt x="119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44"/>
            <p:cNvSpPr/>
            <p:nvPr/>
          </p:nvSpPr>
          <p:spPr>
            <a:xfrm>
              <a:off x="2348075" y="2686650"/>
              <a:ext cx="4175" cy="4750"/>
            </a:xfrm>
            <a:custGeom>
              <a:avLst/>
              <a:gdLst/>
              <a:ahLst/>
              <a:cxnLst/>
              <a:rect l="l" t="t" r="r" b="b"/>
              <a:pathLst>
                <a:path w="167" h="190" extrusionOk="0">
                  <a:moveTo>
                    <a:pt x="108" y="0"/>
                  </a:moveTo>
                  <a:cubicBezTo>
                    <a:pt x="101" y="0"/>
                    <a:pt x="93" y="2"/>
                    <a:pt x="84" y="7"/>
                  </a:cubicBezTo>
                  <a:cubicBezTo>
                    <a:pt x="22" y="35"/>
                    <a:pt x="0" y="190"/>
                    <a:pt x="60" y="190"/>
                  </a:cubicBezTo>
                  <a:cubicBezTo>
                    <a:pt x="67" y="190"/>
                    <a:pt x="75" y="188"/>
                    <a:pt x="84" y="183"/>
                  </a:cubicBezTo>
                  <a:cubicBezTo>
                    <a:pt x="140" y="155"/>
                    <a:pt x="167" y="0"/>
                    <a:pt x="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44"/>
            <p:cNvSpPr/>
            <p:nvPr/>
          </p:nvSpPr>
          <p:spPr>
            <a:xfrm>
              <a:off x="2256175" y="2662200"/>
              <a:ext cx="6975" cy="9850"/>
            </a:xfrm>
            <a:custGeom>
              <a:avLst/>
              <a:gdLst/>
              <a:ahLst/>
              <a:cxnLst/>
              <a:rect l="l" t="t" r="r" b="b"/>
              <a:pathLst>
                <a:path w="279" h="394" extrusionOk="0">
                  <a:moveTo>
                    <a:pt x="196" y="1"/>
                  </a:moveTo>
                  <a:cubicBezTo>
                    <a:pt x="58" y="1"/>
                    <a:pt x="1" y="203"/>
                    <a:pt x="26" y="310"/>
                  </a:cubicBezTo>
                  <a:cubicBezTo>
                    <a:pt x="42" y="369"/>
                    <a:pt x="76" y="394"/>
                    <a:pt x="112" y="394"/>
                  </a:cubicBezTo>
                  <a:cubicBezTo>
                    <a:pt x="145" y="394"/>
                    <a:pt x="182" y="372"/>
                    <a:pt x="209" y="335"/>
                  </a:cubicBezTo>
                  <a:cubicBezTo>
                    <a:pt x="253" y="278"/>
                    <a:pt x="278" y="215"/>
                    <a:pt x="278" y="152"/>
                  </a:cubicBezTo>
                  <a:cubicBezTo>
                    <a:pt x="278" y="127"/>
                    <a:pt x="272" y="108"/>
                    <a:pt x="266" y="89"/>
                  </a:cubicBezTo>
                  <a:cubicBezTo>
                    <a:pt x="266" y="45"/>
                    <a:pt x="253" y="7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44"/>
            <p:cNvSpPr/>
            <p:nvPr/>
          </p:nvSpPr>
          <p:spPr>
            <a:xfrm>
              <a:off x="2272875" y="2630400"/>
              <a:ext cx="13900" cy="14125"/>
            </a:xfrm>
            <a:custGeom>
              <a:avLst/>
              <a:gdLst/>
              <a:ahLst/>
              <a:cxnLst/>
              <a:rect l="l" t="t" r="r" b="b"/>
              <a:pathLst>
                <a:path w="556" h="565" extrusionOk="0">
                  <a:moveTo>
                    <a:pt x="348" y="1"/>
                  </a:moveTo>
                  <a:cubicBezTo>
                    <a:pt x="197" y="1"/>
                    <a:pt x="0" y="351"/>
                    <a:pt x="153" y="503"/>
                  </a:cubicBezTo>
                  <a:cubicBezTo>
                    <a:pt x="165" y="516"/>
                    <a:pt x="178" y="529"/>
                    <a:pt x="197" y="535"/>
                  </a:cubicBezTo>
                  <a:cubicBezTo>
                    <a:pt x="223" y="556"/>
                    <a:pt x="249" y="565"/>
                    <a:pt x="275" y="565"/>
                  </a:cubicBezTo>
                  <a:cubicBezTo>
                    <a:pt x="428" y="565"/>
                    <a:pt x="556" y="237"/>
                    <a:pt x="475" y="112"/>
                  </a:cubicBezTo>
                  <a:lnTo>
                    <a:pt x="475" y="112"/>
                  </a:lnTo>
                  <a:lnTo>
                    <a:pt x="475" y="125"/>
                  </a:lnTo>
                  <a:cubicBezTo>
                    <a:pt x="462" y="106"/>
                    <a:pt x="456" y="87"/>
                    <a:pt x="443" y="68"/>
                  </a:cubicBezTo>
                  <a:cubicBezTo>
                    <a:pt x="417" y="21"/>
                    <a:pt x="38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44"/>
            <p:cNvSpPr/>
            <p:nvPr/>
          </p:nvSpPr>
          <p:spPr>
            <a:xfrm>
              <a:off x="2287875" y="2650600"/>
              <a:ext cx="11850" cy="15200"/>
            </a:xfrm>
            <a:custGeom>
              <a:avLst/>
              <a:gdLst/>
              <a:ahLst/>
              <a:cxnLst/>
              <a:rect l="l" t="t" r="r" b="b"/>
              <a:pathLst>
                <a:path w="474" h="608" extrusionOk="0">
                  <a:moveTo>
                    <a:pt x="323" y="1"/>
                  </a:moveTo>
                  <a:cubicBezTo>
                    <a:pt x="258" y="1"/>
                    <a:pt x="181" y="50"/>
                    <a:pt x="146" y="93"/>
                  </a:cubicBezTo>
                  <a:cubicBezTo>
                    <a:pt x="64" y="200"/>
                    <a:pt x="1" y="389"/>
                    <a:pt x="64" y="515"/>
                  </a:cubicBezTo>
                  <a:lnTo>
                    <a:pt x="76" y="534"/>
                  </a:lnTo>
                  <a:cubicBezTo>
                    <a:pt x="105" y="587"/>
                    <a:pt x="145" y="608"/>
                    <a:pt x="187" y="608"/>
                  </a:cubicBezTo>
                  <a:cubicBezTo>
                    <a:pt x="245" y="608"/>
                    <a:pt x="307" y="567"/>
                    <a:pt x="348" y="515"/>
                  </a:cubicBezTo>
                  <a:cubicBezTo>
                    <a:pt x="448" y="402"/>
                    <a:pt x="474" y="244"/>
                    <a:pt x="430" y="99"/>
                  </a:cubicBezTo>
                  <a:cubicBezTo>
                    <a:pt x="430" y="93"/>
                    <a:pt x="423" y="80"/>
                    <a:pt x="417" y="74"/>
                  </a:cubicBezTo>
                  <a:cubicBezTo>
                    <a:pt x="400" y="20"/>
                    <a:pt x="364" y="1"/>
                    <a:pt x="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44"/>
            <p:cNvSpPr/>
            <p:nvPr/>
          </p:nvSpPr>
          <p:spPr>
            <a:xfrm>
              <a:off x="2310900" y="2638700"/>
              <a:ext cx="11050" cy="10925"/>
            </a:xfrm>
            <a:custGeom>
              <a:avLst/>
              <a:gdLst/>
              <a:ahLst/>
              <a:cxnLst/>
              <a:rect l="l" t="t" r="r" b="b"/>
              <a:pathLst>
                <a:path w="442" h="437" extrusionOk="0">
                  <a:moveTo>
                    <a:pt x="298" y="1"/>
                  </a:moveTo>
                  <a:cubicBezTo>
                    <a:pt x="265" y="1"/>
                    <a:pt x="229" y="20"/>
                    <a:pt x="215" y="39"/>
                  </a:cubicBezTo>
                  <a:lnTo>
                    <a:pt x="202" y="52"/>
                  </a:lnTo>
                  <a:cubicBezTo>
                    <a:pt x="127" y="121"/>
                    <a:pt x="0" y="436"/>
                    <a:pt x="202" y="436"/>
                  </a:cubicBezTo>
                  <a:cubicBezTo>
                    <a:pt x="291" y="436"/>
                    <a:pt x="341" y="342"/>
                    <a:pt x="385" y="279"/>
                  </a:cubicBezTo>
                  <a:cubicBezTo>
                    <a:pt x="423" y="216"/>
                    <a:pt x="442" y="77"/>
                    <a:pt x="360" y="26"/>
                  </a:cubicBezTo>
                  <a:lnTo>
                    <a:pt x="328" y="7"/>
                  </a:lnTo>
                  <a:cubicBezTo>
                    <a:pt x="319" y="3"/>
                    <a:pt x="309" y="1"/>
                    <a:pt x="2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253" y="437130"/>
            <a:ext cx="3429000" cy="446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타원 1"/>
          <p:cNvSpPr/>
          <p:nvPr/>
        </p:nvSpPr>
        <p:spPr>
          <a:xfrm>
            <a:off x="5554168" y="3636913"/>
            <a:ext cx="1250080" cy="101096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338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1339;p37"/>
          <p:cNvSpPr txBox="1">
            <a:spLocks/>
          </p:cNvSpPr>
          <p:nvPr/>
        </p:nvSpPr>
        <p:spPr>
          <a:xfrm>
            <a:off x="928924" y="85665"/>
            <a:ext cx="5121355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3</a:t>
            </a:r>
            <a:endParaRPr lang="en-US" sz="36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65" name="Google Shape;1061;p35"/>
          <p:cNvSpPr/>
          <p:nvPr/>
        </p:nvSpPr>
        <p:spPr>
          <a:xfrm>
            <a:off x="413817" y="1048950"/>
            <a:ext cx="8322522" cy="3855148"/>
          </a:xfrm>
          <a:prstGeom prst="rect">
            <a:avLst/>
          </a:prstGeom>
          <a:solidFill>
            <a:schemeClr val="bg1">
              <a:lumMod val="50000"/>
              <a:alpha val="68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2" name="_x48088568" descr="EMB000048fc118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176848" y="57013"/>
            <a:ext cx="820672" cy="105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그림 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966" y="-1111813"/>
            <a:ext cx="4061909" cy="3543052"/>
          </a:xfrm>
          <a:prstGeom prst="rect">
            <a:avLst/>
          </a:prstGeom>
        </p:spPr>
      </p:pic>
      <p:pic>
        <p:nvPicPr>
          <p:cNvPr id="25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641742" y="1342726"/>
            <a:ext cx="393162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997520" y="1279237"/>
            <a:ext cx="2576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800" dirty="0" err="1" smtClean="0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4076" y="2144926"/>
            <a:ext cx="69841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1&gt;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은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다양한 동물의 특징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에 대해서 알아보고 </a:t>
            </a:r>
            <a:endParaRPr lang="en-US" altLang="ko-KR" sz="2000" dirty="0" smtClean="0">
              <a:latin typeface="한컴 백제 M" pitchFamily="18" charset="-127"/>
              <a:ea typeface="한컴 백제 M" pitchFamily="18" charset="-127"/>
            </a:endParaRPr>
          </a:p>
          <a:p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2&gt;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는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나와 유사한 특징을 지닌</a:t>
            </a:r>
            <a:r>
              <a:rPr lang="en-US" altLang="ko-KR" sz="24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또는 좋아하는 동물의 모양으로 고깔 모자를 만들어 보는 활동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입니다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</a:t>
            </a:r>
          </a:p>
          <a:p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3&gt;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은 각자 만든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동물 고깔 모자를 이용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하여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동물 소개 놀이를 해 보는 활동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으로 구성되어 있습니다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endParaRPr lang="ko-KR" altLang="en-US" sz="2400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6668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동기유발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] 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깜짝 퀴즈 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!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28" name="Google Shape;5015;p56"/>
          <p:cNvGrpSpPr/>
          <p:nvPr/>
        </p:nvGrpSpPr>
        <p:grpSpPr>
          <a:xfrm rot="4811625">
            <a:off x="5984966" y="96636"/>
            <a:ext cx="1351170" cy="1349249"/>
            <a:chOff x="783350" y="2298300"/>
            <a:chExt cx="457125" cy="456475"/>
          </a:xfrm>
        </p:grpSpPr>
        <p:sp>
          <p:nvSpPr>
            <p:cNvPr id="29" name="Google Shape;5016;p56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17;p56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18;p56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19;p56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20;p56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21;p56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22;p56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23;p56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24;p56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25;p56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26;p56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27;p56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28;p56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29;p56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030;p56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031;p56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32;p56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33;p56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34;p56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35;p56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36;p56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37;p56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38;p56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39;p56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40;p56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41;p56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42;p56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43;p56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44;p56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45;p56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46;p56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47;p56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048;p56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049;p56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050;p56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051;p56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052;p56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053;p56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文本框 75"/>
          <p:cNvSpPr txBox="1"/>
          <p:nvPr/>
        </p:nvSpPr>
        <p:spPr>
          <a:xfrm>
            <a:off x="467544" y="2427734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&lt;</a:t>
            </a: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지난 시간에 읽은 책의 제목은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?&gt;</a:t>
            </a:r>
            <a:endParaRPr lang="zh-CN" altLang="en-US" sz="44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467544" y="1023161"/>
            <a:ext cx="7920880" cy="3495130"/>
            <a:chOff x="467544" y="804812"/>
            <a:chExt cx="7920880" cy="3495130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467544" y="1347614"/>
              <a:ext cx="7920880" cy="295232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8" name="그림 6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286"/>
            <a:stretch/>
          </p:blipFill>
          <p:spPr>
            <a:xfrm>
              <a:off x="1475656" y="804812"/>
              <a:ext cx="6031401" cy="30630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5637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동기유발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] 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깜짝 퀴즈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28" name="Google Shape;5015;p56"/>
          <p:cNvGrpSpPr/>
          <p:nvPr/>
        </p:nvGrpSpPr>
        <p:grpSpPr>
          <a:xfrm rot="4811625">
            <a:off x="5984966" y="96636"/>
            <a:ext cx="1351170" cy="1349249"/>
            <a:chOff x="783350" y="2298300"/>
            <a:chExt cx="457125" cy="456475"/>
          </a:xfrm>
        </p:grpSpPr>
        <p:sp>
          <p:nvSpPr>
            <p:cNvPr id="29" name="Google Shape;5016;p56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17;p56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18;p56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19;p56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20;p56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21;p56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22;p56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23;p56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24;p56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25;p56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26;p56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27;p56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28;p56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29;p56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030;p56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031;p56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32;p56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33;p56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34;p56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35;p56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36;p56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37;p56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38;p56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39;p56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40;p56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41;p56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42;p56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43;p56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44;p56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45;p56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46;p56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47;p56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048;p56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049;p56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050;p56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051;p56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052;p56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053;p56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文本框 75"/>
          <p:cNvSpPr txBox="1"/>
          <p:nvPr/>
        </p:nvSpPr>
        <p:spPr>
          <a:xfrm>
            <a:off x="611531" y="1779662"/>
            <a:ext cx="79208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왜 준수 어머니는 준수에게</a:t>
            </a:r>
            <a:endParaRPr lang="en-US" altLang="ko-KR" sz="4400" dirty="0" smtClean="0">
              <a:solidFill>
                <a:schemeClr val="bg2"/>
              </a:solidFill>
              <a:latin typeface="한컴 백제 B" pitchFamily="18" charset="-127"/>
              <a:ea typeface="한컴 백제 B" pitchFamily="18" charset="-127"/>
              <a:sym typeface="微软雅黑" pitchFamily="34" charset="-122"/>
            </a:endParaRPr>
          </a:p>
          <a:p>
            <a:pPr algn="ctr"/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안 씻으면 까마귀와 친구가 된다고 하셨을까요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?</a:t>
            </a:r>
            <a:endParaRPr lang="zh-CN" altLang="en-US" sz="44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40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[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동기유발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] 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깜짝 퀴즈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grpSp>
        <p:nvGrpSpPr>
          <p:cNvPr id="28" name="Google Shape;5015;p56"/>
          <p:cNvGrpSpPr/>
          <p:nvPr/>
        </p:nvGrpSpPr>
        <p:grpSpPr>
          <a:xfrm rot="4811625">
            <a:off x="5984966" y="96636"/>
            <a:ext cx="1351170" cy="1349249"/>
            <a:chOff x="783350" y="2298300"/>
            <a:chExt cx="457125" cy="456475"/>
          </a:xfrm>
        </p:grpSpPr>
        <p:sp>
          <p:nvSpPr>
            <p:cNvPr id="29" name="Google Shape;5016;p56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17;p56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18;p56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19;p56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20;p56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21;p56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22;p56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23;p56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24;p56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25;p56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26;p56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27;p56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28;p56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29;p56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030;p56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031;p56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32;p56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33;p56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34;p56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35;p56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36;p56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37;p56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38;p56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39;p56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40;p56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41;p56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42;p56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43;p56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44;p56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45;p56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46;p56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47;p56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048;p56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049;p56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050;p56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051;p56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052;p56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053;p56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8" name="Picture 3" descr="C:\Users\김호진\AppData\Local\Microsoft\Windows\INetCache\IE\A9A6SBSQ\1200px-Corvus_corone_-near_Canford_Cliffs,_Poole,_England-8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9622"/>
            <a:ext cx="3086090" cy="3291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모서리가 둥근 직사각형 1"/>
          <p:cNvSpPr/>
          <p:nvPr/>
        </p:nvSpPr>
        <p:spPr>
          <a:xfrm>
            <a:off x="4067944" y="1779662"/>
            <a:ext cx="453650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002060"/>
                </a:solidFill>
                <a:latin typeface="한컴 백제 B" pitchFamily="18" charset="-127"/>
                <a:ea typeface="한컴 백제 B" pitchFamily="18" charset="-127"/>
              </a:rPr>
              <a:t>까마귀의 까만 털</a:t>
            </a:r>
            <a:endParaRPr lang="ko-KR" altLang="en-US" sz="3200" dirty="0">
              <a:solidFill>
                <a:srgbClr val="002060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69" name="모서리가 둥근 직사각형 68"/>
          <p:cNvSpPr/>
          <p:nvPr/>
        </p:nvSpPr>
        <p:spPr>
          <a:xfrm>
            <a:off x="4066926" y="3201144"/>
            <a:ext cx="453650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002060"/>
                </a:solidFill>
                <a:latin typeface="한컴 백제 B" pitchFamily="18" charset="-127"/>
                <a:ea typeface="한컴 백제 B" pitchFamily="18" charset="-127"/>
              </a:rPr>
              <a:t>안 씻어서 더러운 </a:t>
            </a:r>
            <a:endParaRPr lang="en-US" altLang="ko-KR" sz="3200" dirty="0" smtClean="0">
              <a:solidFill>
                <a:srgbClr val="002060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3200" dirty="0" smtClean="0">
                <a:solidFill>
                  <a:srgbClr val="002060"/>
                </a:solidFill>
                <a:latin typeface="한컴 백제 B" pitchFamily="18" charset="-127"/>
                <a:ea typeface="한컴 백제 B" pitchFamily="18" charset="-127"/>
              </a:rPr>
              <a:t>준수의 몸</a:t>
            </a:r>
            <a:endParaRPr lang="ko-KR" altLang="en-US" sz="3200" dirty="0">
              <a:solidFill>
                <a:srgbClr val="002060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5" name="등호 4"/>
          <p:cNvSpPr/>
          <p:nvPr/>
        </p:nvSpPr>
        <p:spPr>
          <a:xfrm>
            <a:off x="5868144" y="2571750"/>
            <a:ext cx="1045400" cy="57606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7" name="모서리가 둥근 직사각형 66"/>
          <p:cNvSpPr/>
          <p:nvPr/>
        </p:nvSpPr>
        <p:spPr>
          <a:xfrm>
            <a:off x="4006274" y="1419622"/>
            <a:ext cx="4886206" cy="32918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solidFill>
                  <a:srgbClr val="002060"/>
                </a:solidFill>
                <a:latin typeface="한컴 백제 B" pitchFamily="18" charset="-127"/>
                <a:ea typeface="한컴 백제 B" pitchFamily="18" charset="-127"/>
              </a:rPr>
              <a:t>까마귀의 특징을</a:t>
            </a:r>
            <a:endParaRPr lang="en-US" altLang="ko-KR" sz="3200" dirty="0" smtClean="0">
              <a:solidFill>
                <a:srgbClr val="002060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3200" dirty="0" smtClean="0">
                <a:solidFill>
                  <a:srgbClr val="002060"/>
                </a:solidFill>
                <a:latin typeface="한컴 백제 B" pitchFamily="18" charset="-127"/>
                <a:ea typeface="한컴 백제 B" pitchFamily="18" charset="-127"/>
              </a:rPr>
              <a:t>말해볼까요</a:t>
            </a:r>
            <a:r>
              <a:rPr lang="en-US" altLang="ko-KR" sz="3200" dirty="0" smtClean="0">
                <a:solidFill>
                  <a:srgbClr val="002060"/>
                </a:solidFill>
                <a:latin typeface="한컴 백제 B" pitchFamily="18" charset="-127"/>
                <a:ea typeface="한컴 백제 B" pitchFamily="18" charset="-127"/>
              </a:rPr>
              <a:t>?</a:t>
            </a:r>
            <a:endParaRPr lang="ko-KR" altLang="en-US" sz="3200" dirty="0">
              <a:solidFill>
                <a:srgbClr val="002060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0527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9" grpId="0" animBg="1"/>
      <p:bldP spid="5" grpId="0" animBg="1"/>
      <p:bldP spid="6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5" name="Google Shape;2755;p35"/>
          <p:cNvSpPr/>
          <p:nvPr/>
        </p:nvSpPr>
        <p:spPr>
          <a:xfrm>
            <a:off x="1043608" y="2355726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2"/>
                </a:solidFill>
                <a:latin typeface="Arbutus Slab"/>
              </a:rPr>
              <a:t>“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2007033" y="1242400"/>
            <a:ext cx="5229263" cy="3165815"/>
          </a:xfrm>
          <a:prstGeom prst="roundRect">
            <a:avLst/>
          </a:prstGeom>
          <a:solidFill>
            <a:schemeClr val="accent2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ko-KR" altLang="en-US"/>
          </a:p>
        </p:txBody>
      </p:sp>
      <p:sp>
        <p:nvSpPr>
          <p:cNvPr id="2756" name="Google Shape;2756;p35"/>
          <p:cNvSpPr/>
          <p:nvPr/>
        </p:nvSpPr>
        <p:spPr>
          <a:xfrm rot="10800000">
            <a:off x="7452320" y="2355726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1"/>
                </a:solidFill>
                <a:latin typeface="Arbutus Slab"/>
              </a:rPr>
              <a:t>“</a:t>
            </a:r>
          </a:p>
        </p:txBody>
      </p:sp>
      <p:sp>
        <p:nvSpPr>
          <p:cNvPr id="2757" name="Google Shape;2757;p35"/>
          <p:cNvSpPr txBox="1">
            <a:spLocks noGrp="1"/>
          </p:cNvSpPr>
          <p:nvPr>
            <p:ph type="subTitle" idx="1"/>
          </p:nvPr>
        </p:nvSpPr>
        <p:spPr>
          <a:xfrm>
            <a:off x="1835696" y="1242399"/>
            <a:ext cx="5544616" cy="312955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ko-KR" altLang="en-US" sz="4800" dirty="0" smtClean="0">
                <a:latin typeface="한컴 백제 B" pitchFamily="18" charset="-127"/>
                <a:ea typeface="한컴 백제 B" pitchFamily="18" charset="-127"/>
              </a:rPr>
              <a:t>여러 동물들의 특징을 알아보고 </a:t>
            </a:r>
            <a:r>
              <a:rPr lang="en-US" altLang="ko-KR" sz="4800" dirty="0" smtClean="0">
                <a:latin typeface="한컴 백제 B" pitchFamily="18" charset="-127"/>
                <a:ea typeface="한컴 백제 B" pitchFamily="18" charset="-127"/>
              </a:rPr>
              <a:t>‘</a:t>
            </a:r>
            <a:r>
              <a:rPr lang="ko-KR" altLang="en-US" sz="4800" dirty="0" smtClean="0">
                <a:latin typeface="한컴 백제 B" pitchFamily="18" charset="-127"/>
                <a:ea typeface="한컴 백제 B" pitchFamily="18" charset="-127"/>
              </a:rPr>
              <a:t>나만의 동물친구</a:t>
            </a:r>
            <a:r>
              <a:rPr lang="en-US" altLang="ko-KR" sz="4800" dirty="0" smtClean="0">
                <a:latin typeface="한컴 백제 B" pitchFamily="18" charset="-127"/>
                <a:ea typeface="한컴 백제 B" pitchFamily="18" charset="-127"/>
              </a:rPr>
              <a:t>’</a:t>
            </a:r>
            <a:r>
              <a:rPr lang="ko-KR" altLang="en-US" sz="4800" dirty="0" smtClean="0">
                <a:latin typeface="한컴 백제 B" pitchFamily="18" charset="-127"/>
                <a:ea typeface="한컴 백제 B" pitchFamily="18" charset="-127"/>
              </a:rPr>
              <a:t>를 </a:t>
            </a:r>
            <a:endParaRPr lang="en-US" altLang="ko-KR" sz="4800" dirty="0" smtClean="0">
              <a:latin typeface="한컴 백제 B" pitchFamily="18" charset="-127"/>
              <a:ea typeface="한컴 백제 B" pitchFamily="18" charset="-127"/>
            </a:endParaRPr>
          </a:p>
          <a:p>
            <a:r>
              <a:rPr lang="ko-KR" altLang="en-US" sz="4800" dirty="0" smtClean="0">
                <a:latin typeface="한컴 백제 B" pitchFamily="18" charset="-127"/>
                <a:ea typeface="한컴 백제 B" pitchFamily="18" charset="-127"/>
              </a:rPr>
              <a:t>만들어 봅시다</a:t>
            </a:r>
            <a:r>
              <a:rPr lang="en-US" altLang="ko-KR" sz="4800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48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6" name="Google Shape;1339;p37"/>
          <p:cNvSpPr txBox="1">
            <a:spLocks/>
          </p:cNvSpPr>
          <p:nvPr/>
        </p:nvSpPr>
        <p:spPr>
          <a:xfrm>
            <a:off x="3131840" y="569875"/>
            <a:ext cx="5801578" cy="672525"/>
          </a:xfrm>
          <a:prstGeom prst="rect">
            <a:avLst/>
          </a:prstGeom>
        </p:spPr>
        <p:txBody>
          <a:bodyPr spcFirstLastPara="1" wrap="square" lIns="68569" tIns="68569" rIns="68569" bIns="68569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&lt;</a:t>
            </a:r>
            <a:r>
              <a:rPr lang="ko-KR" alt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문제</a:t>
            </a:r>
            <a:r>
              <a:rPr lang="en-US" altLang="ko-K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&gt;</a:t>
            </a:r>
            <a:endParaRPr lang="en-US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773" y="2571750"/>
            <a:ext cx="2268252" cy="276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3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75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1" name="Google Shape;2351;p30"/>
          <p:cNvGrpSpPr/>
          <p:nvPr/>
        </p:nvGrpSpPr>
        <p:grpSpPr>
          <a:xfrm>
            <a:off x="1595452" y="3757377"/>
            <a:ext cx="820972" cy="684220"/>
            <a:chOff x="2226275" y="2120850"/>
            <a:chExt cx="356000" cy="296700"/>
          </a:xfrm>
        </p:grpSpPr>
        <p:sp>
          <p:nvSpPr>
            <p:cNvPr id="2352" name="Google Shape;2352;p30"/>
            <p:cNvSpPr/>
            <p:nvPr/>
          </p:nvSpPr>
          <p:spPr>
            <a:xfrm>
              <a:off x="2226275" y="2120850"/>
              <a:ext cx="356000" cy="296700"/>
            </a:xfrm>
            <a:custGeom>
              <a:avLst/>
              <a:gdLst/>
              <a:ahLst/>
              <a:cxnLst/>
              <a:rect l="l" t="t" r="r" b="b"/>
              <a:pathLst>
                <a:path w="14240" h="11868" extrusionOk="0">
                  <a:moveTo>
                    <a:pt x="3039" y="0"/>
                  </a:moveTo>
                  <a:cubicBezTo>
                    <a:pt x="1403" y="0"/>
                    <a:pt x="0" y="406"/>
                    <a:pt x="289" y="1883"/>
                  </a:cubicBezTo>
                  <a:cubicBezTo>
                    <a:pt x="812" y="4557"/>
                    <a:pt x="4016" y="8227"/>
                    <a:pt x="5769" y="10315"/>
                  </a:cubicBezTo>
                  <a:cubicBezTo>
                    <a:pt x="6470" y="11147"/>
                    <a:pt x="7390" y="11867"/>
                    <a:pt x="8347" y="11867"/>
                  </a:cubicBezTo>
                  <a:cubicBezTo>
                    <a:pt x="8813" y="11867"/>
                    <a:pt x="9287" y="11697"/>
                    <a:pt x="9749" y="11286"/>
                  </a:cubicBezTo>
                  <a:cubicBezTo>
                    <a:pt x="14240" y="7300"/>
                    <a:pt x="12814" y="1807"/>
                    <a:pt x="7252" y="564"/>
                  </a:cubicBezTo>
                  <a:cubicBezTo>
                    <a:pt x="6668" y="433"/>
                    <a:pt x="4729" y="0"/>
                    <a:pt x="30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30"/>
            <p:cNvSpPr/>
            <p:nvPr/>
          </p:nvSpPr>
          <p:spPr>
            <a:xfrm>
              <a:off x="2424900" y="2376425"/>
              <a:ext cx="10900" cy="11400"/>
            </a:xfrm>
            <a:custGeom>
              <a:avLst/>
              <a:gdLst/>
              <a:ahLst/>
              <a:cxnLst/>
              <a:rect l="l" t="t" r="r" b="b"/>
              <a:pathLst>
                <a:path w="436" h="456" extrusionOk="0">
                  <a:moveTo>
                    <a:pt x="122" y="0"/>
                  </a:moveTo>
                  <a:cubicBezTo>
                    <a:pt x="62" y="0"/>
                    <a:pt x="8" y="28"/>
                    <a:pt x="0" y="105"/>
                  </a:cubicBezTo>
                  <a:cubicBezTo>
                    <a:pt x="7" y="237"/>
                    <a:pt x="82" y="363"/>
                    <a:pt x="202" y="426"/>
                  </a:cubicBezTo>
                  <a:cubicBezTo>
                    <a:pt x="237" y="444"/>
                    <a:pt x="280" y="455"/>
                    <a:pt x="320" y="455"/>
                  </a:cubicBezTo>
                  <a:cubicBezTo>
                    <a:pt x="382" y="455"/>
                    <a:pt x="436" y="427"/>
                    <a:pt x="436" y="351"/>
                  </a:cubicBezTo>
                  <a:cubicBezTo>
                    <a:pt x="429" y="212"/>
                    <a:pt x="354" y="92"/>
                    <a:pt x="234" y="29"/>
                  </a:cubicBezTo>
                  <a:cubicBezTo>
                    <a:pt x="202" y="12"/>
                    <a:pt x="161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30"/>
            <p:cNvSpPr/>
            <p:nvPr/>
          </p:nvSpPr>
          <p:spPr>
            <a:xfrm>
              <a:off x="2412600" y="2377300"/>
              <a:ext cx="8550" cy="7925"/>
            </a:xfrm>
            <a:custGeom>
              <a:avLst/>
              <a:gdLst/>
              <a:ahLst/>
              <a:cxnLst/>
              <a:rect l="l" t="t" r="r" b="b"/>
              <a:pathLst>
                <a:path w="342" h="317" extrusionOk="0">
                  <a:moveTo>
                    <a:pt x="101" y="0"/>
                  </a:moveTo>
                  <a:cubicBezTo>
                    <a:pt x="13" y="0"/>
                    <a:pt x="0" y="82"/>
                    <a:pt x="26" y="152"/>
                  </a:cubicBezTo>
                  <a:cubicBezTo>
                    <a:pt x="64" y="234"/>
                    <a:pt x="139" y="297"/>
                    <a:pt x="228" y="316"/>
                  </a:cubicBezTo>
                  <a:lnTo>
                    <a:pt x="246" y="316"/>
                  </a:lnTo>
                  <a:cubicBezTo>
                    <a:pt x="250" y="316"/>
                    <a:pt x="253" y="316"/>
                    <a:pt x="256" y="316"/>
                  </a:cubicBezTo>
                  <a:cubicBezTo>
                    <a:pt x="297" y="316"/>
                    <a:pt x="335" y="281"/>
                    <a:pt x="335" y="240"/>
                  </a:cubicBezTo>
                  <a:cubicBezTo>
                    <a:pt x="341" y="196"/>
                    <a:pt x="328" y="145"/>
                    <a:pt x="297" y="114"/>
                  </a:cubicBezTo>
                  <a:cubicBezTo>
                    <a:pt x="253" y="44"/>
                    <a:pt x="177" y="7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30"/>
            <p:cNvSpPr/>
            <p:nvPr/>
          </p:nvSpPr>
          <p:spPr>
            <a:xfrm>
              <a:off x="2400050" y="2365000"/>
              <a:ext cx="8375" cy="6875"/>
            </a:xfrm>
            <a:custGeom>
              <a:avLst/>
              <a:gdLst/>
              <a:ahLst/>
              <a:cxnLst/>
              <a:rect l="l" t="t" r="r" b="b"/>
              <a:pathLst>
                <a:path w="335" h="275" extrusionOk="0">
                  <a:moveTo>
                    <a:pt x="136" y="1"/>
                  </a:moveTo>
                  <a:cubicBezTo>
                    <a:pt x="118" y="1"/>
                    <a:pt x="101" y="7"/>
                    <a:pt x="86" y="19"/>
                  </a:cubicBezTo>
                  <a:cubicBezTo>
                    <a:pt x="1" y="98"/>
                    <a:pt x="140" y="272"/>
                    <a:pt x="246" y="272"/>
                  </a:cubicBezTo>
                  <a:cubicBezTo>
                    <a:pt x="249" y="272"/>
                    <a:pt x="253" y="272"/>
                    <a:pt x="256" y="271"/>
                  </a:cubicBezTo>
                  <a:cubicBezTo>
                    <a:pt x="261" y="273"/>
                    <a:pt x="266" y="274"/>
                    <a:pt x="271" y="274"/>
                  </a:cubicBezTo>
                  <a:cubicBezTo>
                    <a:pt x="295" y="274"/>
                    <a:pt x="313" y="249"/>
                    <a:pt x="313" y="227"/>
                  </a:cubicBezTo>
                  <a:cubicBezTo>
                    <a:pt x="334" y="138"/>
                    <a:pt x="224" y="1"/>
                    <a:pt x="1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30"/>
            <p:cNvSpPr/>
            <p:nvPr/>
          </p:nvSpPr>
          <p:spPr>
            <a:xfrm>
              <a:off x="2410275" y="2359600"/>
              <a:ext cx="5625" cy="5675"/>
            </a:xfrm>
            <a:custGeom>
              <a:avLst/>
              <a:gdLst/>
              <a:ahLst/>
              <a:cxnLst/>
              <a:rect l="l" t="t" r="r" b="b"/>
              <a:pathLst>
                <a:path w="225" h="227" extrusionOk="0">
                  <a:moveTo>
                    <a:pt x="53" y="0"/>
                  </a:moveTo>
                  <a:cubicBezTo>
                    <a:pt x="27" y="0"/>
                    <a:pt x="9" y="15"/>
                    <a:pt x="5" y="52"/>
                  </a:cubicBezTo>
                  <a:cubicBezTo>
                    <a:pt x="1" y="125"/>
                    <a:pt x="110" y="227"/>
                    <a:pt x="174" y="227"/>
                  </a:cubicBezTo>
                  <a:cubicBezTo>
                    <a:pt x="200" y="227"/>
                    <a:pt x="218" y="211"/>
                    <a:pt x="220" y="172"/>
                  </a:cubicBezTo>
                  <a:cubicBezTo>
                    <a:pt x="224" y="99"/>
                    <a:pt x="117" y="0"/>
                    <a:pt x="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30"/>
            <p:cNvSpPr/>
            <p:nvPr/>
          </p:nvSpPr>
          <p:spPr>
            <a:xfrm>
              <a:off x="2446175" y="2366800"/>
              <a:ext cx="11375" cy="7700"/>
            </a:xfrm>
            <a:custGeom>
              <a:avLst/>
              <a:gdLst/>
              <a:ahLst/>
              <a:cxnLst/>
              <a:rect l="l" t="t" r="r" b="b"/>
              <a:pathLst>
                <a:path w="455" h="308" extrusionOk="0">
                  <a:moveTo>
                    <a:pt x="197" y="1"/>
                  </a:moveTo>
                  <a:cubicBezTo>
                    <a:pt x="160" y="1"/>
                    <a:pt x="122" y="10"/>
                    <a:pt x="83" y="29"/>
                  </a:cubicBezTo>
                  <a:cubicBezTo>
                    <a:pt x="1" y="67"/>
                    <a:pt x="83" y="193"/>
                    <a:pt x="140" y="218"/>
                  </a:cubicBezTo>
                  <a:cubicBezTo>
                    <a:pt x="196" y="244"/>
                    <a:pt x="234" y="263"/>
                    <a:pt x="278" y="288"/>
                  </a:cubicBezTo>
                  <a:cubicBezTo>
                    <a:pt x="299" y="301"/>
                    <a:pt x="323" y="308"/>
                    <a:pt x="346" y="308"/>
                  </a:cubicBezTo>
                  <a:cubicBezTo>
                    <a:pt x="367" y="308"/>
                    <a:pt x="387" y="303"/>
                    <a:pt x="404" y="294"/>
                  </a:cubicBezTo>
                  <a:cubicBezTo>
                    <a:pt x="442" y="269"/>
                    <a:pt x="455" y="225"/>
                    <a:pt x="436" y="187"/>
                  </a:cubicBezTo>
                  <a:cubicBezTo>
                    <a:pt x="389" y="75"/>
                    <a:pt x="301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30"/>
            <p:cNvSpPr/>
            <p:nvPr/>
          </p:nvSpPr>
          <p:spPr>
            <a:xfrm>
              <a:off x="2450925" y="2382025"/>
              <a:ext cx="5500" cy="4925"/>
            </a:xfrm>
            <a:custGeom>
              <a:avLst/>
              <a:gdLst/>
              <a:ahLst/>
              <a:cxnLst/>
              <a:rect l="l" t="t" r="r" b="b"/>
              <a:pathLst>
                <a:path w="220" h="197" extrusionOk="0">
                  <a:moveTo>
                    <a:pt x="106" y="1"/>
                  </a:moveTo>
                  <a:cubicBezTo>
                    <a:pt x="95" y="1"/>
                    <a:pt x="84" y="6"/>
                    <a:pt x="76" y="19"/>
                  </a:cubicBezTo>
                  <a:cubicBezTo>
                    <a:pt x="0" y="57"/>
                    <a:pt x="76" y="158"/>
                    <a:pt x="120" y="183"/>
                  </a:cubicBezTo>
                  <a:cubicBezTo>
                    <a:pt x="137" y="193"/>
                    <a:pt x="152" y="197"/>
                    <a:pt x="164" y="197"/>
                  </a:cubicBezTo>
                  <a:cubicBezTo>
                    <a:pt x="210" y="197"/>
                    <a:pt x="219" y="139"/>
                    <a:pt x="189" y="89"/>
                  </a:cubicBezTo>
                  <a:lnTo>
                    <a:pt x="183" y="70"/>
                  </a:lnTo>
                  <a:cubicBezTo>
                    <a:pt x="174" y="42"/>
                    <a:pt x="137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30"/>
            <p:cNvSpPr/>
            <p:nvPr/>
          </p:nvSpPr>
          <p:spPr>
            <a:xfrm>
              <a:off x="2340075" y="2218975"/>
              <a:ext cx="7125" cy="7500"/>
            </a:xfrm>
            <a:custGeom>
              <a:avLst/>
              <a:gdLst/>
              <a:ahLst/>
              <a:cxnLst/>
              <a:rect l="l" t="t" r="r" b="b"/>
              <a:pathLst>
                <a:path w="285" h="300" extrusionOk="0">
                  <a:moveTo>
                    <a:pt x="79" y="0"/>
                  </a:moveTo>
                  <a:cubicBezTo>
                    <a:pt x="39" y="0"/>
                    <a:pt x="4" y="20"/>
                    <a:pt x="0" y="70"/>
                  </a:cubicBezTo>
                  <a:cubicBezTo>
                    <a:pt x="0" y="159"/>
                    <a:pt x="51" y="241"/>
                    <a:pt x="133" y="279"/>
                  </a:cubicBezTo>
                  <a:cubicBezTo>
                    <a:pt x="153" y="291"/>
                    <a:pt x="180" y="300"/>
                    <a:pt x="206" y="300"/>
                  </a:cubicBezTo>
                  <a:cubicBezTo>
                    <a:pt x="245" y="300"/>
                    <a:pt x="280" y="281"/>
                    <a:pt x="284" y="228"/>
                  </a:cubicBezTo>
                  <a:cubicBezTo>
                    <a:pt x="278" y="140"/>
                    <a:pt x="227" y="64"/>
                    <a:pt x="152" y="20"/>
                  </a:cubicBezTo>
                  <a:cubicBezTo>
                    <a:pt x="130" y="8"/>
                    <a:pt x="104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30"/>
            <p:cNvSpPr/>
            <p:nvPr/>
          </p:nvSpPr>
          <p:spPr>
            <a:xfrm>
              <a:off x="2321475" y="2220175"/>
              <a:ext cx="6950" cy="6300"/>
            </a:xfrm>
            <a:custGeom>
              <a:avLst/>
              <a:gdLst/>
              <a:ahLst/>
              <a:cxnLst/>
              <a:rect l="l" t="t" r="r" b="b"/>
              <a:pathLst>
                <a:path w="278" h="252" extrusionOk="0">
                  <a:moveTo>
                    <a:pt x="62" y="0"/>
                  </a:moveTo>
                  <a:cubicBezTo>
                    <a:pt x="42" y="0"/>
                    <a:pt x="21" y="7"/>
                    <a:pt x="13" y="29"/>
                  </a:cubicBezTo>
                  <a:cubicBezTo>
                    <a:pt x="6" y="48"/>
                    <a:pt x="0" y="60"/>
                    <a:pt x="0" y="79"/>
                  </a:cubicBezTo>
                  <a:cubicBezTo>
                    <a:pt x="0" y="133"/>
                    <a:pt x="95" y="252"/>
                    <a:pt x="155" y="252"/>
                  </a:cubicBezTo>
                  <a:cubicBezTo>
                    <a:pt x="173" y="252"/>
                    <a:pt x="187" y="242"/>
                    <a:pt x="196" y="218"/>
                  </a:cubicBezTo>
                  <a:cubicBezTo>
                    <a:pt x="202" y="205"/>
                    <a:pt x="208" y="199"/>
                    <a:pt x="208" y="199"/>
                  </a:cubicBezTo>
                  <a:cubicBezTo>
                    <a:pt x="278" y="161"/>
                    <a:pt x="208" y="54"/>
                    <a:pt x="164" y="35"/>
                  </a:cubicBezTo>
                  <a:cubicBezTo>
                    <a:pt x="139" y="22"/>
                    <a:pt x="114" y="10"/>
                    <a:pt x="88" y="4"/>
                  </a:cubicBezTo>
                  <a:cubicBezTo>
                    <a:pt x="81" y="2"/>
                    <a:pt x="72" y="0"/>
                    <a:pt x="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30"/>
            <p:cNvSpPr/>
            <p:nvPr/>
          </p:nvSpPr>
          <p:spPr>
            <a:xfrm>
              <a:off x="2344175" y="2249950"/>
              <a:ext cx="7575" cy="7350"/>
            </a:xfrm>
            <a:custGeom>
              <a:avLst/>
              <a:gdLst/>
              <a:ahLst/>
              <a:cxnLst/>
              <a:rect l="l" t="t" r="r" b="b"/>
              <a:pathLst>
                <a:path w="303" h="294" extrusionOk="0">
                  <a:moveTo>
                    <a:pt x="115" y="1"/>
                  </a:moveTo>
                  <a:cubicBezTo>
                    <a:pt x="106" y="1"/>
                    <a:pt x="97" y="2"/>
                    <a:pt x="89" y="5"/>
                  </a:cubicBezTo>
                  <a:cubicBezTo>
                    <a:pt x="0" y="30"/>
                    <a:pt x="57" y="162"/>
                    <a:pt x="95" y="206"/>
                  </a:cubicBezTo>
                  <a:lnTo>
                    <a:pt x="114" y="219"/>
                  </a:lnTo>
                  <a:lnTo>
                    <a:pt x="107" y="213"/>
                  </a:lnTo>
                  <a:lnTo>
                    <a:pt x="107" y="213"/>
                  </a:lnTo>
                  <a:cubicBezTo>
                    <a:pt x="143" y="248"/>
                    <a:pt x="208" y="293"/>
                    <a:pt x="253" y="293"/>
                  </a:cubicBezTo>
                  <a:cubicBezTo>
                    <a:pt x="280" y="293"/>
                    <a:pt x="301" y="277"/>
                    <a:pt x="303" y="232"/>
                  </a:cubicBezTo>
                  <a:cubicBezTo>
                    <a:pt x="303" y="200"/>
                    <a:pt x="303" y="175"/>
                    <a:pt x="290" y="143"/>
                  </a:cubicBezTo>
                  <a:cubicBezTo>
                    <a:pt x="262" y="87"/>
                    <a:pt x="189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30"/>
            <p:cNvSpPr/>
            <p:nvPr/>
          </p:nvSpPr>
          <p:spPr>
            <a:xfrm>
              <a:off x="2349675" y="2232100"/>
              <a:ext cx="8400" cy="6400"/>
            </a:xfrm>
            <a:custGeom>
              <a:avLst/>
              <a:gdLst/>
              <a:ahLst/>
              <a:cxnLst/>
              <a:rect l="l" t="t" r="r" b="b"/>
              <a:pathLst>
                <a:path w="336" h="256" extrusionOk="0">
                  <a:moveTo>
                    <a:pt x="138" y="1"/>
                  </a:moveTo>
                  <a:cubicBezTo>
                    <a:pt x="130" y="1"/>
                    <a:pt x="122" y="2"/>
                    <a:pt x="115" y="6"/>
                  </a:cubicBezTo>
                  <a:lnTo>
                    <a:pt x="96" y="18"/>
                  </a:lnTo>
                  <a:cubicBezTo>
                    <a:pt x="1" y="63"/>
                    <a:pt x="96" y="195"/>
                    <a:pt x="152" y="227"/>
                  </a:cubicBezTo>
                  <a:lnTo>
                    <a:pt x="184" y="239"/>
                  </a:lnTo>
                  <a:cubicBezTo>
                    <a:pt x="204" y="246"/>
                    <a:pt x="232" y="256"/>
                    <a:pt x="256" y="256"/>
                  </a:cubicBezTo>
                  <a:cubicBezTo>
                    <a:pt x="279" y="256"/>
                    <a:pt x="298" y="247"/>
                    <a:pt x="304" y="220"/>
                  </a:cubicBezTo>
                  <a:cubicBezTo>
                    <a:pt x="335" y="145"/>
                    <a:pt x="285" y="94"/>
                    <a:pt x="234" y="44"/>
                  </a:cubicBezTo>
                  <a:cubicBezTo>
                    <a:pt x="214" y="28"/>
                    <a:pt x="173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30"/>
            <p:cNvSpPr/>
            <p:nvPr/>
          </p:nvSpPr>
          <p:spPr>
            <a:xfrm>
              <a:off x="2386900" y="2247800"/>
              <a:ext cx="7600" cy="7500"/>
            </a:xfrm>
            <a:custGeom>
              <a:avLst/>
              <a:gdLst/>
              <a:ahLst/>
              <a:cxnLst/>
              <a:rect l="l" t="t" r="r" b="b"/>
              <a:pathLst>
                <a:path w="304" h="300" extrusionOk="0">
                  <a:moveTo>
                    <a:pt x="98" y="0"/>
                  </a:moveTo>
                  <a:cubicBezTo>
                    <a:pt x="86" y="0"/>
                    <a:pt x="74" y="4"/>
                    <a:pt x="63" y="15"/>
                  </a:cubicBezTo>
                  <a:cubicBezTo>
                    <a:pt x="51" y="21"/>
                    <a:pt x="38" y="34"/>
                    <a:pt x="32" y="53"/>
                  </a:cubicBezTo>
                  <a:cubicBezTo>
                    <a:pt x="32" y="65"/>
                    <a:pt x="26" y="84"/>
                    <a:pt x="26" y="97"/>
                  </a:cubicBezTo>
                  <a:lnTo>
                    <a:pt x="26" y="109"/>
                  </a:lnTo>
                  <a:lnTo>
                    <a:pt x="26" y="109"/>
                  </a:lnTo>
                  <a:cubicBezTo>
                    <a:pt x="0" y="166"/>
                    <a:pt x="63" y="242"/>
                    <a:pt x="108" y="261"/>
                  </a:cubicBezTo>
                  <a:cubicBezTo>
                    <a:pt x="127" y="273"/>
                    <a:pt x="145" y="286"/>
                    <a:pt x="171" y="292"/>
                  </a:cubicBezTo>
                  <a:cubicBezTo>
                    <a:pt x="181" y="298"/>
                    <a:pt x="192" y="300"/>
                    <a:pt x="203" y="300"/>
                  </a:cubicBezTo>
                  <a:cubicBezTo>
                    <a:pt x="230" y="300"/>
                    <a:pt x="256" y="284"/>
                    <a:pt x="265" y="261"/>
                  </a:cubicBezTo>
                  <a:lnTo>
                    <a:pt x="278" y="248"/>
                  </a:lnTo>
                  <a:cubicBezTo>
                    <a:pt x="303" y="210"/>
                    <a:pt x="272" y="147"/>
                    <a:pt x="253" y="116"/>
                  </a:cubicBezTo>
                  <a:cubicBezTo>
                    <a:pt x="227" y="72"/>
                    <a:pt x="196" y="34"/>
                    <a:pt x="145" y="15"/>
                  </a:cubicBezTo>
                  <a:cubicBezTo>
                    <a:pt x="131" y="8"/>
                    <a:pt x="114" y="0"/>
                    <a:pt x="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30"/>
            <p:cNvSpPr/>
            <p:nvPr/>
          </p:nvSpPr>
          <p:spPr>
            <a:xfrm>
              <a:off x="2384850" y="2218500"/>
              <a:ext cx="3325" cy="3375"/>
            </a:xfrm>
            <a:custGeom>
              <a:avLst/>
              <a:gdLst/>
              <a:ahLst/>
              <a:cxnLst/>
              <a:rect l="l" t="t" r="r" b="b"/>
              <a:pathLst>
                <a:path w="133" h="135" extrusionOk="0">
                  <a:moveTo>
                    <a:pt x="28" y="1"/>
                  </a:moveTo>
                  <a:cubicBezTo>
                    <a:pt x="13" y="1"/>
                    <a:pt x="2" y="10"/>
                    <a:pt x="0" y="33"/>
                  </a:cubicBezTo>
                  <a:cubicBezTo>
                    <a:pt x="0" y="74"/>
                    <a:pt x="66" y="134"/>
                    <a:pt x="105" y="134"/>
                  </a:cubicBezTo>
                  <a:cubicBezTo>
                    <a:pt x="120" y="134"/>
                    <a:pt x="131" y="125"/>
                    <a:pt x="133" y="102"/>
                  </a:cubicBezTo>
                  <a:cubicBezTo>
                    <a:pt x="133" y="61"/>
                    <a:pt x="67" y="1"/>
                    <a:pt x="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30"/>
            <p:cNvSpPr/>
            <p:nvPr/>
          </p:nvSpPr>
          <p:spPr>
            <a:xfrm>
              <a:off x="2358825" y="2198375"/>
              <a:ext cx="7375" cy="6625"/>
            </a:xfrm>
            <a:custGeom>
              <a:avLst/>
              <a:gdLst/>
              <a:ahLst/>
              <a:cxnLst/>
              <a:rect l="l" t="t" r="r" b="b"/>
              <a:pathLst>
                <a:path w="295" h="265" extrusionOk="0">
                  <a:moveTo>
                    <a:pt x="91" y="0"/>
                  </a:moveTo>
                  <a:cubicBezTo>
                    <a:pt x="74" y="0"/>
                    <a:pt x="59" y="5"/>
                    <a:pt x="45" y="18"/>
                  </a:cubicBezTo>
                  <a:lnTo>
                    <a:pt x="39" y="30"/>
                  </a:lnTo>
                  <a:cubicBezTo>
                    <a:pt x="1" y="56"/>
                    <a:pt x="13" y="100"/>
                    <a:pt x="26" y="131"/>
                  </a:cubicBezTo>
                  <a:cubicBezTo>
                    <a:pt x="51" y="207"/>
                    <a:pt x="121" y="264"/>
                    <a:pt x="203" y="264"/>
                  </a:cubicBezTo>
                  <a:cubicBezTo>
                    <a:pt x="207" y="264"/>
                    <a:pt x="212" y="265"/>
                    <a:pt x="216" y="265"/>
                  </a:cubicBezTo>
                  <a:cubicBezTo>
                    <a:pt x="295" y="265"/>
                    <a:pt x="270" y="154"/>
                    <a:pt x="240" y="106"/>
                  </a:cubicBezTo>
                  <a:cubicBezTo>
                    <a:pt x="216" y="67"/>
                    <a:pt x="149" y="0"/>
                    <a:pt x="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30"/>
            <p:cNvSpPr/>
            <p:nvPr/>
          </p:nvSpPr>
          <p:spPr>
            <a:xfrm>
              <a:off x="2374525" y="2270850"/>
              <a:ext cx="8875" cy="9075"/>
            </a:xfrm>
            <a:custGeom>
              <a:avLst/>
              <a:gdLst/>
              <a:ahLst/>
              <a:cxnLst/>
              <a:rect l="l" t="t" r="r" b="b"/>
              <a:pathLst>
                <a:path w="355" h="363" extrusionOk="0">
                  <a:moveTo>
                    <a:pt x="80" y="0"/>
                  </a:moveTo>
                  <a:cubicBezTo>
                    <a:pt x="41" y="0"/>
                    <a:pt x="13" y="24"/>
                    <a:pt x="10" y="83"/>
                  </a:cubicBezTo>
                  <a:cubicBezTo>
                    <a:pt x="1" y="201"/>
                    <a:pt x="175" y="362"/>
                    <a:pt x="278" y="362"/>
                  </a:cubicBezTo>
                  <a:cubicBezTo>
                    <a:pt x="318" y="362"/>
                    <a:pt x="347" y="338"/>
                    <a:pt x="350" y="279"/>
                  </a:cubicBezTo>
                  <a:cubicBezTo>
                    <a:pt x="355" y="164"/>
                    <a:pt x="181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30"/>
            <p:cNvSpPr/>
            <p:nvPr/>
          </p:nvSpPr>
          <p:spPr>
            <a:xfrm>
              <a:off x="2372225" y="2245750"/>
              <a:ext cx="9250" cy="9950"/>
            </a:xfrm>
            <a:custGeom>
              <a:avLst/>
              <a:gdLst/>
              <a:ahLst/>
              <a:cxnLst/>
              <a:rect l="l" t="t" r="r" b="b"/>
              <a:pathLst>
                <a:path w="370" h="398" extrusionOk="0">
                  <a:moveTo>
                    <a:pt x="115" y="0"/>
                  </a:moveTo>
                  <a:cubicBezTo>
                    <a:pt x="91" y="0"/>
                    <a:pt x="67" y="6"/>
                    <a:pt x="45" y="21"/>
                  </a:cubicBezTo>
                  <a:cubicBezTo>
                    <a:pt x="39" y="21"/>
                    <a:pt x="39" y="21"/>
                    <a:pt x="32" y="27"/>
                  </a:cubicBezTo>
                  <a:cubicBezTo>
                    <a:pt x="1" y="46"/>
                    <a:pt x="1" y="103"/>
                    <a:pt x="7" y="135"/>
                  </a:cubicBezTo>
                  <a:cubicBezTo>
                    <a:pt x="7" y="147"/>
                    <a:pt x="13" y="160"/>
                    <a:pt x="20" y="173"/>
                  </a:cubicBezTo>
                  <a:cubicBezTo>
                    <a:pt x="39" y="250"/>
                    <a:pt x="147" y="397"/>
                    <a:pt x="242" y="397"/>
                  </a:cubicBezTo>
                  <a:cubicBezTo>
                    <a:pt x="271" y="397"/>
                    <a:pt x="299" y="383"/>
                    <a:pt x="323" y="349"/>
                  </a:cubicBezTo>
                  <a:cubicBezTo>
                    <a:pt x="335" y="324"/>
                    <a:pt x="348" y="305"/>
                    <a:pt x="354" y="273"/>
                  </a:cubicBezTo>
                  <a:cubicBezTo>
                    <a:pt x="370" y="163"/>
                    <a:pt x="237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30"/>
            <p:cNvSpPr/>
            <p:nvPr/>
          </p:nvSpPr>
          <p:spPr>
            <a:xfrm>
              <a:off x="2375700" y="2225925"/>
              <a:ext cx="8075" cy="6275"/>
            </a:xfrm>
            <a:custGeom>
              <a:avLst/>
              <a:gdLst/>
              <a:ahLst/>
              <a:cxnLst/>
              <a:rect l="l" t="t" r="r" b="b"/>
              <a:pathLst>
                <a:path w="323" h="251" extrusionOk="0">
                  <a:moveTo>
                    <a:pt x="115" y="1"/>
                  </a:moveTo>
                  <a:cubicBezTo>
                    <a:pt x="100" y="1"/>
                    <a:pt x="86" y="6"/>
                    <a:pt x="76" y="20"/>
                  </a:cubicBezTo>
                  <a:lnTo>
                    <a:pt x="38" y="57"/>
                  </a:lnTo>
                  <a:cubicBezTo>
                    <a:pt x="1" y="101"/>
                    <a:pt x="51" y="158"/>
                    <a:pt x="89" y="177"/>
                  </a:cubicBezTo>
                  <a:lnTo>
                    <a:pt x="108" y="177"/>
                  </a:lnTo>
                  <a:cubicBezTo>
                    <a:pt x="129" y="211"/>
                    <a:pt x="181" y="250"/>
                    <a:pt x="224" y="250"/>
                  </a:cubicBezTo>
                  <a:cubicBezTo>
                    <a:pt x="246" y="250"/>
                    <a:pt x="266" y="240"/>
                    <a:pt x="278" y="215"/>
                  </a:cubicBezTo>
                  <a:cubicBezTo>
                    <a:pt x="322" y="139"/>
                    <a:pt x="272" y="95"/>
                    <a:pt x="209" y="45"/>
                  </a:cubicBezTo>
                  <a:cubicBezTo>
                    <a:pt x="191" y="27"/>
                    <a:pt x="150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30"/>
            <p:cNvSpPr/>
            <p:nvPr/>
          </p:nvSpPr>
          <p:spPr>
            <a:xfrm>
              <a:off x="2399825" y="2231500"/>
              <a:ext cx="11375" cy="6450"/>
            </a:xfrm>
            <a:custGeom>
              <a:avLst/>
              <a:gdLst/>
              <a:ahLst/>
              <a:cxnLst/>
              <a:rect l="l" t="t" r="r" b="b"/>
              <a:pathLst>
                <a:path w="455" h="258" extrusionOk="0">
                  <a:moveTo>
                    <a:pt x="175" y="1"/>
                  </a:moveTo>
                  <a:cubicBezTo>
                    <a:pt x="133" y="1"/>
                    <a:pt x="98" y="22"/>
                    <a:pt x="57" y="49"/>
                  </a:cubicBezTo>
                  <a:cubicBezTo>
                    <a:pt x="1" y="87"/>
                    <a:pt x="83" y="175"/>
                    <a:pt x="114" y="194"/>
                  </a:cubicBezTo>
                  <a:cubicBezTo>
                    <a:pt x="165" y="219"/>
                    <a:pt x="225" y="257"/>
                    <a:pt x="282" y="257"/>
                  </a:cubicBezTo>
                  <a:cubicBezTo>
                    <a:pt x="296" y="257"/>
                    <a:pt x="309" y="255"/>
                    <a:pt x="322" y="251"/>
                  </a:cubicBezTo>
                  <a:cubicBezTo>
                    <a:pt x="455" y="206"/>
                    <a:pt x="291" y="30"/>
                    <a:pt x="228" y="11"/>
                  </a:cubicBezTo>
                  <a:cubicBezTo>
                    <a:pt x="208" y="4"/>
                    <a:pt x="191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30"/>
            <p:cNvSpPr/>
            <p:nvPr/>
          </p:nvSpPr>
          <p:spPr>
            <a:xfrm>
              <a:off x="2325400" y="2198275"/>
              <a:ext cx="11550" cy="10875"/>
            </a:xfrm>
            <a:custGeom>
              <a:avLst/>
              <a:gdLst/>
              <a:ahLst/>
              <a:cxnLst/>
              <a:rect l="l" t="t" r="r" b="b"/>
              <a:pathLst>
                <a:path w="462" h="435" extrusionOk="0">
                  <a:moveTo>
                    <a:pt x="149" y="0"/>
                  </a:moveTo>
                  <a:cubicBezTo>
                    <a:pt x="95" y="0"/>
                    <a:pt x="41" y="31"/>
                    <a:pt x="20" y="85"/>
                  </a:cubicBezTo>
                  <a:cubicBezTo>
                    <a:pt x="1" y="148"/>
                    <a:pt x="13" y="224"/>
                    <a:pt x="57" y="274"/>
                  </a:cubicBezTo>
                  <a:cubicBezTo>
                    <a:pt x="83" y="312"/>
                    <a:pt x="108" y="343"/>
                    <a:pt x="139" y="375"/>
                  </a:cubicBezTo>
                  <a:cubicBezTo>
                    <a:pt x="178" y="413"/>
                    <a:pt x="233" y="434"/>
                    <a:pt x="288" y="434"/>
                  </a:cubicBezTo>
                  <a:cubicBezTo>
                    <a:pt x="315" y="434"/>
                    <a:pt x="342" y="429"/>
                    <a:pt x="367" y="419"/>
                  </a:cubicBezTo>
                  <a:cubicBezTo>
                    <a:pt x="379" y="419"/>
                    <a:pt x="385" y="413"/>
                    <a:pt x="385" y="407"/>
                  </a:cubicBezTo>
                  <a:cubicBezTo>
                    <a:pt x="461" y="369"/>
                    <a:pt x="461" y="287"/>
                    <a:pt x="436" y="217"/>
                  </a:cubicBezTo>
                  <a:cubicBezTo>
                    <a:pt x="392" y="104"/>
                    <a:pt x="297" y="28"/>
                    <a:pt x="177" y="3"/>
                  </a:cubicBezTo>
                  <a:cubicBezTo>
                    <a:pt x="168" y="1"/>
                    <a:pt x="159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30"/>
            <p:cNvSpPr/>
            <p:nvPr/>
          </p:nvSpPr>
          <p:spPr>
            <a:xfrm>
              <a:off x="2252550" y="2151800"/>
              <a:ext cx="9925" cy="8750"/>
            </a:xfrm>
            <a:custGeom>
              <a:avLst/>
              <a:gdLst/>
              <a:ahLst/>
              <a:cxnLst/>
              <a:rect l="l" t="t" r="r" b="b"/>
              <a:pathLst>
                <a:path w="397" h="350" extrusionOk="0">
                  <a:moveTo>
                    <a:pt x="132" y="1"/>
                  </a:moveTo>
                  <a:cubicBezTo>
                    <a:pt x="113" y="1"/>
                    <a:pt x="95" y="3"/>
                    <a:pt x="77" y="8"/>
                  </a:cubicBezTo>
                  <a:cubicBezTo>
                    <a:pt x="1" y="27"/>
                    <a:pt x="13" y="115"/>
                    <a:pt x="32" y="165"/>
                  </a:cubicBezTo>
                  <a:cubicBezTo>
                    <a:pt x="64" y="241"/>
                    <a:pt x="127" y="304"/>
                    <a:pt x="209" y="336"/>
                  </a:cubicBezTo>
                  <a:cubicBezTo>
                    <a:pt x="234" y="342"/>
                    <a:pt x="259" y="348"/>
                    <a:pt x="291" y="348"/>
                  </a:cubicBezTo>
                  <a:cubicBezTo>
                    <a:pt x="297" y="349"/>
                    <a:pt x="302" y="349"/>
                    <a:pt x="307" y="349"/>
                  </a:cubicBezTo>
                  <a:cubicBezTo>
                    <a:pt x="392" y="349"/>
                    <a:pt x="397" y="250"/>
                    <a:pt x="367" y="184"/>
                  </a:cubicBezTo>
                  <a:cubicBezTo>
                    <a:pt x="340" y="76"/>
                    <a:pt x="239" y="1"/>
                    <a:pt x="1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30"/>
            <p:cNvSpPr/>
            <p:nvPr/>
          </p:nvSpPr>
          <p:spPr>
            <a:xfrm>
              <a:off x="2270425" y="2146000"/>
              <a:ext cx="10075" cy="7075"/>
            </a:xfrm>
            <a:custGeom>
              <a:avLst/>
              <a:gdLst/>
              <a:ahLst/>
              <a:cxnLst/>
              <a:rect l="l" t="t" r="r" b="b"/>
              <a:pathLst>
                <a:path w="403" h="283" extrusionOk="0">
                  <a:moveTo>
                    <a:pt x="142" y="0"/>
                  </a:moveTo>
                  <a:cubicBezTo>
                    <a:pt x="90" y="0"/>
                    <a:pt x="56" y="42"/>
                    <a:pt x="24" y="113"/>
                  </a:cubicBezTo>
                  <a:cubicBezTo>
                    <a:pt x="1" y="177"/>
                    <a:pt x="79" y="273"/>
                    <a:pt x="141" y="273"/>
                  </a:cubicBezTo>
                  <a:cubicBezTo>
                    <a:pt x="146" y="273"/>
                    <a:pt x="151" y="273"/>
                    <a:pt x="156" y="271"/>
                  </a:cubicBezTo>
                  <a:lnTo>
                    <a:pt x="194" y="259"/>
                  </a:lnTo>
                  <a:cubicBezTo>
                    <a:pt x="212" y="272"/>
                    <a:pt x="237" y="283"/>
                    <a:pt x="261" y="283"/>
                  </a:cubicBezTo>
                  <a:cubicBezTo>
                    <a:pt x="271" y="283"/>
                    <a:pt x="280" y="281"/>
                    <a:pt x="289" y="277"/>
                  </a:cubicBezTo>
                  <a:cubicBezTo>
                    <a:pt x="402" y="246"/>
                    <a:pt x="301" y="82"/>
                    <a:pt x="251" y="44"/>
                  </a:cubicBezTo>
                  <a:cubicBezTo>
                    <a:pt x="207" y="14"/>
                    <a:pt x="171" y="0"/>
                    <a:pt x="1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30"/>
            <p:cNvSpPr/>
            <p:nvPr/>
          </p:nvSpPr>
          <p:spPr>
            <a:xfrm>
              <a:off x="2263900" y="2168875"/>
              <a:ext cx="9650" cy="9500"/>
            </a:xfrm>
            <a:custGeom>
              <a:avLst/>
              <a:gdLst/>
              <a:ahLst/>
              <a:cxnLst/>
              <a:rect l="l" t="t" r="r" b="b"/>
              <a:pathLst>
                <a:path w="386" h="380" extrusionOk="0">
                  <a:moveTo>
                    <a:pt x="131" y="0"/>
                  </a:moveTo>
                  <a:cubicBezTo>
                    <a:pt x="119" y="0"/>
                    <a:pt x="107" y="2"/>
                    <a:pt x="96" y="6"/>
                  </a:cubicBezTo>
                  <a:cubicBezTo>
                    <a:pt x="1" y="37"/>
                    <a:pt x="39" y="163"/>
                    <a:pt x="77" y="220"/>
                  </a:cubicBezTo>
                  <a:lnTo>
                    <a:pt x="83" y="233"/>
                  </a:lnTo>
                  <a:cubicBezTo>
                    <a:pt x="115" y="287"/>
                    <a:pt x="217" y="380"/>
                    <a:pt x="296" y="380"/>
                  </a:cubicBezTo>
                  <a:cubicBezTo>
                    <a:pt x="327" y="380"/>
                    <a:pt x="355" y="365"/>
                    <a:pt x="373" y="327"/>
                  </a:cubicBezTo>
                  <a:cubicBezTo>
                    <a:pt x="379" y="315"/>
                    <a:pt x="386" y="296"/>
                    <a:pt x="386" y="283"/>
                  </a:cubicBezTo>
                  <a:cubicBezTo>
                    <a:pt x="386" y="214"/>
                    <a:pt x="354" y="145"/>
                    <a:pt x="304" y="100"/>
                  </a:cubicBezTo>
                  <a:cubicBezTo>
                    <a:pt x="261" y="52"/>
                    <a:pt x="196" y="0"/>
                    <a:pt x="1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30"/>
            <p:cNvSpPr/>
            <p:nvPr/>
          </p:nvSpPr>
          <p:spPr>
            <a:xfrm>
              <a:off x="2494200" y="2234150"/>
              <a:ext cx="7625" cy="7750"/>
            </a:xfrm>
            <a:custGeom>
              <a:avLst/>
              <a:gdLst/>
              <a:ahLst/>
              <a:cxnLst/>
              <a:rect l="l" t="t" r="r" b="b"/>
              <a:pathLst>
                <a:path w="305" h="310" extrusionOk="0">
                  <a:moveTo>
                    <a:pt x="72" y="1"/>
                  </a:moveTo>
                  <a:cubicBezTo>
                    <a:pt x="38" y="1"/>
                    <a:pt x="13" y="22"/>
                    <a:pt x="10" y="75"/>
                  </a:cubicBezTo>
                  <a:cubicBezTo>
                    <a:pt x="1" y="171"/>
                    <a:pt x="150" y="310"/>
                    <a:pt x="238" y="310"/>
                  </a:cubicBezTo>
                  <a:cubicBezTo>
                    <a:pt x="272" y="310"/>
                    <a:pt x="296" y="290"/>
                    <a:pt x="300" y="239"/>
                  </a:cubicBezTo>
                  <a:cubicBezTo>
                    <a:pt x="304" y="139"/>
                    <a:pt x="159" y="1"/>
                    <a:pt x="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30"/>
            <p:cNvSpPr/>
            <p:nvPr/>
          </p:nvSpPr>
          <p:spPr>
            <a:xfrm>
              <a:off x="2504375" y="2273500"/>
              <a:ext cx="9150" cy="8950"/>
            </a:xfrm>
            <a:custGeom>
              <a:avLst/>
              <a:gdLst/>
              <a:ahLst/>
              <a:cxnLst/>
              <a:rect l="l" t="t" r="r" b="b"/>
              <a:pathLst>
                <a:path w="366" h="358" extrusionOk="0">
                  <a:moveTo>
                    <a:pt x="89" y="1"/>
                  </a:moveTo>
                  <a:cubicBezTo>
                    <a:pt x="51" y="1"/>
                    <a:pt x="32" y="37"/>
                    <a:pt x="51" y="84"/>
                  </a:cubicBezTo>
                  <a:cubicBezTo>
                    <a:pt x="0" y="185"/>
                    <a:pt x="133" y="324"/>
                    <a:pt x="221" y="349"/>
                  </a:cubicBezTo>
                  <a:cubicBezTo>
                    <a:pt x="235" y="355"/>
                    <a:pt x="249" y="358"/>
                    <a:pt x="263" y="358"/>
                  </a:cubicBezTo>
                  <a:cubicBezTo>
                    <a:pt x="293" y="358"/>
                    <a:pt x="321" y="344"/>
                    <a:pt x="334" y="318"/>
                  </a:cubicBezTo>
                  <a:cubicBezTo>
                    <a:pt x="366" y="248"/>
                    <a:pt x="315" y="173"/>
                    <a:pt x="278" y="128"/>
                  </a:cubicBezTo>
                  <a:cubicBezTo>
                    <a:pt x="240" y="78"/>
                    <a:pt x="189" y="40"/>
                    <a:pt x="133" y="15"/>
                  </a:cubicBezTo>
                  <a:cubicBezTo>
                    <a:pt x="116" y="5"/>
                    <a:pt x="102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30"/>
            <p:cNvSpPr/>
            <p:nvPr/>
          </p:nvSpPr>
          <p:spPr>
            <a:xfrm>
              <a:off x="2463850" y="2285725"/>
              <a:ext cx="12800" cy="7000"/>
            </a:xfrm>
            <a:custGeom>
              <a:avLst/>
              <a:gdLst/>
              <a:ahLst/>
              <a:cxnLst/>
              <a:rect l="l" t="t" r="r" b="b"/>
              <a:pathLst>
                <a:path w="512" h="280" extrusionOk="0">
                  <a:moveTo>
                    <a:pt x="187" y="1"/>
                  </a:moveTo>
                  <a:cubicBezTo>
                    <a:pt x="168" y="1"/>
                    <a:pt x="150" y="4"/>
                    <a:pt x="133" y="12"/>
                  </a:cubicBezTo>
                  <a:cubicBezTo>
                    <a:pt x="0" y="62"/>
                    <a:pt x="171" y="239"/>
                    <a:pt x="234" y="264"/>
                  </a:cubicBezTo>
                  <a:cubicBezTo>
                    <a:pt x="261" y="275"/>
                    <a:pt x="284" y="280"/>
                    <a:pt x="305" y="280"/>
                  </a:cubicBezTo>
                  <a:cubicBezTo>
                    <a:pt x="366" y="280"/>
                    <a:pt x="407" y="238"/>
                    <a:pt x="473" y="201"/>
                  </a:cubicBezTo>
                  <a:cubicBezTo>
                    <a:pt x="511" y="182"/>
                    <a:pt x="473" y="125"/>
                    <a:pt x="442" y="106"/>
                  </a:cubicBezTo>
                  <a:cubicBezTo>
                    <a:pt x="369" y="75"/>
                    <a:pt x="274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30"/>
            <p:cNvSpPr/>
            <p:nvPr/>
          </p:nvSpPr>
          <p:spPr>
            <a:xfrm>
              <a:off x="2479450" y="2267475"/>
              <a:ext cx="10300" cy="8950"/>
            </a:xfrm>
            <a:custGeom>
              <a:avLst/>
              <a:gdLst/>
              <a:ahLst/>
              <a:cxnLst/>
              <a:rect l="l" t="t" r="r" b="b"/>
              <a:pathLst>
                <a:path w="412" h="358" extrusionOk="0">
                  <a:moveTo>
                    <a:pt x="125" y="0"/>
                  </a:moveTo>
                  <a:cubicBezTo>
                    <a:pt x="76" y="0"/>
                    <a:pt x="33" y="29"/>
                    <a:pt x="7" y="105"/>
                  </a:cubicBezTo>
                  <a:cubicBezTo>
                    <a:pt x="1" y="136"/>
                    <a:pt x="13" y="168"/>
                    <a:pt x="32" y="193"/>
                  </a:cubicBezTo>
                  <a:cubicBezTo>
                    <a:pt x="29" y="169"/>
                    <a:pt x="29" y="158"/>
                    <a:pt x="32" y="158"/>
                  </a:cubicBezTo>
                  <a:cubicBezTo>
                    <a:pt x="35" y="158"/>
                    <a:pt x="41" y="172"/>
                    <a:pt x="51" y="199"/>
                  </a:cubicBezTo>
                  <a:cubicBezTo>
                    <a:pt x="70" y="224"/>
                    <a:pt x="89" y="250"/>
                    <a:pt x="114" y="269"/>
                  </a:cubicBezTo>
                  <a:cubicBezTo>
                    <a:pt x="146" y="294"/>
                    <a:pt x="177" y="319"/>
                    <a:pt x="209" y="338"/>
                  </a:cubicBezTo>
                  <a:cubicBezTo>
                    <a:pt x="236" y="352"/>
                    <a:pt x="263" y="358"/>
                    <a:pt x="287" y="358"/>
                  </a:cubicBezTo>
                  <a:cubicBezTo>
                    <a:pt x="362" y="358"/>
                    <a:pt x="411" y="295"/>
                    <a:pt x="373" y="199"/>
                  </a:cubicBezTo>
                  <a:cubicBezTo>
                    <a:pt x="331" y="108"/>
                    <a:pt x="219" y="0"/>
                    <a:pt x="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30"/>
            <p:cNvSpPr/>
            <p:nvPr/>
          </p:nvSpPr>
          <p:spPr>
            <a:xfrm>
              <a:off x="2493950" y="2292375"/>
              <a:ext cx="5675" cy="4900"/>
            </a:xfrm>
            <a:custGeom>
              <a:avLst/>
              <a:gdLst/>
              <a:ahLst/>
              <a:cxnLst/>
              <a:rect l="l" t="t" r="r" b="b"/>
              <a:pathLst>
                <a:path w="227" h="196" extrusionOk="0">
                  <a:moveTo>
                    <a:pt x="79" y="0"/>
                  </a:moveTo>
                  <a:cubicBezTo>
                    <a:pt x="63" y="0"/>
                    <a:pt x="48" y="9"/>
                    <a:pt x="39" y="29"/>
                  </a:cubicBezTo>
                  <a:cubicBezTo>
                    <a:pt x="1" y="86"/>
                    <a:pt x="51" y="130"/>
                    <a:pt x="95" y="168"/>
                  </a:cubicBezTo>
                  <a:cubicBezTo>
                    <a:pt x="116" y="186"/>
                    <a:pt x="140" y="195"/>
                    <a:pt x="161" y="195"/>
                  </a:cubicBezTo>
                  <a:cubicBezTo>
                    <a:pt x="199" y="195"/>
                    <a:pt x="227" y="166"/>
                    <a:pt x="203" y="105"/>
                  </a:cubicBezTo>
                  <a:cubicBezTo>
                    <a:pt x="193" y="72"/>
                    <a:pt x="128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30"/>
            <p:cNvSpPr/>
            <p:nvPr/>
          </p:nvSpPr>
          <p:spPr>
            <a:xfrm>
              <a:off x="2482300" y="2300800"/>
              <a:ext cx="6925" cy="6675"/>
            </a:xfrm>
            <a:custGeom>
              <a:avLst/>
              <a:gdLst/>
              <a:ahLst/>
              <a:cxnLst/>
              <a:rect l="l" t="t" r="r" b="b"/>
              <a:pathLst>
                <a:path w="277" h="267" extrusionOk="0">
                  <a:moveTo>
                    <a:pt x="73" y="1"/>
                  </a:moveTo>
                  <a:cubicBezTo>
                    <a:pt x="28" y="1"/>
                    <a:pt x="1" y="42"/>
                    <a:pt x="13" y="83"/>
                  </a:cubicBezTo>
                  <a:cubicBezTo>
                    <a:pt x="13" y="90"/>
                    <a:pt x="13" y="96"/>
                    <a:pt x="13" y="102"/>
                  </a:cubicBezTo>
                  <a:cubicBezTo>
                    <a:pt x="32" y="184"/>
                    <a:pt x="101" y="254"/>
                    <a:pt x="183" y="266"/>
                  </a:cubicBezTo>
                  <a:cubicBezTo>
                    <a:pt x="186" y="266"/>
                    <a:pt x="188" y="267"/>
                    <a:pt x="190" y="267"/>
                  </a:cubicBezTo>
                  <a:cubicBezTo>
                    <a:pt x="277" y="267"/>
                    <a:pt x="264" y="158"/>
                    <a:pt x="227" y="109"/>
                  </a:cubicBezTo>
                  <a:lnTo>
                    <a:pt x="221" y="96"/>
                  </a:lnTo>
                  <a:cubicBezTo>
                    <a:pt x="189" y="46"/>
                    <a:pt x="139" y="8"/>
                    <a:pt x="82" y="1"/>
                  </a:cubicBezTo>
                  <a:cubicBezTo>
                    <a:pt x="79" y="1"/>
                    <a:pt x="76" y="1"/>
                    <a:pt x="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30"/>
            <p:cNvSpPr/>
            <p:nvPr/>
          </p:nvSpPr>
          <p:spPr>
            <a:xfrm>
              <a:off x="2506575" y="2318400"/>
              <a:ext cx="9475" cy="8625"/>
            </a:xfrm>
            <a:custGeom>
              <a:avLst/>
              <a:gdLst/>
              <a:ahLst/>
              <a:cxnLst/>
              <a:rect l="l" t="t" r="r" b="b"/>
              <a:pathLst>
                <a:path w="379" h="345" extrusionOk="0">
                  <a:moveTo>
                    <a:pt x="92" y="1"/>
                  </a:moveTo>
                  <a:cubicBezTo>
                    <a:pt x="78" y="1"/>
                    <a:pt x="63" y="4"/>
                    <a:pt x="51" y="10"/>
                  </a:cubicBezTo>
                  <a:cubicBezTo>
                    <a:pt x="7" y="23"/>
                    <a:pt x="0" y="61"/>
                    <a:pt x="7" y="105"/>
                  </a:cubicBezTo>
                  <a:cubicBezTo>
                    <a:pt x="13" y="174"/>
                    <a:pt x="57" y="243"/>
                    <a:pt x="114" y="288"/>
                  </a:cubicBezTo>
                  <a:cubicBezTo>
                    <a:pt x="139" y="306"/>
                    <a:pt x="164" y="325"/>
                    <a:pt x="196" y="332"/>
                  </a:cubicBezTo>
                  <a:lnTo>
                    <a:pt x="234" y="344"/>
                  </a:lnTo>
                  <a:cubicBezTo>
                    <a:pt x="379" y="332"/>
                    <a:pt x="341" y="224"/>
                    <a:pt x="133" y="10"/>
                  </a:cubicBezTo>
                  <a:cubicBezTo>
                    <a:pt x="120" y="4"/>
                    <a:pt x="106" y="1"/>
                    <a:pt x="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30"/>
            <p:cNvSpPr/>
            <p:nvPr/>
          </p:nvSpPr>
          <p:spPr>
            <a:xfrm>
              <a:off x="2355300" y="2314350"/>
              <a:ext cx="825" cy="625"/>
            </a:xfrm>
            <a:custGeom>
              <a:avLst/>
              <a:gdLst/>
              <a:ahLst/>
              <a:cxnLst/>
              <a:rect l="l" t="t" r="r" b="b"/>
              <a:pathLst>
                <a:path w="33" h="25" extrusionOk="0">
                  <a:moveTo>
                    <a:pt x="7" y="1"/>
                  </a:moveTo>
                  <a:cubicBezTo>
                    <a:pt x="1" y="1"/>
                    <a:pt x="26" y="25"/>
                    <a:pt x="31" y="25"/>
                  </a:cubicBezTo>
                  <a:cubicBezTo>
                    <a:pt x="33" y="25"/>
                    <a:pt x="31" y="21"/>
                    <a:pt x="22" y="8"/>
                  </a:cubicBezTo>
                  <a:cubicBezTo>
                    <a:pt x="13" y="3"/>
                    <a:pt x="9" y="1"/>
                    <a:pt x="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30"/>
            <p:cNvSpPr/>
            <p:nvPr/>
          </p:nvSpPr>
          <p:spPr>
            <a:xfrm>
              <a:off x="2353475" y="2307075"/>
              <a:ext cx="9050" cy="9475"/>
            </a:xfrm>
            <a:custGeom>
              <a:avLst/>
              <a:gdLst/>
              <a:ahLst/>
              <a:cxnLst/>
              <a:rect l="l" t="t" r="r" b="b"/>
              <a:pathLst>
                <a:path w="362" h="379" extrusionOk="0">
                  <a:moveTo>
                    <a:pt x="118" y="1"/>
                  </a:moveTo>
                  <a:cubicBezTo>
                    <a:pt x="99" y="1"/>
                    <a:pt x="80" y="7"/>
                    <a:pt x="63" y="22"/>
                  </a:cubicBezTo>
                  <a:cubicBezTo>
                    <a:pt x="57" y="28"/>
                    <a:pt x="51" y="34"/>
                    <a:pt x="44" y="40"/>
                  </a:cubicBezTo>
                  <a:cubicBezTo>
                    <a:pt x="7" y="78"/>
                    <a:pt x="0" y="129"/>
                    <a:pt x="19" y="173"/>
                  </a:cubicBezTo>
                  <a:cubicBezTo>
                    <a:pt x="32" y="211"/>
                    <a:pt x="51" y="249"/>
                    <a:pt x="76" y="280"/>
                  </a:cubicBezTo>
                  <a:lnTo>
                    <a:pt x="95" y="299"/>
                  </a:lnTo>
                  <a:lnTo>
                    <a:pt x="126" y="324"/>
                  </a:lnTo>
                  <a:cubicBezTo>
                    <a:pt x="152" y="343"/>
                    <a:pt x="183" y="362"/>
                    <a:pt x="215" y="368"/>
                  </a:cubicBezTo>
                  <a:cubicBezTo>
                    <a:pt x="234" y="376"/>
                    <a:pt x="251" y="379"/>
                    <a:pt x="266" y="379"/>
                  </a:cubicBezTo>
                  <a:cubicBezTo>
                    <a:pt x="343" y="379"/>
                    <a:pt x="361" y="290"/>
                    <a:pt x="335" y="211"/>
                  </a:cubicBezTo>
                  <a:cubicBezTo>
                    <a:pt x="328" y="198"/>
                    <a:pt x="328" y="186"/>
                    <a:pt x="322" y="173"/>
                  </a:cubicBezTo>
                  <a:cubicBezTo>
                    <a:pt x="296" y="112"/>
                    <a:pt x="201" y="1"/>
                    <a:pt x="1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30"/>
            <p:cNvSpPr/>
            <p:nvPr/>
          </p:nvSpPr>
          <p:spPr>
            <a:xfrm>
              <a:off x="2335350" y="2304250"/>
              <a:ext cx="10900" cy="7425"/>
            </a:xfrm>
            <a:custGeom>
              <a:avLst/>
              <a:gdLst/>
              <a:ahLst/>
              <a:cxnLst/>
              <a:rect l="l" t="t" r="r" b="b"/>
              <a:pathLst>
                <a:path w="436" h="297" extrusionOk="0">
                  <a:moveTo>
                    <a:pt x="149" y="0"/>
                  </a:moveTo>
                  <a:cubicBezTo>
                    <a:pt x="112" y="0"/>
                    <a:pt x="79" y="12"/>
                    <a:pt x="51" y="53"/>
                  </a:cubicBezTo>
                  <a:cubicBezTo>
                    <a:pt x="0" y="128"/>
                    <a:pt x="114" y="248"/>
                    <a:pt x="170" y="280"/>
                  </a:cubicBezTo>
                  <a:cubicBezTo>
                    <a:pt x="191" y="291"/>
                    <a:pt x="213" y="297"/>
                    <a:pt x="233" y="297"/>
                  </a:cubicBezTo>
                  <a:cubicBezTo>
                    <a:pt x="267" y="297"/>
                    <a:pt x="297" y="280"/>
                    <a:pt x="309" y="248"/>
                  </a:cubicBezTo>
                  <a:cubicBezTo>
                    <a:pt x="435" y="217"/>
                    <a:pt x="271" y="27"/>
                    <a:pt x="214" y="8"/>
                  </a:cubicBezTo>
                  <a:cubicBezTo>
                    <a:pt x="192" y="4"/>
                    <a:pt x="170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30"/>
            <p:cNvSpPr/>
            <p:nvPr/>
          </p:nvSpPr>
          <p:spPr>
            <a:xfrm>
              <a:off x="2424750" y="2163250"/>
              <a:ext cx="5050" cy="6100"/>
            </a:xfrm>
            <a:custGeom>
              <a:avLst/>
              <a:gdLst/>
              <a:ahLst/>
              <a:cxnLst/>
              <a:rect l="l" t="t" r="r" b="b"/>
              <a:pathLst>
                <a:path w="202" h="244" extrusionOk="0">
                  <a:moveTo>
                    <a:pt x="52" y="1"/>
                  </a:moveTo>
                  <a:cubicBezTo>
                    <a:pt x="35" y="1"/>
                    <a:pt x="21" y="6"/>
                    <a:pt x="13" y="16"/>
                  </a:cubicBezTo>
                  <a:cubicBezTo>
                    <a:pt x="6" y="16"/>
                    <a:pt x="0" y="23"/>
                    <a:pt x="0" y="29"/>
                  </a:cubicBezTo>
                  <a:lnTo>
                    <a:pt x="0" y="42"/>
                  </a:lnTo>
                  <a:cubicBezTo>
                    <a:pt x="0" y="48"/>
                    <a:pt x="0" y="60"/>
                    <a:pt x="0" y="67"/>
                  </a:cubicBezTo>
                  <a:cubicBezTo>
                    <a:pt x="6" y="86"/>
                    <a:pt x="13" y="111"/>
                    <a:pt x="19" y="130"/>
                  </a:cubicBezTo>
                  <a:cubicBezTo>
                    <a:pt x="29" y="168"/>
                    <a:pt x="86" y="243"/>
                    <a:pt x="129" y="243"/>
                  </a:cubicBezTo>
                  <a:cubicBezTo>
                    <a:pt x="143" y="243"/>
                    <a:pt x="155" y="236"/>
                    <a:pt x="164" y="218"/>
                  </a:cubicBezTo>
                  <a:cubicBezTo>
                    <a:pt x="170" y="199"/>
                    <a:pt x="183" y="187"/>
                    <a:pt x="189" y="174"/>
                  </a:cubicBezTo>
                  <a:cubicBezTo>
                    <a:pt x="196" y="168"/>
                    <a:pt x="196" y="161"/>
                    <a:pt x="196" y="149"/>
                  </a:cubicBezTo>
                  <a:cubicBezTo>
                    <a:pt x="196" y="142"/>
                    <a:pt x="202" y="136"/>
                    <a:pt x="202" y="136"/>
                  </a:cubicBezTo>
                  <a:cubicBezTo>
                    <a:pt x="202" y="124"/>
                    <a:pt x="196" y="117"/>
                    <a:pt x="196" y="105"/>
                  </a:cubicBezTo>
                  <a:cubicBezTo>
                    <a:pt x="196" y="98"/>
                    <a:pt x="189" y="92"/>
                    <a:pt x="189" y="86"/>
                  </a:cubicBezTo>
                  <a:cubicBezTo>
                    <a:pt x="183" y="79"/>
                    <a:pt x="177" y="67"/>
                    <a:pt x="170" y="60"/>
                  </a:cubicBezTo>
                  <a:cubicBezTo>
                    <a:pt x="164" y="54"/>
                    <a:pt x="158" y="54"/>
                    <a:pt x="158" y="48"/>
                  </a:cubicBezTo>
                  <a:cubicBezTo>
                    <a:pt x="125" y="19"/>
                    <a:pt x="83" y="1"/>
                    <a:pt x="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30"/>
            <p:cNvSpPr/>
            <p:nvPr/>
          </p:nvSpPr>
          <p:spPr>
            <a:xfrm>
              <a:off x="2404600" y="2166325"/>
              <a:ext cx="6300" cy="7250"/>
            </a:xfrm>
            <a:custGeom>
              <a:avLst/>
              <a:gdLst/>
              <a:ahLst/>
              <a:cxnLst/>
              <a:rect l="l" t="t" r="r" b="b"/>
              <a:pathLst>
                <a:path w="252" h="290" extrusionOk="0">
                  <a:moveTo>
                    <a:pt x="125" y="0"/>
                  </a:moveTo>
                  <a:cubicBezTo>
                    <a:pt x="123" y="0"/>
                    <a:pt x="121" y="0"/>
                    <a:pt x="119" y="1"/>
                  </a:cubicBezTo>
                  <a:cubicBezTo>
                    <a:pt x="93" y="1"/>
                    <a:pt x="68" y="7"/>
                    <a:pt x="49" y="13"/>
                  </a:cubicBezTo>
                  <a:cubicBezTo>
                    <a:pt x="18" y="19"/>
                    <a:pt x="5" y="45"/>
                    <a:pt x="5" y="70"/>
                  </a:cubicBezTo>
                  <a:cubicBezTo>
                    <a:pt x="5" y="76"/>
                    <a:pt x="5" y="83"/>
                    <a:pt x="5" y="83"/>
                  </a:cubicBezTo>
                  <a:cubicBezTo>
                    <a:pt x="0" y="151"/>
                    <a:pt x="108" y="289"/>
                    <a:pt x="183" y="289"/>
                  </a:cubicBezTo>
                  <a:cubicBezTo>
                    <a:pt x="206" y="289"/>
                    <a:pt x="225" y="277"/>
                    <a:pt x="238" y="247"/>
                  </a:cubicBezTo>
                  <a:cubicBezTo>
                    <a:pt x="251" y="202"/>
                    <a:pt x="251" y="158"/>
                    <a:pt x="232" y="120"/>
                  </a:cubicBezTo>
                  <a:cubicBezTo>
                    <a:pt x="226" y="72"/>
                    <a:pt x="179" y="0"/>
                    <a:pt x="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30"/>
            <p:cNvSpPr/>
            <p:nvPr/>
          </p:nvSpPr>
          <p:spPr>
            <a:xfrm>
              <a:off x="2416800" y="2185425"/>
              <a:ext cx="7800" cy="7075"/>
            </a:xfrm>
            <a:custGeom>
              <a:avLst/>
              <a:gdLst/>
              <a:ahLst/>
              <a:cxnLst/>
              <a:rect l="l" t="t" r="r" b="b"/>
              <a:pathLst>
                <a:path w="312" h="283" extrusionOk="0">
                  <a:moveTo>
                    <a:pt x="153" y="1"/>
                  </a:moveTo>
                  <a:cubicBezTo>
                    <a:pt x="138" y="1"/>
                    <a:pt x="124" y="6"/>
                    <a:pt x="110" y="19"/>
                  </a:cubicBezTo>
                  <a:cubicBezTo>
                    <a:pt x="104" y="25"/>
                    <a:pt x="97" y="31"/>
                    <a:pt x="91" y="38"/>
                  </a:cubicBezTo>
                  <a:cubicBezTo>
                    <a:pt x="0" y="109"/>
                    <a:pt x="149" y="282"/>
                    <a:pt x="245" y="282"/>
                  </a:cubicBezTo>
                  <a:cubicBezTo>
                    <a:pt x="276" y="282"/>
                    <a:pt x="301" y="265"/>
                    <a:pt x="312" y="220"/>
                  </a:cubicBezTo>
                  <a:cubicBezTo>
                    <a:pt x="312" y="202"/>
                    <a:pt x="312" y="176"/>
                    <a:pt x="312" y="164"/>
                  </a:cubicBezTo>
                  <a:cubicBezTo>
                    <a:pt x="296" y="112"/>
                    <a:pt x="221" y="1"/>
                    <a:pt x="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30"/>
            <p:cNvSpPr/>
            <p:nvPr/>
          </p:nvSpPr>
          <p:spPr>
            <a:xfrm>
              <a:off x="2442725" y="2185700"/>
              <a:ext cx="8225" cy="8075"/>
            </a:xfrm>
            <a:custGeom>
              <a:avLst/>
              <a:gdLst/>
              <a:ahLst/>
              <a:cxnLst/>
              <a:rect l="l" t="t" r="r" b="b"/>
              <a:pathLst>
                <a:path w="329" h="323" extrusionOk="0">
                  <a:moveTo>
                    <a:pt x="76" y="0"/>
                  </a:moveTo>
                  <a:cubicBezTo>
                    <a:pt x="49" y="0"/>
                    <a:pt x="25" y="18"/>
                    <a:pt x="19" y="45"/>
                  </a:cubicBezTo>
                  <a:cubicBezTo>
                    <a:pt x="0" y="71"/>
                    <a:pt x="0" y="96"/>
                    <a:pt x="19" y="121"/>
                  </a:cubicBezTo>
                  <a:cubicBezTo>
                    <a:pt x="39" y="202"/>
                    <a:pt x="128" y="323"/>
                    <a:pt x="214" y="323"/>
                  </a:cubicBezTo>
                  <a:cubicBezTo>
                    <a:pt x="236" y="323"/>
                    <a:pt x="257" y="315"/>
                    <a:pt x="278" y="298"/>
                  </a:cubicBezTo>
                  <a:cubicBezTo>
                    <a:pt x="328" y="254"/>
                    <a:pt x="309" y="184"/>
                    <a:pt x="271" y="127"/>
                  </a:cubicBezTo>
                  <a:cubicBezTo>
                    <a:pt x="271" y="121"/>
                    <a:pt x="265" y="121"/>
                    <a:pt x="265" y="115"/>
                  </a:cubicBezTo>
                  <a:cubicBezTo>
                    <a:pt x="240" y="83"/>
                    <a:pt x="208" y="52"/>
                    <a:pt x="170" y="27"/>
                  </a:cubicBezTo>
                  <a:cubicBezTo>
                    <a:pt x="145" y="14"/>
                    <a:pt x="120" y="1"/>
                    <a:pt x="88" y="1"/>
                  </a:cubicBezTo>
                  <a:cubicBezTo>
                    <a:pt x="84" y="0"/>
                    <a:pt x="80" y="0"/>
                    <a:pt x="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8" name="Google Shape;2388;p30"/>
          <p:cNvGrpSpPr/>
          <p:nvPr/>
        </p:nvGrpSpPr>
        <p:grpSpPr>
          <a:xfrm>
            <a:off x="2414890" y="2561650"/>
            <a:ext cx="820991" cy="636662"/>
            <a:chOff x="1982250" y="2295975"/>
            <a:chExt cx="334825" cy="259650"/>
          </a:xfrm>
        </p:grpSpPr>
        <p:sp>
          <p:nvSpPr>
            <p:cNvPr id="2389" name="Google Shape;2389;p30"/>
            <p:cNvSpPr/>
            <p:nvPr/>
          </p:nvSpPr>
          <p:spPr>
            <a:xfrm>
              <a:off x="1982250" y="2295975"/>
              <a:ext cx="334825" cy="259650"/>
            </a:xfrm>
            <a:custGeom>
              <a:avLst/>
              <a:gdLst/>
              <a:ahLst/>
              <a:cxnLst/>
              <a:rect l="l" t="t" r="r" b="b"/>
              <a:pathLst>
                <a:path w="13393" h="10386" extrusionOk="0">
                  <a:moveTo>
                    <a:pt x="7902" y="0"/>
                  </a:moveTo>
                  <a:cubicBezTo>
                    <a:pt x="3449" y="0"/>
                    <a:pt x="0" y="4648"/>
                    <a:pt x="2601" y="8721"/>
                  </a:cubicBezTo>
                  <a:cubicBezTo>
                    <a:pt x="3365" y="9917"/>
                    <a:pt x="4775" y="10385"/>
                    <a:pt x="6270" y="10385"/>
                  </a:cubicBezTo>
                  <a:cubicBezTo>
                    <a:pt x="8000" y="10385"/>
                    <a:pt x="9844" y="9760"/>
                    <a:pt x="10933" y="8911"/>
                  </a:cubicBezTo>
                  <a:cubicBezTo>
                    <a:pt x="13153" y="7182"/>
                    <a:pt x="13392" y="1222"/>
                    <a:pt x="9577" y="220"/>
                  </a:cubicBezTo>
                  <a:cubicBezTo>
                    <a:pt x="9010" y="70"/>
                    <a:pt x="8448" y="0"/>
                    <a:pt x="7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30"/>
            <p:cNvSpPr/>
            <p:nvPr/>
          </p:nvSpPr>
          <p:spPr>
            <a:xfrm>
              <a:off x="2216125" y="2397450"/>
              <a:ext cx="12500" cy="10625"/>
            </a:xfrm>
            <a:custGeom>
              <a:avLst/>
              <a:gdLst/>
              <a:ahLst/>
              <a:cxnLst/>
              <a:rect l="l" t="t" r="r" b="b"/>
              <a:pathLst>
                <a:path w="500" h="425" extrusionOk="0">
                  <a:moveTo>
                    <a:pt x="341" y="0"/>
                  </a:moveTo>
                  <a:cubicBezTo>
                    <a:pt x="243" y="0"/>
                    <a:pt x="145" y="78"/>
                    <a:pt x="89" y="159"/>
                  </a:cubicBezTo>
                  <a:cubicBezTo>
                    <a:pt x="39" y="235"/>
                    <a:pt x="1" y="348"/>
                    <a:pt x="102" y="405"/>
                  </a:cubicBezTo>
                  <a:cubicBezTo>
                    <a:pt x="121" y="418"/>
                    <a:pt x="152" y="424"/>
                    <a:pt x="178" y="424"/>
                  </a:cubicBezTo>
                  <a:cubicBezTo>
                    <a:pt x="304" y="411"/>
                    <a:pt x="405" y="317"/>
                    <a:pt x="424" y="191"/>
                  </a:cubicBezTo>
                  <a:cubicBezTo>
                    <a:pt x="474" y="121"/>
                    <a:pt x="499" y="46"/>
                    <a:pt x="411" y="14"/>
                  </a:cubicBezTo>
                  <a:cubicBezTo>
                    <a:pt x="388" y="4"/>
                    <a:pt x="365" y="0"/>
                    <a:pt x="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30"/>
            <p:cNvSpPr/>
            <p:nvPr/>
          </p:nvSpPr>
          <p:spPr>
            <a:xfrm>
              <a:off x="2233075" y="2395575"/>
              <a:ext cx="19350" cy="12500"/>
            </a:xfrm>
            <a:custGeom>
              <a:avLst/>
              <a:gdLst/>
              <a:ahLst/>
              <a:cxnLst/>
              <a:rect l="l" t="t" r="r" b="b"/>
              <a:pathLst>
                <a:path w="774" h="500" extrusionOk="0">
                  <a:moveTo>
                    <a:pt x="615" y="1"/>
                  </a:moveTo>
                  <a:cubicBezTo>
                    <a:pt x="441" y="1"/>
                    <a:pt x="234" y="117"/>
                    <a:pt x="118" y="234"/>
                  </a:cubicBezTo>
                  <a:cubicBezTo>
                    <a:pt x="1" y="346"/>
                    <a:pt x="23" y="500"/>
                    <a:pt x="135" y="500"/>
                  </a:cubicBezTo>
                  <a:cubicBezTo>
                    <a:pt x="168" y="500"/>
                    <a:pt x="209" y="486"/>
                    <a:pt x="256" y="455"/>
                  </a:cubicBezTo>
                  <a:lnTo>
                    <a:pt x="256" y="455"/>
                  </a:lnTo>
                  <a:cubicBezTo>
                    <a:pt x="219" y="480"/>
                    <a:pt x="364" y="493"/>
                    <a:pt x="389" y="493"/>
                  </a:cubicBezTo>
                  <a:cubicBezTo>
                    <a:pt x="540" y="474"/>
                    <a:pt x="666" y="379"/>
                    <a:pt x="729" y="247"/>
                  </a:cubicBezTo>
                  <a:cubicBezTo>
                    <a:pt x="774" y="146"/>
                    <a:pt x="767" y="1"/>
                    <a:pt x="629" y="1"/>
                  </a:cubicBezTo>
                  <a:cubicBezTo>
                    <a:pt x="624" y="1"/>
                    <a:pt x="620" y="1"/>
                    <a:pt x="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30"/>
            <p:cNvSpPr/>
            <p:nvPr/>
          </p:nvSpPr>
          <p:spPr>
            <a:xfrm>
              <a:off x="2243100" y="2417525"/>
              <a:ext cx="11375" cy="10950"/>
            </a:xfrm>
            <a:custGeom>
              <a:avLst/>
              <a:gdLst/>
              <a:ahLst/>
              <a:cxnLst/>
              <a:rect l="l" t="t" r="r" b="b"/>
              <a:pathLst>
                <a:path w="455" h="438" extrusionOk="0">
                  <a:moveTo>
                    <a:pt x="322" y="1"/>
                  </a:moveTo>
                  <a:cubicBezTo>
                    <a:pt x="181" y="1"/>
                    <a:pt x="71" y="174"/>
                    <a:pt x="32" y="290"/>
                  </a:cubicBezTo>
                  <a:cubicBezTo>
                    <a:pt x="0" y="390"/>
                    <a:pt x="66" y="437"/>
                    <a:pt x="141" y="437"/>
                  </a:cubicBezTo>
                  <a:cubicBezTo>
                    <a:pt x="171" y="437"/>
                    <a:pt x="201" y="430"/>
                    <a:pt x="228" y="416"/>
                  </a:cubicBezTo>
                  <a:cubicBezTo>
                    <a:pt x="322" y="372"/>
                    <a:pt x="455" y="233"/>
                    <a:pt x="417" y="107"/>
                  </a:cubicBezTo>
                  <a:cubicBezTo>
                    <a:pt x="417" y="107"/>
                    <a:pt x="410" y="107"/>
                    <a:pt x="410" y="100"/>
                  </a:cubicBezTo>
                  <a:cubicBezTo>
                    <a:pt x="429" y="63"/>
                    <a:pt x="436" y="25"/>
                    <a:pt x="385" y="12"/>
                  </a:cubicBezTo>
                  <a:cubicBezTo>
                    <a:pt x="364" y="4"/>
                    <a:pt x="343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30"/>
            <p:cNvSpPr/>
            <p:nvPr/>
          </p:nvSpPr>
          <p:spPr>
            <a:xfrm>
              <a:off x="2222600" y="2420625"/>
              <a:ext cx="11525" cy="7525"/>
            </a:xfrm>
            <a:custGeom>
              <a:avLst/>
              <a:gdLst/>
              <a:ahLst/>
              <a:cxnLst/>
              <a:rect l="l" t="t" r="r" b="b"/>
              <a:pathLst>
                <a:path w="461" h="301" extrusionOk="0">
                  <a:moveTo>
                    <a:pt x="309" y="0"/>
                  </a:moveTo>
                  <a:cubicBezTo>
                    <a:pt x="291" y="0"/>
                    <a:pt x="271" y="5"/>
                    <a:pt x="253" y="14"/>
                  </a:cubicBezTo>
                  <a:lnTo>
                    <a:pt x="228" y="27"/>
                  </a:lnTo>
                  <a:cubicBezTo>
                    <a:pt x="152" y="58"/>
                    <a:pt x="1" y="229"/>
                    <a:pt x="127" y="292"/>
                  </a:cubicBezTo>
                  <a:cubicBezTo>
                    <a:pt x="140" y="298"/>
                    <a:pt x="154" y="300"/>
                    <a:pt x="168" y="300"/>
                  </a:cubicBezTo>
                  <a:cubicBezTo>
                    <a:pt x="212" y="300"/>
                    <a:pt x="257" y="275"/>
                    <a:pt x="291" y="260"/>
                  </a:cubicBezTo>
                  <a:cubicBezTo>
                    <a:pt x="341" y="241"/>
                    <a:pt x="461" y="121"/>
                    <a:pt x="392" y="65"/>
                  </a:cubicBezTo>
                  <a:cubicBezTo>
                    <a:pt x="382" y="57"/>
                    <a:pt x="376" y="53"/>
                    <a:pt x="372" y="51"/>
                  </a:cubicBezTo>
                  <a:lnTo>
                    <a:pt x="372" y="51"/>
                  </a:lnTo>
                  <a:cubicBezTo>
                    <a:pt x="369" y="15"/>
                    <a:pt x="341" y="0"/>
                    <a:pt x="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30"/>
            <p:cNvSpPr/>
            <p:nvPr/>
          </p:nvSpPr>
          <p:spPr>
            <a:xfrm>
              <a:off x="2236925" y="2343625"/>
              <a:ext cx="10325" cy="9725"/>
            </a:xfrm>
            <a:custGeom>
              <a:avLst/>
              <a:gdLst/>
              <a:ahLst/>
              <a:cxnLst/>
              <a:rect l="l" t="t" r="r" b="b"/>
              <a:pathLst>
                <a:path w="413" h="389" extrusionOk="0">
                  <a:moveTo>
                    <a:pt x="306" y="1"/>
                  </a:moveTo>
                  <a:cubicBezTo>
                    <a:pt x="188" y="1"/>
                    <a:pt x="0" y="131"/>
                    <a:pt x="46" y="288"/>
                  </a:cubicBezTo>
                  <a:cubicBezTo>
                    <a:pt x="52" y="307"/>
                    <a:pt x="58" y="326"/>
                    <a:pt x="71" y="338"/>
                  </a:cubicBezTo>
                  <a:cubicBezTo>
                    <a:pt x="91" y="374"/>
                    <a:pt x="120" y="389"/>
                    <a:pt x="152" y="389"/>
                  </a:cubicBezTo>
                  <a:cubicBezTo>
                    <a:pt x="233" y="389"/>
                    <a:pt x="332" y="300"/>
                    <a:pt x="355" y="237"/>
                  </a:cubicBezTo>
                  <a:cubicBezTo>
                    <a:pt x="367" y="199"/>
                    <a:pt x="380" y="162"/>
                    <a:pt x="393" y="124"/>
                  </a:cubicBezTo>
                  <a:cubicBezTo>
                    <a:pt x="412" y="37"/>
                    <a:pt x="369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30"/>
            <p:cNvSpPr/>
            <p:nvPr/>
          </p:nvSpPr>
          <p:spPr>
            <a:xfrm>
              <a:off x="2199750" y="2495950"/>
              <a:ext cx="11700" cy="8150"/>
            </a:xfrm>
            <a:custGeom>
              <a:avLst/>
              <a:gdLst/>
              <a:ahLst/>
              <a:cxnLst/>
              <a:rect l="l" t="t" r="r" b="b"/>
              <a:pathLst>
                <a:path w="468" h="326" extrusionOk="0">
                  <a:moveTo>
                    <a:pt x="329" y="1"/>
                  </a:moveTo>
                  <a:cubicBezTo>
                    <a:pt x="315" y="1"/>
                    <a:pt x="299" y="4"/>
                    <a:pt x="284" y="10"/>
                  </a:cubicBezTo>
                  <a:cubicBezTo>
                    <a:pt x="208" y="48"/>
                    <a:pt x="0" y="325"/>
                    <a:pt x="208" y="325"/>
                  </a:cubicBezTo>
                  <a:cubicBezTo>
                    <a:pt x="309" y="306"/>
                    <a:pt x="391" y="243"/>
                    <a:pt x="442" y="155"/>
                  </a:cubicBezTo>
                  <a:cubicBezTo>
                    <a:pt x="468" y="75"/>
                    <a:pt x="406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30"/>
            <p:cNvSpPr/>
            <p:nvPr/>
          </p:nvSpPr>
          <p:spPr>
            <a:xfrm>
              <a:off x="2243875" y="2463375"/>
              <a:ext cx="13450" cy="13550"/>
            </a:xfrm>
            <a:custGeom>
              <a:avLst/>
              <a:gdLst/>
              <a:ahLst/>
              <a:cxnLst/>
              <a:rect l="l" t="t" r="r" b="b"/>
              <a:pathLst>
                <a:path w="538" h="542" extrusionOk="0">
                  <a:moveTo>
                    <a:pt x="396" y="0"/>
                  </a:moveTo>
                  <a:cubicBezTo>
                    <a:pt x="225" y="0"/>
                    <a:pt x="83" y="221"/>
                    <a:pt x="39" y="354"/>
                  </a:cubicBezTo>
                  <a:cubicBezTo>
                    <a:pt x="0" y="465"/>
                    <a:pt x="78" y="541"/>
                    <a:pt x="179" y="541"/>
                  </a:cubicBezTo>
                  <a:cubicBezTo>
                    <a:pt x="193" y="541"/>
                    <a:pt x="207" y="540"/>
                    <a:pt x="222" y="537"/>
                  </a:cubicBezTo>
                  <a:cubicBezTo>
                    <a:pt x="266" y="518"/>
                    <a:pt x="310" y="499"/>
                    <a:pt x="354" y="468"/>
                  </a:cubicBezTo>
                  <a:cubicBezTo>
                    <a:pt x="373" y="455"/>
                    <a:pt x="392" y="436"/>
                    <a:pt x="411" y="417"/>
                  </a:cubicBezTo>
                  <a:cubicBezTo>
                    <a:pt x="442" y="386"/>
                    <a:pt x="474" y="348"/>
                    <a:pt x="493" y="304"/>
                  </a:cubicBezTo>
                  <a:lnTo>
                    <a:pt x="493" y="297"/>
                  </a:lnTo>
                  <a:cubicBezTo>
                    <a:pt x="499" y="291"/>
                    <a:pt x="499" y="278"/>
                    <a:pt x="499" y="272"/>
                  </a:cubicBezTo>
                  <a:cubicBezTo>
                    <a:pt x="512" y="240"/>
                    <a:pt x="524" y="215"/>
                    <a:pt x="524" y="184"/>
                  </a:cubicBezTo>
                  <a:cubicBezTo>
                    <a:pt x="524" y="177"/>
                    <a:pt x="524" y="177"/>
                    <a:pt x="524" y="171"/>
                  </a:cubicBezTo>
                  <a:lnTo>
                    <a:pt x="524" y="140"/>
                  </a:lnTo>
                  <a:cubicBezTo>
                    <a:pt x="537" y="89"/>
                    <a:pt x="518" y="39"/>
                    <a:pt x="468" y="13"/>
                  </a:cubicBezTo>
                  <a:cubicBezTo>
                    <a:pt x="443" y="4"/>
                    <a:pt x="419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30"/>
            <p:cNvSpPr/>
            <p:nvPr/>
          </p:nvSpPr>
          <p:spPr>
            <a:xfrm>
              <a:off x="2054675" y="2425375"/>
              <a:ext cx="11850" cy="11225"/>
            </a:xfrm>
            <a:custGeom>
              <a:avLst/>
              <a:gdLst/>
              <a:ahLst/>
              <a:cxnLst/>
              <a:rect l="l" t="t" r="r" b="b"/>
              <a:pathLst>
                <a:path w="474" h="449" extrusionOk="0">
                  <a:moveTo>
                    <a:pt x="348" y="1"/>
                  </a:moveTo>
                  <a:cubicBezTo>
                    <a:pt x="215" y="13"/>
                    <a:pt x="102" y="102"/>
                    <a:pt x="45" y="222"/>
                  </a:cubicBezTo>
                  <a:cubicBezTo>
                    <a:pt x="1" y="310"/>
                    <a:pt x="7" y="449"/>
                    <a:pt x="133" y="449"/>
                  </a:cubicBezTo>
                  <a:cubicBezTo>
                    <a:pt x="266" y="430"/>
                    <a:pt x="379" y="348"/>
                    <a:pt x="436" y="228"/>
                  </a:cubicBezTo>
                  <a:cubicBezTo>
                    <a:pt x="474" y="140"/>
                    <a:pt x="47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30"/>
            <p:cNvSpPr/>
            <p:nvPr/>
          </p:nvSpPr>
          <p:spPr>
            <a:xfrm>
              <a:off x="2061400" y="2459775"/>
              <a:ext cx="9550" cy="8525"/>
            </a:xfrm>
            <a:custGeom>
              <a:avLst/>
              <a:gdLst/>
              <a:ahLst/>
              <a:cxnLst/>
              <a:rect l="l" t="t" r="r" b="b"/>
              <a:pathLst>
                <a:path w="382" h="341" extrusionOk="0">
                  <a:moveTo>
                    <a:pt x="183" y="1"/>
                  </a:moveTo>
                  <a:cubicBezTo>
                    <a:pt x="127" y="1"/>
                    <a:pt x="56" y="83"/>
                    <a:pt x="47" y="126"/>
                  </a:cubicBezTo>
                  <a:cubicBezTo>
                    <a:pt x="22" y="164"/>
                    <a:pt x="9" y="214"/>
                    <a:pt x="3" y="258"/>
                  </a:cubicBezTo>
                  <a:cubicBezTo>
                    <a:pt x="0" y="319"/>
                    <a:pt x="31" y="340"/>
                    <a:pt x="71" y="340"/>
                  </a:cubicBezTo>
                  <a:cubicBezTo>
                    <a:pt x="131" y="340"/>
                    <a:pt x="212" y="295"/>
                    <a:pt x="242" y="265"/>
                  </a:cubicBezTo>
                  <a:cubicBezTo>
                    <a:pt x="312" y="202"/>
                    <a:pt x="381" y="69"/>
                    <a:pt x="230" y="31"/>
                  </a:cubicBezTo>
                  <a:cubicBezTo>
                    <a:pt x="217" y="10"/>
                    <a:pt x="201" y="1"/>
                    <a:pt x="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30"/>
            <p:cNvSpPr/>
            <p:nvPr/>
          </p:nvSpPr>
          <p:spPr>
            <a:xfrm>
              <a:off x="2100550" y="2434350"/>
              <a:ext cx="13500" cy="10600"/>
            </a:xfrm>
            <a:custGeom>
              <a:avLst/>
              <a:gdLst/>
              <a:ahLst/>
              <a:cxnLst/>
              <a:rect l="l" t="t" r="r" b="b"/>
              <a:pathLst>
                <a:path w="540" h="424" extrusionOk="0">
                  <a:moveTo>
                    <a:pt x="371" y="1"/>
                  </a:moveTo>
                  <a:cubicBezTo>
                    <a:pt x="366" y="1"/>
                    <a:pt x="360" y="1"/>
                    <a:pt x="354" y="1"/>
                  </a:cubicBezTo>
                  <a:cubicBezTo>
                    <a:pt x="209" y="8"/>
                    <a:pt x="1" y="172"/>
                    <a:pt x="20" y="336"/>
                  </a:cubicBezTo>
                  <a:cubicBezTo>
                    <a:pt x="20" y="367"/>
                    <a:pt x="32" y="411"/>
                    <a:pt x="70" y="418"/>
                  </a:cubicBezTo>
                  <a:cubicBezTo>
                    <a:pt x="87" y="422"/>
                    <a:pt x="104" y="424"/>
                    <a:pt x="121" y="424"/>
                  </a:cubicBezTo>
                  <a:cubicBezTo>
                    <a:pt x="154" y="424"/>
                    <a:pt x="186" y="416"/>
                    <a:pt x="215" y="399"/>
                  </a:cubicBezTo>
                  <a:lnTo>
                    <a:pt x="234" y="386"/>
                  </a:lnTo>
                  <a:lnTo>
                    <a:pt x="247" y="392"/>
                  </a:lnTo>
                  <a:cubicBezTo>
                    <a:pt x="257" y="396"/>
                    <a:pt x="267" y="397"/>
                    <a:pt x="278" y="397"/>
                  </a:cubicBezTo>
                  <a:cubicBezTo>
                    <a:pt x="342" y="397"/>
                    <a:pt x="403" y="333"/>
                    <a:pt x="430" y="279"/>
                  </a:cubicBezTo>
                  <a:cubicBezTo>
                    <a:pt x="485" y="187"/>
                    <a:pt x="540" y="1"/>
                    <a:pt x="3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30"/>
            <p:cNvSpPr/>
            <p:nvPr/>
          </p:nvSpPr>
          <p:spPr>
            <a:xfrm>
              <a:off x="2079275" y="2426175"/>
              <a:ext cx="12250" cy="9700"/>
            </a:xfrm>
            <a:custGeom>
              <a:avLst/>
              <a:gdLst/>
              <a:ahLst/>
              <a:cxnLst/>
              <a:rect l="l" t="t" r="r" b="b"/>
              <a:pathLst>
                <a:path w="490" h="388" extrusionOk="0">
                  <a:moveTo>
                    <a:pt x="380" y="1"/>
                  </a:moveTo>
                  <a:cubicBezTo>
                    <a:pt x="367" y="1"/>
                    <a:pt x="352" y="3"/>
                    <a:pt x="335" y="7"/>
                  </a:cubicBezTo>
                  <a:cubicBezTo>
                    <a:pt x="234" y="32"/>
                    <a:pt x="1" y="240"/>
                    <a:pt x="127" y="354"/>
                  </a:cubicBezTo>
                  <a:cubicBezTo>
                    <a:pt x="155" y="379"/>
                    <a:pt x="185" y="388"/>
                    <a:pt x="217" y="388"/>
                  </a:cubicBezTo>
                  <a:cubicBezTo>
                    <a:pt x="257" y="388"/>
                    <a:pt x="299" y="374"/>
                    <a:pt x="341" y="360"/>
                  </a:cubicBezTo>
                  <a:cubicBezTo>
                    <a:pt x="385" y="341"/>
                    <a:pt x="461" y="266"/>
                    <a:pt x="430" y="215"/>
                  </a:cubicBezTo>
                  <a:lnTo>
                    <a:pt x="430" y="215"/>
                  </a:lnTo>
                  <a:cubicBezTo>
                    <a:pt x="476" y="125"/>
                    <a:pt x="489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30"/>
            <p:cNvSpPr/>
            <p:nvPr/>
          </p:nvSpPr>
          <p:spPr>
            <a:xfrm>
              <a:off x="2087325" y="2394300"/>
              <a:ext cx="9400" cy="10225"/>
            </a:xfrm>
            <a:custGeom>
              <a:avLst/>
              <a:gdLst/>
              <a:ahLst/>
              <a:cxnLst/>
              <a:rect l="l" t="t" r="r" b="b"/>
              <a:pathLst>
                <a:path w="376" h="409" extrusionOk="0">
                  <a:moveTo>
                    <a:pt x="309" y="1"/>
                  </a:moveTo>
                  <a:cubicBezTo>
                    <a:pt x="298" y="1"/>
                    <a:pt x="286" y="3"/>
                    <a:pt x="271" y="8"/>
                  </a:cubicBezTo>
                  <a:cubicBezTo>
                    <a:pt x="164" y="39"/>
                    <a:pt x="82" y="115"/>
                    <a:pt x="38" y="216"/>
                  </a:cubicBezTo>
                  <a:cubicBezTo>
                    <a:pt x="6" y="273"/>
                    <a:pt x="0" y="361"/>
                    <a:pt x="70" y="386"/>
                  </a:cubicBezTo>
                  <a:lnTo>
                    <a:pt x="114" y="405"/>
                  </a:lnTo>
                  <a:cubicBezTo>
                    <a:pt x="121" y="408"/>
                    <a:pt x="129" y="409"/>
                    <a:pt x="137" y="409"/>
                  </a:cubicBezTo>
                  <a:cubicBezTo>
                    <a:pt x="187" y="409"/>
                    <a:pt x="239" y="361"/>
                    <a:pt x="271" y="323"/>
                  </a:cubicBezTo>
                  <a:cubicBezTo>
                    <a:pt x="322" y="266"/>
                    <a:pt x="353" y="197"/>
                    <a:pt x="360" y="121"/>
                  </a:cubicBezTo>
                  <a:cubicBezTo>
                    <a:pt x="376" y="68"/>
                    <a:pt x="369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30"/>
            <p:cNvSpPr/>
            <p:nvPr/>
          </p:nvSpPr>
          <p:spPr>
            <a:xfrm>
              <a:off x="2141575" y="2326175"/>
              <a:ext cx="12775" cy="9875"/>
            </a:xfrm>
            <a:custGeom>
              <a:avLst/>
              <a:gdLst/>
              <a:ahLst/>
              <a:cxnLst/>
              <a:rect l="l" t="t" r="r" b="b"/>
              <a:pathLst>
                <a:path w="511" h="395" extrusionOk="0">
                  <a:moveTo>
                    <a:pt x="397" y="0"/>
                  </a:moveTo>
                  <a:cubicBezTo>
                    <a:pt x="256" y="0"/>
                    <a:pt x="0" y="208"/>
                    <a:pt x="132" y="355"/>
                  </a:cubicBezTo>
                  <a:lnTo>
                    <a:pt x="139" y="368"/>
                  </a:lnTo>
                  <a:cubicBezTo>
                    <a:pt x="155" y="387"/>
                    <a:pt x="180" y="394"/>
                    <a:pt x="206" y="394"/>
                  </a:cubicBezTo>
                  <a:cubicBezTo>
                    <a:pt x="241" y="394"/>
                    <a:pt x="278" y="382"/>
                    <a:pt x="303" y="368"/>
                  </a:cubicBezTo>
                  <a:cubicBezTo>
                    <a:pt x="422" y="311"/>
                    <a:pt x="511" y="204"/>
                    <a:pt x="479" y="59"/>
                  </a:cubicBezTo>
                  <a:cubicBezTo>
                    <a:pt x="469" y="18"/>
                    <a:pt x="438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30"/>
            <p:cNvSpPr/>
            <p:nvPr/>
          </p:nvSpPr>
          <p:spPr>
            <a:xfrm>
              <a:off x="2149125" y="2378025"/>
              <a:ext cx="13675" cy="11675"/>
            </a:xfrm>
            <a:custGeom>
              <a:avLst/>
              <a:gdLst/>
              <a:ahLst/>
              <a:cxnLst/>
              <a:rect l="l" t="t" r="r" b="b"/>
              <a:pathLst>
                <a:path w="547" h="467" extrusionOk="0">
                  <a:moveTo>
                    <a:pt x="354" y="0"/>
                  </a:moveTo>
                  <a:cubicBezTo>
                    <a:pt x="330" y="0"/>
                    <a:pt x="301" y="9"/>
                    <a:pt x="272" y="28"/>
                  </a:cubicBezTo>
                  <a:cubicBezTo>
                    <a:pt x="146" y="110"/>
                    <a:pt x="1" y="287"/>
                    <a:pt x="114" y="432"/>
                  </a:cubicBezTo>
                  <a:cubicBezTo>
                    <a:pt x="134" y="456"/>
                    <a:pt x="161" y="467"/>
                    <a:pt x="191" y="467"/>
                  </a:cubicBezTo>
                  <a:cubicBezTo>
                    <a:pt x="335" y="467"/>
                    <a:pt x="547" y="215"/>
                    <a:pt x="410" y="110"/>
                  </a:cubicBezTo>
                  <a:cubicBezTo>
                    <a:pt x="436" y="38"/>
                    <a:pt x="404" y="0"/>
                    <a:pt x="3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30"/>
            <p:cNvSpPr/>
            <p:nvPr/>
          </p:nvSpPr>
          <p:spPr>
            <a:xfrm>
              <a:off x="2176100" y="2337375"/>
              <a:ext cx="9475" cy="9725"/>
            </a:xfrm>
            <a:custGeom>
              <a:avLst/>
              <a:gdLst/>
              <a:ahLst/>
              <a:cxnLst/>
              <a:rect l="l" t="t" r="r" b="b"/>
              <a:pathLst>
                <a:path w="379" h="389" extrusionOk="0">
                  <a:moveTo>
                    <a:pt x="292" y="0"/>
                  </a:moveTo>
                  <a:cubicBezTo>
                    <a:pt x="245" y="0"/>
                    <a:pt x="188" y="30"/>
                    <a:pt x="158" y="52"/>
                  </a:cubicBezTo>
                  <a:cubicBezTo>
                    <a:pt x="114" y="71"/>
                    <a:pt x="76" y="109"/>
                    <a:pt x="57" y="153"/>
                  </a:cubicBezTo>
                  <a:cubicBezTo>
                    <a:pt x="50" y="172"/>
                    <a:pt x="38" y="191"/>
                    <a:pt x="32" y="210"/>
                  </a:cubicBezTo>
                  <a:lnTo>
                    <a:pt x="32" y="229"/>
                  </a:lnTo>
                  <a:cubicBezTo>
                    <a:pt x="0" y="266"/>
                    <a:pt x="13" y="330"/>
                    <a:pt x="57" y="355"/>
                  </a:cubicBezTo>
                  <a:lnTo>
                    <a:pt x="82" y="374"/>
                  </a:lnTo>
                  <a:cubicBezTo>
                    <a:pt x="99" y="384"/>
                    <a:pt x="116" y="388"/>
                    <a:pt x="133" y="388"/>
                  </a:cubicBezTo>
                  <a:cubicBezTo>
                    <a:pt x="234" y="388"/>
                    <a:pt x="339" y="236"/>
                    <a:pt x="366" y="172"/>
                  </a:cubicBezTo>
                  <a:cubicBezTo>
                    <a:pt x="378" y="134"/>
                    <a:pt x="378" y="90"/>
                    <a:pt x="366" y="52"/>
                  </a:cubicBezTo>
                  <a:cubicBezTo>
                    <a:pt x="353" y="14"/>
                    <a:pt x="325" y="0"/>
                    <a:pt x="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30"/>
            <p:cNvSpPr/>
            <p:nvPr/>
          </p:nvSpPr>
          <p:spPr>
            <a:xfrm>
              <a:off x="2139025" y="2483100"/>
              <a:ext cx="14550" cy="8525"/>
            </a:xfrm>
            <a:custGeom>
              <a:avLst/>
              <a:gdLst/>
              <a:ahLst/>
              <a:cxnLst/>
              <a:rect l="l" t="t" r="r" b="b"/>
              <a:pathLst>
                <a:path w="582" h="341" extrusionOk="0">
                  <a:moveTo>
                    <a:pt x="373" y="0"/>
                  </a:moveTo>
                  <a:cubicBezTo>
                    <a:pt x="222" y="0"/>
                    <a:pt x="1" y="341"/>
                    <a:pt x="209" y="341"/>
                  </a:cubicBezTo>
                  <a:cubicBezTo>
                    <a:pt x="360" y="341"/>
                    <a:pt x="581" y="0"/>
                    <a:pt x="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30"/>
            <p:cNvSpPr/>
            <p:nvPr/>
          </p:nvSpPr>
          <p:spPr>
            <a:xfrm>
              <a:off x="2132100" y="2514750"/>
              <a:ext cx="12000" cy="11400"/>
            </a:xfrm>
            <a:custGeom>
              <a:avLst/>
              <a:gdLst/>
              <a:ahLst/>
              <a:cxnLst/>
              <a:rect l="l" t="t" r="r" b="b"/>
              <a:pathLst>
                <a:path w="480" h="456" extrusionOk="0">
                  <a:moveTo>
                    <a:pt x="294" y="0"/>
                  </a:moveTo>
                  <a:cubicBezTo>
                    <a:pt x="228" y="0"/>
                    <a:pt x="155" y="69"/>
                    <a:pt x="120" y="115"/>
                  </a:cubicBezTo>
                  <a:lnTo>
                    <a:pt x="82" y="172"/>
                  </a:lnTo>
                  <a:cubicBezTo>
                    <a:pt x="1" y="289"/>
                    <a:pt x="22" y="456"/>
                    <a:pt x="143" y="456"/>
                  </a:cubicBezTo>
                  <a:cubicBezTo>
                    <a:pt x="172" y="456"/>
                    <a:pt x="206" y="446"/>
                    <a:pt x="246" y="424"/>
                  </a:cubicBezTo>
                  <a:cubicBezTo>
                    <a:pt x="354" y="380"/>
                    <a:pt x="436" y="286"/>
                    <a:pt x="461" y="178"/>
                  </a:cubicBezTo>
                  <a:cubicBezTo>
                    <a:pt x="480" y="84"/>
                    <a:pt x="448" y="21"/>
                    <a:pt x="354" y="8"/>
                  </a:cubicBezTo>
                  <a:lnTo>
                    <a:pt x="309" y="2"/>
                  </a:lnTo>
                  <a:cubicBezTo>
                    <a:pt x="304" y="1"/>
                    <a:pt x="299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30"/>
            <p:cNvSpPr/>
            <p:nvPr/>
          </p:nvSpPr>
          <p:spPr>
            <a:xfrm>
              <a:off x="2150550" y="2522550"/>
              <a:ext cx="17175" cy="13350"/>
            </a:xfrm>
            <a:custGeom>
              <a:avLst/>
              <a:gdLst/>
              <a:ahLst/>
              <a:cxnLst/>
              <a:rect l="l" t="t" r="r" b="b"/>
              <a:pathLst>
                <a:path w="687" h="534" extrusionOk="0">
                  <a:moveTo>
                    <a:pt x="493" y="1"/>
                  </a:moveTo>
                  <a:cubicBezTo>
                    <a:pt x="459" y="1"/>
                    <a:pt x="420" y="10"/>
                    <a:pt x="379" y="30"/>
                  </a:cubicBezTo>
                  <a:cubicBezTo>
                    <a:pt x="316" y="56"/>
                    <a:pt x="259" y="100"/>
                    <a:pt x="215" y="144"/>
                  </a:cubicBezTo>
                  <a:cubicBezTo>
                    <a:pt x="139" y="220"/>
                    <a:pt x="0" y="516"/>
                    <a:pt x="202" y="522"/>
                  </a:cubicBezTo>
                  <a:cubicBezTo>
                    <a:pt x="223" y="530"/>
                    <a:pt x="245" y="533"/>
                    <a:pt x="266" y="533"/>
                  </a:cubicBezTo>
                  <a:cubicBezTo>
                    <a:pt x="412" y="533"/>
                    <a:pt x="563" y="379"/>
                    <a:pt x="612" y="264"/>
                  </a:cubicBezTo>
                  <a:cubicBezTo>
                    <a:pt x="686" y="121"/>
                    <a:pt x="617" y="1"/>
                    <a:pt x="4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08" name="Google Shape;2408;p30"/>
          <p:cNvGrpSpPr/>
          <p:nvPr/>
        </p:nvGrpSpPr>
        <p:grpSpPr>
          <a:xfrm>
            <a:off x="3241824" y="1411948"/>
            <a:ext cx="820962" cy="626792"/>
            <a:chOff x="2833900" y="2095850"/>
            <a:chExt cx="368475" cy="281325"/>
          </a:xfrm>
        </p:grpSpPr>
        <p:sp>
          <p:nvSpPr>
            <p:cNvPr id="2409" name="Google Shape;2409;p30"/>
            <p:cNvSpPr/>
            <p:nvPr/>
          </p:nvSpPr>
          <p:spPr>
            <a:xfrm>
              <a:off x="2833900" y="2095850"/>
              <a:ext cx="368475" cy="281325"/>
            </a:xfrm>
            <a:custGeom>
              <a:avLst/>
              <a:gdLst/>
              <a:ahLst/>
              <a:cxnLst/>
              <a:rect l="l" t="t" r="r" b="b"/>
              <a:pathLst>
                <a:path w="14739" h="11253" extrusionOk="0">
                  <a:moveTo>
                    <a:pt x="6504" y="1"/>
                  </a:moveTo>
                  <a:cubicBezTo>
                    <a:pt x="3553" y="1"/>
                    <a:pt x="757" y="1874"/>
                    <a:pt x="373" y="5342"/>
                  </a:cubicBezTo>
                  <a:cubicBezTo>
                    <a:pt x="1" y="8685"/>
                    <a:pt x="4535" y="11201"/>
                    <a:pt x="7361" y="11252"/>
                  </a:cubicBezTo>
                  <a:cubicBezTo>
                    <a:pt x="7379" y="11252"/>
                    <a:pt x="7396" y="11252"/>
                    <a:pt x="7414" y="11252"/>
                  </a:cubicBezTo>
                  <a:cubicBezTo>
                    <a:pt x="10494" y="11252"/>
                    <a:pt x="14738" y="6357"/>
                    <a:pt x="12192" y="2895"/>
                  </a:cubicBezTo>
                  <a:cubicBezTo>
                    <a:pt x="10747" y="933"/>
                    <a:pt x="8587" y="1"/>
                    <a:pt x="65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30"/>
            <p:cNvSpPr/>
            <p:nvPr/>
          </p:nvSpPr>
          <p:spPr>
            <a:xfrm>
              <a:off x="3061575" y="2250725"/>
              <a:ext cx="15950" cy="9050"/>
            </a:xfrm>
            <a:custGeom>
              <a:avLst/>
              <a:gdLst/>
              <a:ahLst/>
              <a:cxnLst/>
              <a:rect l="l" t="t" r="r" b="b"/>
              <a:pathLst>
                <a:path w="638" h="362" extrusionOk="0">
                  <a:moveTo>
                    <a:pt x="348" y="1"/>
                  </a:moveTo>
                  <a:cubicBezTo>
                    <a:pt x="299" y="1"/>
                    <a:pt x="251" y="9"/>
                    <a:pt x="209" y="24"/>
                  </a:cubicBezTo>
                  <a:cubicBezTo>
                    <a:pt x="114" y="62"/>
                    <a:pt x="1" y="119"/>
                    <a:pt x="45" y="238"/>
                  </a:cubicBezTo>
                  <a:cubicBezTo>
                    <a:pt x="58" y="270"/>
                    <a:pt x="83" y="295"/>
                    <a:pt x="108" y="314"/>
                  </a:cubicBezTo>
                  <a:cubicBezTo>
                    <a:pt x="146" y="346"/>
                    <a:pt x="201" y="361"/>
                    <a:pt x="260" y="361"/>
                  </a:cubicBezTo>
                  <a:cubicBezTo>
                    <a:pt x="340" y="361"/>
                    <a:pt x="426" y="333"/>
                    <a:pt x="480" y="283"/>
                  </a:cubicBezTo>
                  <a:cubicBezTo>
                    <a:pt x="569" y="257"/>
                    <a:pt x="638" y="207"/>
                    <a:pt x="588" y="119"/>
                  </a:cubicBezTo>
                  <a:cubicBezTo>
                    <a:pt x="541" y="35"/>
                    <a:pt x="445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30"/>
            <p:cNvSpPr/>
            <p:nvPr/>
          </p:nvSpPr>
          <p:spPr>
            <a:xfrm>
              <a:off x="3074350" y="2263400"/>
              <a:ext cx="25575" cy="12125"/>
            </a:xfrm>
            <a:custGeom>
              <a:avLst/>
              <a:gdLst/>
              <a:ahLst/>
              <a:cxnLst/>
              <a:rect l="l" t="t" r="r" b="b"/>
              <a:pathLst>
                <a:path w="1023" h="485" extrusionOk="0">
                  <a:moveTo>
                    <a:pt x="370" y="0"/>
                  </a:moveTo>
                  <a:cubicBezTo>
                    <a:pt x="345" y="0"/>
                    <a:pt x="321" y="1"/>
                    <a:pt x="297" y="3"/>
                  </a:cubicBezTo>
                  <a:cubicBezTo>
                    <a:pt x="70" y="28"/>
                    <a:pt x="1" y="261"/>
                    <a:pt x="266" y="286"/>
                  </a:cubicBezTo>
                  <a:cubicBezTo>
                    <a:pt x="222" y="286"/>
                    <a:pt x="335" y="400"/>
                    <a:pt x="360" y="413"/>
                  </a:cubicBezTo>
                  <a:cubicBezTo>
                    <a:pt x="437" y="461"/>
                    <a:pt x="523" y="485"/>
                    <a:pt x="608" y="485"/>
                  </a:cubicBezTo>
                  <a:cubicBezTo>
                    <a:pt x="679" y="485"/>
                    <a:pt x="749" y="469"/>
                    <a:pt x="814" y="438"/>
                  </a:cubicBezTo>
                  <a:cubicBezTo>
                    <a:pt x="928" y="381"/>
                    <a:pt x="1023" y="255"/>
                    <a:pt x="903" y="154"/>
                  </a:cubicBezTo>
                  <a:cubicBezTo>
                    <a:pt x="775" y="43"/>
                    <a:pt x="554" y="0"/>
                    <a:pt x="3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30"/>
            <p:cNvSpPr/>
            <p:nvPr/>
          </p:nvSpPr>
          <p:spPr>
            <a:xfrm>
              <a:off x="3069150" y="2286525"/>
              <a:ext cx="16575" cy="8700"/>
            </a:xfrm>
            <a:custGeom>
              <a:avLst/>
              <a:gdLst/>
              <a:ahLst/>
              <a:cxnLst/>
              <a:rect l="l" t="t" r="r" b="b"/>
              <a:pathLst>
                <a:path w="663" h="348" extrusionOk="0">
                  <a:moveTo>
                    <a:pt x="433" y="0"/>
                  </a:moveTo>
                  <a:cubicBezTo>
                    <a:pt x="327" y="0"/>
                    <a:pt x="209" y="49"/>
                    <a:pt x="133" y="99"/>
                  </a:cubicBezTo>
                  <a:cubicBezTo>
                    <a:pt x="1" y="181"/>
                    <a:pt x="102" y="314"/>
                    <a:pt x="215" y="339"/>
                  </a:cubicBezTo>
                  <a:cubicBezTo>
                    <a:pt x="240" y="345"/>
                    <a:pt x="270" y="348"/>
                    <a:pt x="302" y="348"/>
                  </a:cubicBezTo>
                  <a:cubicBezTo>
                    <a:pt x="413" y="348"/>
                    <a:pt x="548" y="310"/>
                    <a:pt x="587" y="207"/>
                  </a:cubicBezTo>
                  <a:cubicBezTo>
                    <a:pt x="594" y="200"/>
                    <a:pt x="587" y="200"/>
                    <a:pt x="594" y="194"/>
                  </a:cubicBezTo>
                  <a:cubicBezTo>
                    <a:pt x="631" y="175"/>
                    <a:pt x="663" y="144"/>
                    <a:pt x="631" y="99"/>
                  </a:cubicBezTo>
                  <a:cubicBezTo>
                    <a:pt x="586" y="27"/>
                    <a:pt x="513" y="0"/>
                    <a:pt x="4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30"/>
            <p:cNvSpPr/>
            <p:nvPr/>
          </p:nvSpPr>
          <p:spPr>
            <a:xfrm>
              <a:off x="3053675" y="2274950"/>
              <a:ext cx="11600" cy="6425"/>
            </a:xfrm>
            <a:custGeom>
              <a:avLst/>
              <a:gdLst/>
              <a:ahLst/>
              <a:cxnLst/>
              <a:rect l="l" t="t" r="r" b="b"/>
              <a:pathLst>
                <a:path w="464" h="257" extrusionOk="0">
                  <a:moveTo>
                    <a:pt x="264" y="1"/>
                  </a:moveTo>
                  <a:cubicBezTo>
                    <a:pt x="158" y="1"/>
                    <a:pt x="0" y="51"/>
                    <a:pt x="52" y="165"/>
                  </a:cubicBezTo>
                  <a:cubicBezTo>
                    <a:pt x="84" y="222"/>
                    <a:pt x="159" y="234"/>
                    <a:pt x="210" y="253"/>
                  </a:cubicBezTo>
                  <a:cubicBezTo>
                    <a:pt x="220" y="256"/>
                    <a:pt x="234" y="257"/>
                    <a:pt x="251" y="257"/>
                  </a:cubicBezTo>
                  <a:cubicBezTo>
                    <a:pt x="327" y="257"/>
                    <a:pt x="451" y="230"/>
                    <a:pt x="430" y="152"/>
                  </a:cubicBezTo>
                  <a:cubicBezTo>
                    <a:pt x="430" y="141"/>
                    <a:pt x="430" y="132"/>
                    <a:pt x="428" y="127"/>
                  </a:cubicBezTo>
                  <a:lnTo>
                    <a:pt x="428" y="127"/>
                  </a:lnTo>
                  <a:cubicBezTo>
                    <a:pt x="464" y="73"/>
                    <a:pt x="403" y="26"/>
                    <a:pt x="355" y="14"/>
                  </a:cubicBezTo>
                  <a:lnTo>
                    <a:pt x="323" y="7"/>
                  </a:lnTo>
                  <a:cubicBezTo>
                    <a:pt x="308" y="3"/>
                    <a:pt x="287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30"/>
            <p:cNvSpPr/>
            <p:nvPr/>
          </p:nvSpPr>
          <p:spPr>
            <a:xfrm>
              <a:off x="3117875" y="2218525"/>
              <a:ext cx="14600" cy="8125"/>
            </a:xfrm>
            <a:custGeom>
              <a:avLst/>
              <a:gdLst/>
              <a:ahLst/>
              <a:cxnLst/>
              <a:rect l="l" t="t" r="r" b="b"/>
              <a:pathLst>
                <a:path w="584" h="325" extrusionOk="0">
                  <a:moveTo>
                    <a:pt x="255" y="0"/>
                  </a:moveTo>
                  <a:cubicBezTo>
                    <a:pt x="163" y="0"/>
                    <a:pt x="71" y="36"/>
                    <a:pt x="32" y="126"/>
                  </a:cubicBezTo>
                  <a:cubicBezTo>
                    <a:pt x="19" y="145"/>
                    <a:pt x="19" y="170"/>
                    <a:pt x="13" y="189"/>
                  </a:cubicBezTo>
                  <a:cubicBezTo>
                    <a:pt x="1" y="288"/>
                    <a:pt x="98" y="325"/>
                    <a:pt x="193" y="325"/>
                  </a:cubicBezTo>
                  <a:cubicBezTo>
                    <a:pt x="245" y="325"/>
                    <a:pt x="295" y="314"/>
                    <a:pt x="329" y="297"/>
                  </a:cubicBezTo>
                  <a:cubicBezTo>
                    <a:pt x="366" y="271"/>
                    <a:pt x="404" y="252"/>
                    <a:pt x="442" y="221"/>
                  </a:cubicBezTo>
                  <a:cubicBezTo>
                    <a:pt x="583" y="112"/>
                    <a:pt x="420" y="0"/>
                    <a:pt x="2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30"/>
            <p:cNvSpPr/>
            <p:nvPr/>
          </p:nvSpPr>
          <p:spPr>
            <a:xfrm>
              <a:off x="2980525" y="2324225"/>
              <a:ext cx="14225" cy="6675"/>
            </a:xfrm>
            <a:custGeom>
              <a:avLst/>
              <a:gdLst/>
              <a:ahLst/>
              <a:cxnLst/>
              <a:rect l="l" t="t" r="r" b="b"/>
              <a:pathLst>
                <a:path w="569" h="267" extrusionOk="0">
                  <a:moveTo>
                    <a:pt x="411" y="0"/>
                  </a:moveTo>
                  <a:cubicBezTo>
                    <a:pt x="283" y="0"/>
                    <a:pt x="1" y="94"/>
                    <a:pt x="159" y="219"/>
                  </a:cubicBezTo>
                  <a:cubicBezTo>
                    <a:pt x="216" y="250"/>
                    <a:pt x="276" y="266"/>
                    <a:pt x="337" y="266"/>
                  </a:cubicBezTo>
                  <a:cubicBezTo>
                    <a:pt x="383" y="266"/>
                    <a:pt x="430" y="257"/>
                    <a:pt x="474" y="237"/>
                  </a:cubicBezTo>
                  <a:cubicBezTo>
                    <a:pt x="569" y="181"/>
                    <a:pt x="556" y="36"/>
                    <a:pt x="449" y="4"/>
                  </a:cubicBezTo>
                  <a:cubicBezTo>
                    <a:pt x="439" y="1"/>
                    <a:pt x="426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30"/>
            <p:cNvSpPr/>
            <p:nvPr/>
          </p:nvSpPr>
          <p:spPr>
            <a:xfrm>
              <a:off x="3037450" y="2327200"/>
              <a:ext cx="18800" cy="10700"/>
            </a:xfrm>
            <a:custGeom>
              <a:avLst/>
              <a:gdLst/>
              <a:ahLst/>
              <a:cxnLst/>
              <a:rect l="l" t="t" r="r" b="b"/>
              <a:pathLst>
                <a:path w="752" h="428" extrusionOk="0">
                  <a:moveTo>
                    <a:pt x="496" y="1"/>
                  </a:moveTo>
                  <a:cubicBezTo>
                    <a:pt x="362" y="1"/>
                    <a:pt x="212" y="61"/>
                    <a:pt x="127" y="112"/>
                  </a:cubicBezTo>
                  <a:cubicBezTo>
                    <a:pt x="1" y="188"/>
                    <a:pt x="39" y="339"/>
                    <a:pt x="159" y="390"/>
                  </a:cubicBezTo>
                  <a:cubicBezTo>
                    <a:pt x="209" y="415"/>
                    <a:pt x="260" y="428"/>
                    <a:pt x="316" y="428"/>
                  </a:cubicBezTo>
                  <a:lnTo>
                    <a:pt x="398" y="428"/>
                  </a:lnTo>
                  <a:cubicBezTo>
                    <a:pt x="449" y="421"/>
                    <a:pt x="506" y="409"/>
                    <a:pt x="550" y="383"/>
                  </a:cubicBezTo>
                  <a:lnTo>
                    <a:pt x="556" y="383"/>
                  </a:lnTo>
                  <a:cubicBezTo>
                    <a:pt x="569" y="383"/>
                    <a:pt x="575" y="371"/>
                    <a:pt x="581" y="371"/>
                  </a:cubicBezTo>
                  <a:cubicBezTo>
                    <a:pt x="613" y="352"/>
                    <a:pt x="638" y="327"/>
                    <a:pt x="663" y="301"/>
                  </a:cubicBezTo>
                  <a:cubicBezTo>
                    <a:pt x="663" y="301"/>
                    <a:pt x="670" y="301"/>
                    <a:pt x="676" y="295"/>
                  </a:cubicBezTo>
                  <a:lnTo>
                    <a:pt x="670" y="295"/>
                  </a:lnTo>
                  <a:cubicBezTo>
                    <a:pt x="676" y="289"/>
                    <a:pt x="682" y="276"/>
                    <a:pt x="688" y="264"/>
                  </a:cubicBezTo>
                  <a:cubicBezTo>
                    <a:pt x="739" y="232"/>
                    <a:pt x="752" y="169"/>
                    <a:pt x="726" y="118"/>
                  </a:cubicBezTo>
                  <a:cubicBezTo>
                    <a:pt x="679" y="32"/>
                    <a:pt x="592" y="1"/>
                    <a:pt x="4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30"/>
            <p:cNvSpPr/>
            <p:nvPr/>
          </p:nvSpPr>
          <p:spPr>
            <a:xfrm>
              <a:off x="2902975" y="2163300"/>
              <a:ext cx="17675" cy="9125"/>
            </a:xfrm>
            <a:custGeom>
              <a:avLst/>
              <a:gdLst/>
              <a:ahLst/>
              <a:cxnLst/>
              <a:rect l="l" t="t" r="r" b="b"/>
              <a:pathLst>
                <a:path w="707" h="365" extrusionOk="0">
                  <a:moveTo>
                    <a:pt x="394" y="1"/>
                  </a:moveTo>
                  <a:cubicBezTo>
                    <a:pt x="322" y="1"/>
                    <a:pt x="248" y="18"/>
                    <a:pt x="189" y="46"/>
                  </a:cubicBezTo>
                  <a:cubicBezTo>
                    <a:pt x="95" y="90"/>
                    <a:pt x="0" y="210"/>
                    <a:pt x="114" y="298"/>
                  </a:cubicBezTo>
                  <a:cubicBezTo>
                    <a:pt x="170" y="344"/>
                    <a:pt x="246" y="364"/>
                    <a:pt x="323" y="364"/>
                  </a:cubicBezTo>
                  <a:cubicBezTo>
                    <a:pt x="394" y="364"/>
                    <a:pt x="466" y="347"/>
                    <a:pt x="524" y="317"/>
                  </a:cubicBezTo>
                  <a:cubicBezTo>
                    <a:pt x="618" y="273"/>
                    <a:pt x="707" y="153"/>
                    <a:pt x="599" y="65"/>
                  </a:cubicBezTo>
                  <a:cubicBezTo>
                    <a:pt x="545" y="20"/>
                    <a:pt x="470" y="1"/>
                    <a:pt x="3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30"/>
            <p:cNvSpPr/>
            <p:nvPr/>
          </p:nvSpPr>
          <p:spPr>
            <a:xfrm>
              <a:off x="2885700" y="2195625"/>
              <a:ext cx="13975" cy="7200"/>
            </a:xfrm>
            <a:custGeom>
              <a:avLst/>
              <a:gdLst/>
              <a:ahLst/>
              <a:cxnLst/>
              <a:rect l="l" t="t" r="r" b="b"/>
              <a:pathLst>
                <a:path w="559" h="288" extrusionOk="0">
                  <a:moveTo>
                    <a:pt x="348" y="0"/>
                  </a:moveTo>
                  <a:cubicBezTo>
                    <a:pt x="301" y="0"/>
                    <a:pt x="250" y="13"/>
                    <a:pt x="224" y="27"/>
                  </a:cubicBezTo>
                  <a:cubicBezTo>
                    <a:pt x="180" y="52"/>
                    <a:pt x="136" y="77"/>
                    <a:pt x="98" y="115"/>
                  </a:cubicBezTo>
                  <a:cubicBezTo>
                    <a:pt x="1" y="230"/>
                    <a:pt x="185" y="287"/>
                    <a:pt x="276" y="287"/>
                  </a:cubicBezTo>
                  <a:cubicBezTo>
                    <a:pt x="285" y="287"/>
                    <a:pt x="293" y="287"/>
                    <a:pt x="300" y="285"/>
                  </a:cubicBezTo>
                  <a:cubicBezTo>
                    <a:pt x="407" y="279"/>
                    <a:pt x="559" y="210"/>
                    <a:pt x="451" y="84"/>
                  </a:cubicBezTo>
                  <a:cubicBezTo>
                    <a:pt x="462" y="20"/>
                    <a:pt x="408" y="0"/>
                    <a:pt x="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30"/>
            <p:cNvSpPr/>
            <p:nvPr/>
          </p:nvSpPr>
          <p:spPr>
            <a:xfrm>
              <a:off x="2937350" y="2202650"/>
              <a:ext cx="18150" cy="9500"/>
            </a:xfrm>
            <a:custGeom>
              <a:avLst/>
              <a:gdLst/>
              <a:ahLst/>
              <a:cxnLst/>
              <a:rect l="l" t="t" r="r" b="b"/>
              <a:pathLst>
                <a:path w="726" h="380" extrusionOk="0">
                  <a:moveTo>
                    <a:pt x="313" y="0"/>
                  </a:moveTo>
                  <a:cubicBezTo>
                    <a:pt x="200" y="0"/>
                    <a:pt x="87" y="37"/>
                    <a:pt x="32" y="124"/>
                  </a:cubicBezTo>
                  <a:cubicBezTo>
                    <a:pt x="6" y="150"/>
                    <a:pt x="0" y="194"/>
                    <a:pt x="19" y="232"/>
                  </a:cubicBezTo>
                  <a:cubicBezTo>
                    <a:pt x="51" y="276"/>
                    <a:pt x="101" y="307"/>
                    <a:pt x="158" y="320"/>
                  </a:cubicBezTo>
                  <a:lnTo>
                    <a:pt x="183" y="320"/>
                  </a:lnTo>
                  <a:cubicBezTo>
                    <a:pt x="183" y="320"/>
                    <a:pt x="183" y="320"/>
                    <a:pt x="183" y="326"/>
                  </a:cubicBezTo>
                  <a:cubicBezTo>
                    <a:pt x="210" y="366"/>
                    <a:pt x="256" y="380"/>
                    <a:pt x="304" y="380"/>
                  </a:cubicBezTo>
                  <a:cubicBezTo>
                    <a:pt x="347" y="380"/>
                    <a:pt x="390" y="369"/>
                    <a:pt x="423" y="358"/>
                  </a:cubicBezTo>
                  <a:cubicBezTo>
                    <a:pt x="536" y="314"/>
                    <a:pt x="725" y="187"/>
                    <a:pt x="555" y="68"/>
                  </a:cubicBezTo>
                  <a:cubicBezTo>
                    <a:pt x="496" y="25"/>
                    <a:pt x="404" y="0"/>
                    <a:pt x="3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30"/>
            <p:cNvSpPr/>
            <p:nvPr/>
          </p:nvSpPr>
          <p:spPr>
            <a:xfrm>
              <a:off x="2927175" y="2181875"/>
              <a:ext cx="15075" cy="8400"/>
            </a:xfrm>
            <a:custGeom>
              <a:avLst/>
              <a:gdLst/>
              <a:ahLst/>
              <a:cxnLst/>
              <a:rect l="l" t="t" r="r" b="b"/>
              <a:pathLst>
                <a:path w="603" h="336" extrusionOk="0">
                  <a:moveTo>
                    <a:pt x="294" y="1"/>
                  </a:moveTo>
                  <a:cubicBezTo>
                    <a:pt x="161" y="1"/>
                    <a:pt x="0" y="45"/>
                    <a:pt x="22" y="173"/>
                  </a:cubicBezTo>
                  <a:cubicBezTo>
                    <a:pt x="41" y="268"/>
                    <a:pt x="117" y="299"/>
                    <a:pt x="205" y="331"/>
                  </a:cubicBezTo>
                  <a:cubicBezTo>
                    <a:pt x="215" y="334"/>
                    <a:pt x="229" y="335"/>
                    <a:pt x="244" y="335"/>
                  </a:cubicBezTo>
                  <a:cubicBezTo>
                    <a:pt x="297" y="335"/>
                    <a:pt x="370" y="317"/>
                    <a:pt x="375" y="268"/>
                  </a:cubicBezTo>
                  <a:lnTo>
                    <a:pt x="375" y="268"/>
                  </a:lnTo>
                  <a:cubicBezTo>
                    <a:pt x="486" y="215"/>
                    <a:pt x="602" y="101"/>
                    <a:pt x="432" y="22"/>
                  </a:cubicBezTo>
                  <a:cubicBezTo>
                    <a:pt x="402" y="9"/>
                    <a:pt x="350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30"/>
            <p:cNvSpPr/>
            <p:nvPr/>
          </p:nvSpPr>
          <p:spPr>
            <a:xfrm>
              <a:off x="2953725" y="2158950"/>
              <a:ext cx="14375" cy="7775"/>
            </a:xfrm>
            <a:custGeom>
              <a:avLst/>
              <a:gdLst/>
              <a:ahLst/>
              <a:cxnLst/>
              <a:rect l="l" t="t" r="r" b="b"/>
              <a:pathLst>
                <a:path w="575" h="311" extrusionOk="0">
                  <a:moveTo>
                    <a:pt x="328" y="1"/>
                  </a:moveTo>
                  <a:cubicBezTo>
                    <a:pt x="260" y="1"/>
                    <a:pt x="192" y="16"/>
                    <a:pt x="133" y="50"/>
                  </a:cubicBezTo>
                  <a:cubicBezTo>
                    <a:pt x="64" y="75"/>
                    <a:pt x="1" y="144"/>
                    <a:pt x="39" y="214"/>
                  </a:cubicBezTo>
                  <a:cubicBezTo>
                    <a:pt x="51" y="232"/>
                    <a:pt x="58" y="245"/>
                    <a:pt x="64" y="258"/>
                  </a:cubicBezTo>
                  <a:cubicBezTo>
                    <a:pt x="88" y="298"/>
                    <a:pt x="136" y="310"/>
                    <a:pt x="180" y="310"/>
                  </a:cubicBezTo>
                  <a:cubicBezTo>
                    <a:pt x="205" y="310"/>
                    <a:pt x="229" y="306"/>
                    <a:pt x="247" y="302"/>
                  </a:cubicBezTo>
                  <a:cubicBezTo>
                    <a:pt x="329" y="289"/>
                    <a:pt x="405" y="251"/>
                    <a:pt x="468" y="188"/>
                  </a:cubicBezTo>
                  <a:cubicBezTo>
                    <a:pt x="531" y="144"/>
                    <a:pt x="575" y="69"/>
                    <a:pt x="474" y="24"/>
                  </a:cubicBezTo>
                  <a:cubicBezTo>
                    <a:pt x="427" y="9"/>
                    <a:pt x="377" y="1"/>
                    <a:pt x="3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30"/>
            <p:cNvSpPr/>
            <p:nvPr/>
          </p:nvSpPr>
          <p:spPr>
            <a:xfrm>
              <a:off x="3049700" y="2139450"/>
              <a:ext cx="14050" cy="8100"/>
            </a:xfrm>
            <a:custGeom>
              <a:avLst/>
              <a:gdLst/>
              <a:ahLst/>
              <a:cxnLst/>
              <a:rect l="l" t="t" r="r" b="b"/>
              <a:pathLst>
                <a:path w="562" h="324" extrusionOk="0">
                  <a:moveTo>
                    <a:pt x="258" y="0"/>
                  </a:moveTo>
                  <a:cubicBezTo>
                    <a:pt x="128" y="0"/>
                    <a:pt x="0" y="51"/>
                    <a:pt x="3" y="180"/>
                  </a:cubicBezTo>
                  <a:cubicBezTo>
                    <a:pt x="3" y="186"/>
                    <a:pt x="3" y="193"/>
                    <a:pt x="3" y="199"/>
                  </a:cubicBezTo>
                  <a:cubicBezTo>
                    <a:pt x="3" y="262"/>
                    <a:pt x="91" y="300"/>
                    <a:pt x="142" y="312"/>
                  </a:cubicBezTo>
                  <a:cubicBezTo>
                    <a:pt x="175" y="320"/>
                    <a:pt x="208" y="324"/>
                    <a:pt x="241" y="324"/>
                  </a:cubicBezTo>
                  <a:cubicBezTo>
                    <a:pt x="352" y="324"/>
                    <a:pt x="455" y="279"/>
                    <a:pt x="514" y="167"/>
                  </a:cubicBezTo>
                  <a:cubicBezTo>
                    <a:pt x="561" y="69"/>
                    <a:pt x="409" y="0"/>
                    <a:pt x="2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30"/>
            <p:cNvSpPr/>
            <p:nvPr/>
          </p:nvSpPr>
          <p:spPr>
            <a:xfrm>
              <a:off x="3018850" y="2188775"/>
              <a:ext cx="14550" cy="9275"/>
            </a:xfrm>
            <a:custGeom>
              <a:avLst/>
              <a:gdLst/>
              <a:ahLst/>
              <a:cxnLst/>
              <a:rect l="l" t="t" r="r" b="b"/>
              <a:pathLst>
                <a:path w="582" h="371" extrusionOk="0">
                  <a:moveTo>
                    <a:pt x="352" y="1"/>
                  </a:moveTo>
                  <a:cubicBezTo>
                    <a:pt x="195" y="1"/>
                    <a:pt x="6" y="62"/>
                    <a:pt x="1" y="244"/>
                  </a:cubicBezTo>
                  <a:cubicBezTo>
                    <a:pt x="1" y="330"/>
                    <a:pt x="96" y="371"/>
                    <a:pt x="202" y="371"/>
                  </a:cubicBezTo>
                  <a:cubicBezTo>
                    <a:pt x="343" y="371"/>
                    <a:pt x="503" y="298"/>
                    <a:pt x="474" y="168"/>
                  </a:cubicBezTo>
                  <a:cubicBezTo>
                    <a:pt x="581" y="105"/>
                    <a:pt x="524" y="17"/>
                    <a:pt x="417" y="4"/>
                  </a:cubicBezTo>
                  <a:cubicBezTo>
                    <a:pt x="396" y="2"/>
                    <a:pt x="374" y="1"/>
                    <a:pt x="3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30"/>
            <p:cNvSpPr/>
            <p:nvPr/>
          </p:nvSpPr>
          <p:spPr>
            <a:xfrm>
              <a:off x="3069325" y="2171150"/>
              <a:ext cx="13425" cy="7825"/>
            </a:xfrm>
            <a:custGeom>
              <a:avLst/>
              <a:gdLst/>
              <a:ahLst/>
              <a:cxnLst/>
              <a:rect l="l" t="t" r="r" b="b"/>
              <a:pathLst>
                <a:path w="537" h="313" extrusionOk="0">
                  <a:moveTo>
                    <a:pt x="285" y="1"/>
                  </a:moveTo>
                  <a:cubicBezTo>
                    <a:pt x="245" y="1"/>
                    <a:pt x="203" y="9"/>
                    <a:pt x="164" y="28"/>
                  </a:cubicBezTo>
                  <a:cubicBezTo>
                    <a:pt x="145" y="35"/>
                    <a:pt x="126" y="47"/>
                    <a:pt x="107" y="60"/>
                  </a:cubicBezTo>
                  <a:lnTo>
                    <a:pt x="95" y="72"/>
                  </a:lnTo>
                  <a:cubicBezTo>
                    <a:pt x="44" y="98"/>
                    <a:pt x="0" y="142"/>
                    <a:pt x="25" y="199"/>
                  </a:cubicBezTo>
                  <a:cubicBezTo>
                    <a:pt x="25" y="211"/>
                    <a:pt x="32" y="224"/>
                    <a:pt x="32" y="230"/>
                  </a:cubicBezTo>
                  <a:cubicBezTo>
                    <a:pt x="54" y="292"/>
                    <a:pt x="116" y="312"/>
                    <a:pt x="185" y="312"/>
                  </a:cubicBezTo>
                  <a:cubicBezTo>
                    <a:pt x="272" y="312"/>
                    <a:pt x="371" y="280"/>
                    <a:pt x="416" y="255"/>
                  </a:cubicBezTo>
                  <a:cubicBezTo>
                    <a:pt x="454" y="230"/>
                    <a:pt x="486" y="192"/>
                    <a:pt x="498" y="154"/>
                  </a:cubicBezTo>
                  <a:cubicBezTo>
                    <a:pt x="536" y="47"/>
                    <a:pt x="391" y="16"/>
                    <a:pt x="322" y="3"/>
                  </a:cubicBezTo>
                  <a:cubicBezTo>
                    <a:pt x="310" y="2"/>
                    <a:pt x="297" y="1"/>
                    <a:pt x="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30"/>
            <p:cNvSpPr/>
            <p:nvPr/>
          </p:nvSpPr>
          <p:spPr>
            <a:xfrm>
              <a:off x="2938075" y="2271900"/>
              <a:ext cx="16175" cy="6325"/>
            </a:xfrm>
            <a:custGeom>
              <a:avLst/>
              <a:gdLst/>
              <a:ahLst/>
              <a:cxnLst/>
              <a:rect l="l" t="t" r="r" b="b"/>
              <a:pathLst>
                <a:path w="647" h="253" extrusionOk="0">
                  <a:moveTo>
                    <a:pt x="376" y="0"/>
                  </a:moveTo>
                  <a:cubicBezTo>
                    <a:pt x="210" y="0"/>
                    <a:pt x="1" y="107"/>
                    <a:pt x="135" y="218"/>
                  </a:cubicBezTo>
                  <a:cubicBezTo>
                    <a:pt x="167" y="242"/>
                    <a:pt x="215" y="252"/>
                    <a:pt x="267" y="252"/>
                  </a:cubicBezTo>
                  <a:cubicBezTo>
                    <a:pt x="434" y="252"/>
                    <a:pt x="647" y="145"/>
                    <a:pt x="507" y="35"/>
                  </a:cubicBezTo>
                  <a:cubicBezTo>
                    <a:pt x="476" y="11"/>
                    <a:pt x="428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30"/>
            <p:cNvSpPr/>
            <p:nvPr/>
          </p:nvSpPr>
          <p:spPr>
            <a:xfrm>
              <a:off x="2906600" y="2292825"/>
              <a:ext cx="18000" cy="9625"/>
            </a:xfrm>
            <a:custGeom>
              <a:avLst/>
              <a:gdLst/>
              <a:ahLst/>
              <a:cxnLst/>
              <a:rect l="l" t="t" r="r" b="b"/>
              <a:pathLst>
                <a:path w="720" h="385" extrusionOk="0">
                  <a:moveTo>
                    <a:pt x="452" y="0"/>
                  </a:moveTo>
                  <a:cubicBezTo>
                    <a:pt x="420" y="0"/>
                    <a:pt x="389" y="4"/>
                    <a:pt x="366" y="11"/>
                  </a:cubicBezTo>
                  <a:lnTo>
                    <a:pt x="290" y="37"/>
                  </a:lnTo>
                  <a:cubicBezTo>
                    <a:pt x="101" y="93"/>
                    <a:pt x="0" y="320"/>
                    <a:pt x="259" y="371"/>
                  </a:cubicBezTo>
                  <a:cubicBezTo>
                    <a:pt x="293" y="380"/>
                    <a:pt x="327" y="384"/>
                    <a:pt x="362" y="384"/>
                  </a:cubicBezTo>
                  <a:cubicBezTo>
                    <a:pt x="451" y="384"/>
                    <a:pt x="540" y="356"/>
                    <a:pt x="612" y="301"/>
                  </a:cubicBezTo>
                  <a:cubicBezTo>
                    <a:pt x="694" y="232"/>
                    <a:pt x="719" y="163"/>
                    <a:pt x="637" y="81"/>
                  </a:cubicBezTo>
                  <a:lnTo>
                    <a:pt x="606" y="49"/>
                  </a:lnTo>
                  <a:cubicBezTo>
                    <a:pt x="570" y="13"/>
                    <a:pt x="508" y="0"/>
                    <a:pt x="4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30"/>
            <p:cNvSpPr/>
            <p:nvPr/>
          </p:nvSpPr>
          <p:spPr>
            <a:xfrm>
              <a:off x="2916525" y="2314700"/>
              <a:ext cx="22725" cy="11000"/>
            </a:xfrm>
            <a:custGeom>
              <a:avLst/>
              <a:gdLst/>
              <a:ahLst/>
              <a:cxnLst/>
              <a:rect l="l" t="t" r="r" b="b"/>
              <a:pathLst>
                <a:path w="909" h="440" extrusionOk="0">
                  <a:moveTo>
                    <a:pt x="518" y="0"/>
                  </a:moveTo>
                  <a:cubicBezTo>
                    <a:pt x="492" y="0"/>
                    <a:pt x="467" y="2"/>
                    <a:pt x="442" y="7"/>
                  </a:cubicBezTo>
                  <a:cubicBezTo>
                    <a:pt x="329" y="13"/>
                    <a:pt x="1" y="177"/>
                    <a:pt x="171" y="322"/>
                  </a:cubicBezTo>
                  <a:cubicBezTo>
                    <a:pt x="226" y="408"/>
                    <a:pt x="334" y="439"/>
                    <a:pt x="445" y="439"/>
                  </a:cubicBezTo>
                  <a:cubicBezTo>
                    <a:pt x="539" y="439"/>
                    <a:pt x="634" y="417"/>
                    <a:pt x="701" y="385"/>
                  </a:cubicBezTo>
                  <a:cubicBezTo>
                    <a:pt x="909" y="284"/>
                    <a:pt x="884" y="70"/>
                    <a:pt x="663" y="19"/>
                  </a:cubicBezTo>
                  <a:cubicBezTo>
                    <a:pt x="614" y="7"/>
                    <a:pt x="565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30" name="Google Shape;2430;p30"/>
          <p:cNvSpPr txBox="1">
            <a:spLocks noGrp="1"/>
          </p:cNvSpPr>
          <p:nvPr>
            <p:ph type="title"/>
          </p:nvPr>
        </p:nvSpPr>
        <p:spPr>
          <a:xfrm flipH="1">
            <a:off x="3181359" y="1436452"/>
            <a:ext cx="821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2435" name="Google Shape;2435;p30"/>
          <p:cNvSpPr txBox="1">
            <a:spLocks noGrp="1"/>
          </p:cNvSpPr>
          <p:nvPr>
            <p:ph type="title" idx="7"/>
          </p:nvPr>
        </p:nvSpPr>
        <p:spPr>
          <a:xfrm flipH="1">
            <a:off x="2414772" y="2591078"/>
            <a:ext cx="821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2436" name="Google Shape;2436;p30"/>
          <p:cNvSpPr txBox="1">
            <a:spLocks noGrp="1"/>
          </p:cNvSpPr>
          <p:nvPr>
            <p:ph type="title" idx="8"/>
          </p:nvPr>
        </p:nvSpPr>
        <p:spPr>
          <a:xfrm flipH="1">
            <a:off x="1595385" y="3757376"/>
            <a:ext cx="821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89" name="Google Shape;1339;p37"/>
          <p:cNvSpPr txBox="1">
            <a:spLocks/>
          </p:cNvSpPr>
          <p:nvPr/>
        </p:nvSpPr>
        <p:spPr>
          <a:xfrm>
            <a:off x="395536" y="185699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순서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94" name="文本框 75"/>
          <p:cNvSpPr txBox="1"/>
          <p:nvPr/>
        </p:nvSpPr>
        <p:spPr>
          <a:xfrm>
            <a:off x="4201949" y="1433843"/>
            <a:ext cx="554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동물의 특징 알아보기</a:t>
            </a:r>
            <a:endParaRPr lang="zh-CN" altLang="en-US" sz="36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7" name="文本框 75"/>
          <p:cNvSpPr txBox="1"/>
          <p:nvPr/>
        </p:nvSpPr>
        <p:spPr>
          <a:xfrm>
            <a:off x="3512749" y="2549949"/>
            <a:ext cx="554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동물 고깔모자 만들기</a:t>
            </a:r>
            <a:endParaRPr lang="zh-CN" altLang="en-US" sz="36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0" name="文本框 75"/>
          <p:cNvSpPr txBox="1"/>
          <p:nvPr/>
        </p:nvSpPr>
        <p:spPr>
          <a:xfrm>
            <a:off x="2606881" y="3748879"/>
            <a:ext cx="554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동물 친구 소개 놀이</a:t>
            </a:r>
            <a:endParaRPr lang="zh-CN" altLang="en-US" sz="36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450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0" grpId="0"/>
      <p:bldP spid="2435" grpId="0"/>
      <p:bldP spid="2436" grpId="0"/>
      <p:bldP spid="94" grpId="0"/>
      <p:bldP spid="97" grpId="0"/>
      <p:bldP spid="100" grpId="0"/>
    </p:bldLst>
  </p:timing>
</p:sld>
</file>

<file path=ppt/theme/theme1.xml><?xml version="1.0" encoding="utf-8"?>
<a:theme xmlns:a="http://schemas.openxmlformats.org/drawingml/2006/main" name="Museum Company Profile by Slidesgo">
  <a:themeElements>
    <a:clrScheme name="Simple Light">
      <a:dk1>
        <a:srgbClr val="2A2A2A"/>
      </a:dk1>
      <a:lt1>
        <a:srgbClr val="FFEFCF"/>
      </a:lt1>
      <a:dk2>
        <a:srgbClr val="000000"/>
      </a:dk2>
      <a:lt2>
        <a:srgbClr val="FFFFFF"/>
      </a:lt2>
      <a:accent1>
        <a:srgbClr val="FFA065"/>
      </a:accent1>
      <a:accent2>
        <a:srgbClr val="FFE162"/>
      </a:accent2>
      <a:accent3>
        <a:srgbClr val="86BFDD"/>
      </a:accent3>
      <a:accent4>
        <a:srgbClr val="34678A"/>
      </a:accent4>
      <a:accent5>
        <a:srgbClr val="FFA065"/>
      </a:accent5>
      <a:accent6>
        <a:srgbClr val="86BFDD"/>
      </a:accent6>
      <a:hlink>
        <a:srgbClr val="2A2A2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</TotalTime>
  <Words>996</Words>
  <Application>Microsoft Office PowerPoint</Application>
  <PresentationFormat>화면 슬라이드 쇼(16:9)</PresentationFormat>
  <Paragraphs>194</Paragraphs>
  <Slides>36</Slides>
  <Notes>33</Notes>
  <HiddenSlides>0</HiddenSlides>
  <MMClips>0</MMClips>
  <ScaleCrop>false</ScaleCrop>
  <HeadingPairs>
    <vt:vector size="6" baseType="variant">
      <vt:variant>
        <vt:lpstr>사용한 글꼴</vt:lpstr>
      </vt:variant>
      <vt:variant>
        <vt:i4>15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52" baseType="lpstr">
      <vt:lpstr>한컴 백제 B</vt:lpstr>
      <vt:lpstr>Oswald</vt:lpstr>
      <vt:lpstr>Hammersmith One</vt:lpstr>
      <vt:lpstr>Oxygen</vt:lpstr>
      <vt:lpstr>微软雅黑</vt:lpstr>
      <vt:lpstr>Roboto Condensed Light</vt:lpstr>
      <vt:lpstr>맑은 고딕</vt:lpstr>
      <vt:lpstr>Muli Regular</vt:lpstr>
      <vt:lpstr>Lato</vt:lpstr>
      <vt:lpstr>Raleway SemiBold</vt:lpstr>
      <vt:lpstr>Arial</vt:lpstr>
      <vt:lpstr>Arbutus Slab</vt:lpstr>
      <vt:lpstr>Fira Sans Extra Condensed Medium</vt:lpstr>
      <vt:lpstr>한컴 백제 M</vt:lpstr>
      <vt:lpstr>한컴 윤고딕 240</vt:lpstr>
      <vt:lpstr>Museum Company Profile by Slidesgo</vt:lpstr>
      <vt:lpstr>PowerPoint 프레젠테이션</vt:lpstr>
      <vt:lpstr>PowerPoint 프레젠테이션</vt:lpstr>
      <vt:lpstr>PowerPoint 프레젠테이션</vt:lpstr>
      <vt:lpstr>PowerPoint 프레젠테이션</vt:lpstr>
      <vt:lpstr> [동기유발] 깜짝 퀴즈 !</vt:lpstr>
      <vt:lpstr> [동기유발] 깜짝 퀴즈</vt:lpstr>
      <vt:lpstr> [동기유발] 깜짝 퀴즈</vt:lpstr>
      <vt:lpstr>PowerPoint 프레젠테이션</vt:lpstr>
      <vt:lpstr>01</vt:lpstr>
      <vt:lpstr>01</vt:lpstr>
      <vt:lpstr> 동물의 특징을 알아봅시다.</vt:lpstr>
      <vt:lpstr> 동물의 특징을 알아봅시다.</vt:lpstr>
      <vt:lpstr> 동물의 특징을 알아봅시다.</vt:lpstr>
      <vt:lpstr>02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03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정 리 하 기</vt:lpstr>
      <vt:lpstr>다 음 시 간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MUSEUM COMPANY PROFILE</dc:title>
  <dc:creator>김호진</dc:creator>
  <cp:lastModifiedBy>Windows 사용자</cp:lastModifiedBy>
  <cp:revision>39</cp:revision>
  <dcterms:modified xsi:type="dcterms:W3CDTF">2020-08-12T10:00:00Z</dcterms:modified>
</cp:coreProperties>
</file>