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7"/>
  </p:notesMasterIdLst>
  <p:sldIdLst>
    <p:sldId id="267" r:id="rId2"/>
    <p:sldId id="264" r:id="rId3"/>
    <p:sldId id="322" r:id="rId4"/>
    <p:sldId id="268" r:id="rId5"/>
    <p:sldId id="269" r:id="rId6"/>
    <p:sldId id="271" r:id="rId7"/>
    <p:sldId id="266" r:id="rId8"/>
    <p:sldId id="303" r:id="rId9"/>
    <p:sldId id="304" r:id="rId10"/>
    <p:sldId id="305" r:id="rId11"/>
    <p:sldId id="308" r:id="rId12"/>
    <p:sldId id="274" r:id="rId13"/>
    <p:sldId id="306" r:id="rId14"/>
    <p:sldId id="307" r:id="rId15"/>
    <p:sldId id="309" r:id="rId16"/>
    <p:sldId id="310" r:id="rId17"/>
    <p:sldId id="313" r:id="rId18"/>
    <p:sldId id="314" r:id="rId19"/>
    <p:sldId id="316" r:id="rId20"/>
    <p:sldId id="315" r:id="rId21"/>
    <p:sldId id="317" r:id="rId22"/>
    <p:sldId id="318" r:id="rId23"/>
    <p:sldId id="319" r:id="rId24"/>
    <p:sldId id="320" r:id="rId25"/>
    <p:sldId id="321" r:id="rId26"/>
  </p:sldIdLst>
  <p:sldSz cx="9144000" cy="5143500" type="screen16x9"/>
  <p:notesSz cx="6802438" cy="9934575"/>
  <p:embeddedFontLst>
    <p:embeddedFont>
      <p:font typeface="한컴 백제 B" panose="02020603020101020101" pitchFamily="18" charset="-127"/>
      <p:regular r:id="rId28"/>
    </p:embeddedFont>
    <p:embeddedFont>
      <p:font typeface="한컴 윤고딕 240" panose="02020603020101020101" pitchFamily="18" charset="-127"/>
      <p:regular r:id="rId29"/>
    </p:embeddedFont>
    <p:embeddedFont>
      <p:font typeface="Fira Sans Condensed Medium" panose="020B0604020202020204" charset="0"/>
      <p:regular r:id="rId30"/>
      <p:bold r:id="rId31"/>
      <p:italic r:id="rId32"/>
      <p:boldItalic r:id="rId33"/>
    </p:embeddedFont>
    <p:embeddedFont>
      <p:font typeface="Oxygen" panose="020B0604020202020204" charset="0"/>
      <p:regular r:id="rId34"/>
      <p:bold r:id="rId35"/>
    </p:embeddedFont>
    <p:embeddedFont>
      <p:font typeface="한컴 백제 M" panose="02020603020101020101" pitchFamily="18" charset="-127"/>
      <p:regular r:id="rId36"/>
    </p:embeddedFont>
    <p:embeddedFont>
      <p:font typeface="Hammersmith One" panose="020B0604020202020204" charset="0"/>
      <p:regular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맑은 고딕" panose="020B0503020000020004" pitchFamily="50" charset="-127"/>
      <p:regular r:id="rId40"/>
      <p:bold r:id="rId41"/>
    </p:embeddedFont>
    <p:embeddedFont>
      <p:font typeface="Fira Sans Extra Condensed Medium" panose="020B0604020202020204" charset="0"/>
      <p:regular r:id="rId42"/>
      <p:bold r:id="rId43"/>
      <p:italic r:id="rId44"/>
      <p:boldItalic r:id="rId45"/>
    </p:embeddedFont>
    <p:embeddedFont>
      <p:font typeface="Oswald" panose="020B0604020202020204" charset="0"/>
      <p:regular r:id="rId46"/>
      <p:bold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AD8D9DF-04AD-4491-8127-E9F5566818FA}">
  <a:tblStyle styleId="{2AD8D9DF-04AD-4491-8127-E9F5566818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D6CC6EF-13B6-4CAE-8537-52C92400C8BD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102" y="1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98959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3" name="Google Shape;4363;g6ed2768a38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4" name="Google Shape;4364;g6ed2768a38_0_7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8430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그림책이 무엇인지 아이들이 먼저 이야기를 나눌 수 있도록 시간을 주시고 그 후에 정답을 알려주세요</a:t>
            </a:r>
            <a:r>
              <a:rPr lang="en-US" altLang="ko-KR" dirty="0" smtClean="0"/>
              <a:t>^^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18087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그림책이 무엇인지 아이들이 먼저 이야기를 나눌 수 있도록 시간을 주시고 그 후에 정답을 알려주세요</a:t>
            </a:r>
            <a:r>
              <a:rPr lang="en-US" altLang="ko-KR" dirty="0" smtClean="0"/>
              <a:t>^^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8326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51393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1" name="Google Shape;2341;g6ed2768a38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2" name="Google Shape;2342;g6ed2768a38_0_45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그림책이 무엇인지 아이들이 먼저 이야기를 나눌 수 있도록 시간을 주시고 그 후에 정답을 알려주세요</a:t>
            </a:r>
            <a:r>
              <a:rPr lang="en-US" altLang="ko-KR" dirty="0" smtClean="0"/>
              <a:t>^^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70482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학급의 특성에 맞추어 단계별로 그림책 읽기를 해주세요</a:t>
            </a:r>
            <a:endParaRPr lang="en-US" altLang="ko-KR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13312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6ed2768a3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6ed2768a38_0_2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9391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" name="Google Shape;2642;g6ed2768a38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3" name="Google Shape;2643;g6ed2768a38_0_1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학급의 수준에 맞추어 단계를 재설정해주세요</a:t>
            </a:r>
            <a:endParaRPr lang="en-US" altLang="ko-KR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/>
              <a:t>만약 아이들 수준이 낮다면 </a:t>
            </a:r>
            <a:r>
              <a:rPr lang="en-US" altLang="ko-KR" dirty="0" smtClean="0"/>
              <a:t>2</a:t>
            </a:r>
            <a:r>
              <a:rPr lang="ko-KR" altLang="en-US" dirty="0" smtClean="0"/>
              <a:t>단계를 교사읽기로 설정하시는 것도 좋습니다</a:t>
            </a:r>
            <a:r>
              <a:rPr lang="en-US" altLang="ko-KR" dirty="0" smtClean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149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44479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286397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2752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8" name="Google Shape;3418;g6ed2768a38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9" name="Google Shape;3419;g6ed2768a38_0_465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9054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3943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7904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6ed2768a38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4" name="Google Shape;2564;g6ed2768a38_0_1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7803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4" name="Google Shape;3774;g6ed2768a3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5" name="Google Shape;3775;g6ed2768a38_0_469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9774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4" name="Google Shape;3774;g6ed2768a38_0_4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5" name="Google Shape;3775;g6ed2768a38_0_469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3168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2108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3728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8" name="Google Shape;5148;g6ed2768a38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9" name="Google Shape;5149;g6ed2768a38_0_44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7602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8" name="Google Shape;3418;g6ed2768a38_0_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9" name="Google Shape;3419;g6ed2768a38_0_465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5804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6ed2768a3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6ed2768a38_0_26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8674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7" name="Google Shape;2347;g6ed2768a3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8" name="Google Shape;2348;g6ed2768a38_0_1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881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0" name="Google Shape;2760;g6edfbde7c8_1_183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21462" cy="372586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1" name="Google Shape;2761;g6edfbde7c8_1_18348:notes"/>
          <p:cNvSpPr txBox="1">
            <a:spLocks noGrp="1"/>
          </p:cNvSpPr>
          <p:nvPr>
            <p:ph type="body" idx="1"/>
          </p:nvPr>
        </p:nvSpPr>
        <p:spPr>
          <a:xfrm>
            <a:off x="680244" y="4718923"/>
            <a:ext cx="5441950" cy="447055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4992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91" name="Google Shape;109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092" name="Google Shape;109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p12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353" name="Google Shape;1353;p12"/>
          <p:cNvGrpSpPr/>
          <p:nvPr/>
        </p:nvGrpSpPr>
        <p:grpSpPr>
          <a:xfrm>
            <a:off x="-131137" y="4322241"/>
            <a:ext cx="520669" cy="493250"/>
            <a:chOff x="484075" y="3026900"/>
            <a:chExt cx="161975" cy="153450"/>
          </a:xfrm>
        </p:grpSpPr>
        <p:sp>
          <p:nvSpPr>
            <p:cNvPr id="1354" name="Google Shape;1354;p12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12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12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12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12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12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12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1" name="Google Shape;1361;p12"/>
          <p:cNvGrpSpPr/>
          <p:nvPr/>
        </p:nvGrpSpPr>
        <p:grpSpPr>
          <a:xfrm>
            <a:off x="6587758" y="-210650"/>
            <a:ext cx="636408" cy="494052"/>
            <a:chOff x="1145300" y="2753225"/>
            <a:chExt cx="173375" cy="134575"/>
          </a:xfrm>
        </p:grpSpPr>
        <p:sp>
          <p:nvSpPr>
            <p:cNvPr id="1362" name="Google Shape;1362;p12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12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12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12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12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12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12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12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12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12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12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12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12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12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12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12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8" name="Google Shape;1378;p12"/>
          <p:cNvGrpSpPr/>
          <p:nvPr/>
        </p:nvGrpSpPr>
        <p:grpSpPr>
          <a:xfrm>
            <a:off x="6890446" y="83937"/>
            <a:ext cx="367400" cy="284730"/>
            <a:chOff x="1891175" y="2586225"/>
            <a:chExt cx="212100" cy="164375"/>
          </a:xfrm>
        </p:grpSpPr>
        <p:sp>
          <p:nvSpPr>
            <p:cNvPr id="1379" name="Google Shape;1379;p12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12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12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12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12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12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12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12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12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12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12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12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12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12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12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12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12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12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12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8" name="Google Shape;1398;p12"/>
          <p:cNvGrpSpPr/>
          <p:nvPr/>
        </p:nvGrpSpPr>
        <p:grpSpPr>
          <a:xfrm>
            <a:off x="451926" y="4680432"/>
            <a:ext cx="164580" cy="648506"/>
            <a:chOff x="1535150" y="2784850"/>
            <a:chExt cx="114650" cy="451700"/>
          </a:xfrm>
        </p:grpSpPr>
        <p:sp>
          <p:nvSpPr>
            <p:cNvPr id="1399" name="Google Shape;1399;p12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12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12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12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12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12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12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12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12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12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12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12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12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12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12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12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12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12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12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12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12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12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12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12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12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12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12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12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12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12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9" name="Google Shape;1429;p12"/>
          <p:cNvSpPr/>
          <p:nvPr/>
        </p:nvSpPr>
        <p:spPr>
          <a:xfrm rot="5400000">
            <a:off x="8351750" y="-120932"/>
            <a:ext cx="423916" cy="1232581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1992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6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704" name="Google Shape;704;p6"/>
          <p:cNvGrpSpPr/>
          <p:nvPr/>
        </p:nvGrpSpPr>
        <p:grpSpPr>
          <a:xfrm>
            <a:off x="8078707" y="4674762"/>
            <a:ext cx="854131" cy="515897"/>
            <a:chOff x="3922950" y="2959850"/>
            <a:chExt cx="787000" cy="475350"/>
          </a:xfrm>
        </p:grpSpPr>
        <p:sp>
          <p:nvSpPr>
            <p:cNvPr id="705" name="Google Shape;705;p6"/>
            <p:cNvSpPr/>
            <p:nvPr/>
          </p:nvSpPr>
          <p:spPr>
            <a:xfrm>
              <a:off x="3922950" y="2959850"/>
              <a:ext cx="787000" cy="475350"/>
            </a:xfrm>
            <a:custGeom>
              <a:avLst/>
              <a:gdLst/>
              <a:ahLst/>
              <a:cxnLst/>
              <a:rect l="l" t="t" r="r" b="b"/>
              <a:pathLst>
                <a:path w="31480" h="19014" extrusionOk="0">
                  <a:moveTo>
                    <a:pt x="29666" y="1"/>
                  </a:moveTo>
                  <a:cubicBezTo>
                    <a:pt x="27642" y="1"/>
                    <a:pt x="24382" y="1084"/>
                    <a:pt x="23381" y="1312"/>
                  </a:cubicBezTo>
                  <a:cubicBezTo>
                    <a:pt x="17824" y="2554"/>
                    <a:pt x="12810" y="3014"/>
                    <a:pt x="7248" y="4263"/>
                  </a:cubicBezTo>
                  <a:cubicBezTo>
                    <a:pt x="5740" y="4597"/>
                    <a:pt x="4214" y="4837"/>
                    <a:pt x="2713" y="5197"/>
                  </a:cubicBezTo>
                  <a:cubicBezTo>
                    <a:pt x="1887" y="5392"/>
                    <a:pt x="537" y="5714"/>
                    <a:pt x="247" y="6672"/>
                  </a:cubicBezTo>
                  <a:cubicBezTo>
                    <a:pt x="1" y="7499"/>
                    <a:pt x="506" y="8243"/>
                    <a:pt x="985" y="8874"/>
                  </a:cubicBezTo>
                  <a:cubicBezTo>
                    <a:pt x="1906" y="10066"/>
                    <a:pt x="3060" y="11087"/>
                    <a:pt x="4214" y="12046"/>
                  </a:cubicBezTo>
                  <a:cubicBezTo>
                    <a:pt x="6346" y="13818"/>
                    <a:pt x="8635" y="15370"/>
                    <a:pt x="10735" y="17186"/>
                  </a:cubicBezTo>
                  <a:cubicBezTo>
                    <a:pt x="11872" y="18166"/>
                    <a:pt x="13156" y="19013"/>
                    <a:pt x="14629" y="19013"/>
                  </a:cubicBezTo>
                  <a:cubicBezTo>
                    <a:pt x="14937" y="19013"/>
                    <a:pt x="15254" y="18976"/>
                    <a:pt x="15579" y="18895"/>
                  </a:cubicBezTo>
                  <a:cubicBezTo>
                    <a:pt x="16651" y="18630"/>
                    <a:pt x="17484" y="17956"/>
                    <a:pt x="18279" y="17224"/>
                  </a:cubicBezTo>
                  <a:cubicBezTo>
                    <a:pt x="19458" y="16145"/>
                    <a:pt x="20536" y="14953"/>
                    <a:pt x="21583" y="13749"/>
                  </a:cubicBezTo>
                  <a:cubicBezTo>
                    <a:pt x="23709" y="11321"/>
                    <a:pt x="25759" y="8810"/>
                    <a:pt x="27783" y="6300"/>
                  </a:cubicBezTo>
                  <a:cubicBezTo>
                    <a:pt x="28723" y="5127"/>
                    <a:pt x="29656" y="3954"/>
                    <a:pt x="30558" y="2750"/>
                  </a:cubicBezTo>
                  <a:cubicBezTo>
                    <a:pt x="31315" y="1747"/>
                    <a:pt x="31479" y="1053"/>
                    <a:pt x="31258" y="599"/>
                  </a:cubicBezTo>
                  <a:cubicBezTo>
                    <a:pt x="31047" y="163"/>
                    <a:pt x="30449" y="1"/>
                    <a:pt x="29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6"/>
            <p:cNvSpPr/>
            <p:nvPr/>
          </p:nvSpPr>
          <p:spPr>
            <a:xfrm>
              <a:off x="4162775" y="3301900"/>
              <a:ext cx="16125" cy="9575"/>
            </a:xfrm>
            <a:custGeom>
              <a:avLst/>
              <a:gdLst/>
              <a:ahLst/>
              <a:cxnLst/>
              <a:rect l="l" t="t" r="r" b="b"/>
              <a:pathLst>
                <a:path w="645" h="383" extrusionOk="0">
                  <a:moveTo>
                    <a:pt x="364" y="1"/>
                  </a:moveTo>
                  <a:cubicBezTo>
                    <a:pt x="304" y="1"/>
                    <a:pt x="244" y="17"/>
                    <a:pt x="190" y="48"/>
                  </a:cubicBezTo>
                  <a:cubicBezTo>
                    <a:pt x="95" y="79"/>
                    <a:pt x="1" y="149"/>
                    <a:pt x="20" y="250"/>
                  </a:cubicBezTo>
                  <a:cubicBezTo>
                    <a:pt x="36" y="349"/>
                    <a:pt x="135" y="382"/>
                    <a:pt x="241" y="382"/>
                  </a:cubicBezTo>
                  <a:cubicBezTo>
                    <a:pt x="337" y="382"/>
                    <a:pt x="439" y="355"/>
                    <a:pt x="493" y="325"/>
                  </a:cubicBezTo>
                  <a:cubicBezTo>
                    <a:pt x="638" y="243"/>
                    <a:pt x="644" y="86"/>
                    <a:pt x="480" y="23"/>
                  </a:cubicBezTo>
                  <a:cubicBezTo>
                    <a:pt x="443" y="8"/>
                    <a:pt x="404" y="1"/>
                    <a:pt x="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6"/>
            <p:cNvSpPr/>
            <p:nvPr/>
          </p:nvSpPr>
          <p:spPr>
            <a:xfrm>
              <a:off x="4172550" y="3289325"/>
              <a:ext cx="11850" cy="6800"/>
            </a:xfrm>
            <a:custGeom>
              <a:avLst/>
              <a:gdLst/>
              <a:ahLst/>
              <a:cxnLst/>
              <a:rect l="l" t="t" r="r" b="b"/>
              <a:pathLst>
                <a:path w="474" h="272" extrusionOk="0">
                  <a:moveTo>
                    <a:pt x="283" y="0"/>
                  </a:moveTo>
                  <a:cubicBezTo>
                    <a:pt x="231" y="0"/>
                    <a:pt x="180" y="13"/>
                    <a:pt x="133" y="40"/>
                  </a:cubicBezTo>
                  <a:lnTo>
                    <a:pt x="114" y="53"/>
                  </a:lnTo>
                  <a:cubicBezTo>
                    <a:pt x="45" y="97"/>
                    <a:pt x="1" y="160"/>
                    <a:pt x="70" y="229"/>
                  </a:cubicBezTo>
                  <a:cubicBezTo>
                    <a:pt x="100" y="254"/>
                    <a:pt x="134" y="271"/>
                    <a:pt x="171" y="271"/>
                  </a:cubicBezTo>
                  <a:cubicBezTo>
                    <a:pt x="181" y="271"/>
                    <a:pt x="192" y="270"/>
                    <a:pt x="203" y="267"/>
                  </a:cubicBezTo>
                  <a:cubicBezTo>
                    <a:pt x="291" y="261"/>
                    <a:pt x="373" y="223"/>
                    <a:pt x="430" y="154"/>
                  </a:cubicBezTo>
                  <a:cubicBezTo>
                    <a:pt x="474" y="97"/>
                    <a:pt x="436" y="40"/>
                    <a:pt x="379" y="15"/>
                  </a:cubicBezTo>
                  <a:cubicBezTo>
                    <a:pt x="348" y="5"/>
                    <a:pt x="315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6"/>
            <p:cNvSpPr/>
            <p:nvPr/>
          </p:nvSpPr>
          <p:spPr>
            <a:xfrm>
              <a:off x="4194800" y="3307100"/>
              <a:ext cx="9150" cy="5425"/>
            </a:xfrm>
            <a:custGeom>
              <a:avLst/>
              <a:gdLst/>
              <a:ahLst/>
              <a:cxnLst/>
              <a:rect l="l" t="t" r="r" b="b"/>
              <a:pathLst>
                <a:path w="366" h="217" extrusionOk="0">
                  <a:moveTo>
                    <a:pt x="192" y="1"/>
                  </a:moveTo>
                  <a:cubicBezTo>
                    <a:pt x="123" y="1"/>
                    <a:pt x="23" y="30"/>
                    <a:pt x="13" y="98"/>
                  </a:cubicBezTo>
                  <a:cubicBezTo>
                    <a:pt x="0" y="124"/>
                    <a:pt x="6" y="155"/>
                    <a:pt x="19" y="180"/>
                  </a:cubicBezTo>
                  <a:cubicBezTo>
                    <a:pt x="33" y="208"/>
                    <a:pt x="68" y="217"/>
                    <a:pt x="104" y="217"/>
                  </a:cubicBezTo>
                  <a:cubicBezTo>
                    <a:pt x="133" y="217"/>
                    <a:pt x="163" y="211"/>
                    <a:pt x="183" y="206"/>
                  </a:cubicBezTo>
                  <a:cubicBezTo>
                    <a:pt x="221" y="187"/>
                    <a:pt x="252" y="168"/>
                    <a:pt x="284" y="143"/>
                  </a:cubicBezTo>
                  <a:cubicBezTo>
                    <a:pt x="366" y="86"/>
                    <a:pt x="303" y="16"/>
                    <a:pt x="227" y="4"/>
                  </a:cubicBezTo>
                  <a:cubicBezTo>
                    <a:pt x="217" y="2"/>
                    <a:pt x="205" y="1"/>
                    <a:pt x="1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6"/>
            <p:cNvSpPr/>
            <p:nvPr/>
          </p:nvSpPr>
          <p:spPr>
            <a:xfrm>
              <a:off x="4184225" y="3322475"/>
              <a:ext cx="9725" cy="8675"/>
            </a:xfrm>
            <a:custGeom>
              <a:avLst/>
              <a:gdLst/>
              <a:ahLst/>
              <a:cxnLst/>
              <a:rect l="l" t="t" r="r" b="b"/>
              <a:pathLst>
                <a:path w="389" h="347" extrusionOk="0">
                  <a:moveTo>
                    <a:pt x="303" y="1"/>
                  </a:moveTo>
                  <a:cubicBezTo>
                    <a:pt x="277" y="1"/>
                    <a:pt x="247" y="10"/>
                    <a:pt x="234" y="20"/>
                  </a:cubicBezTo>
                  <a:cubicBezTo>
                    <a:pt x="221" y="26"/>
                    <a:pt x="215" y="32"/>
                    <a:pt x="215" y="32"/>
                  </a:cubicBezTo>
                  <a:cubicBezTo>
                    <a:pt x="202" y="32"/>
                    <a:pt x="190" y="38"/>
                    <a:pt x="184" y="45"/>
                  </a:cubicBezTo>
                  <a:cubicBezTo>
                    <a:pt x="146" y="64"/>
                    <a:pt x="114" y="83"/>
                    <a:pt x="89" y="108"/>
                  </a:cubicBezTo>
                  <a:cubicBezTo>
                    <a:pt x="20" y="146"/>
                    <a:pt x="1" y="234"/>
                    <a:pt x="45" y="297"/>
                  </a:cubicBezTo>
                  <a:cubicBezTo>
                    <a:pt x="71" y="330"/>
                    <a:pt x="127" y="347"/>
                    <a:pt x="186" y="347"/>
                  </a:cubicBezTo>
                  <a:cubicBezTo>
                    <a:pt x="284" y="347"/>
                    <a:pt x="388" y="302"/>
                    <a:pt x="373" y="215"/>
                  </a:cubicBezTo>
                  <a:cubicBezTo>
                    <a:pt x="366" y="190"/>
                    <a:pt x="373" y="152"/>
                    <a:pt x="373" y="127"/>
                  </a:cubicBezTo>
                  <a:cubicBezTo>
                    <a:pt x="373" y="102"/>
                    <a:pt x="341" y="64"/>
                    <a:pt x="347" y="38"/>
                  </a:cubicBezTo>
                  <a:cubicBezTo>
                    <a:pt x="351" y="10"/>
                    <a:pt x="329" y="1"/>
                    <a:pt x="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6"/>
            <p:cNvSpPr/>
            <p:nvPr/>
          </p:nvSpPr>
          <p:spPr>
            <a:xfrm>
              <a:off x="4214125" y="3327050"/>
              <a:ext cx="15225" cy="6700"/>
            </a:xfrm>
            <a:custGeom>
              <a:avLst/>
              <a:gdLst/>
              <a:ahLst/>
              <a:cxnLst/>
              <a:rect l="l" t="t" r="r" b="b"/>
              <a:pathLst>
                <a:path w="609" h="268" extrusionOk="0">
                  <a:moveTo>
                    <a:pt x="362" y="1"/>
                  </a:moveTo>
                  <a:cubicBezTo>
                    <a:pt x="312" y="1"/>
                    <a:pt x="268" y="7"/>
                    <a:pt x="230" y="19"/>
                  </a:cubicBezTo>
                  <a:cubicBezTo>
                    <a:pt x="200" y="33"/>
                    <a:pt x="184" y="39"/>
                    <a:pt x="181" y="39"/>
                  </a:cubicBezTo>
                  <a:cubicBezTo>
                    <a:pt x="179" y="39"/>
                    <a:pt x="187" y="35"/>
                    <a:pt x="205" y="26"/>
                  </a:cubicBezTo>
                  <a:lnTo>
                    <a:pt x="205" y="26"/>
                  </a:lnTo>
                  <a:cubicBezTo>
                    <a:pt x="189" y="32"/>
                    <a:pt x="180" y="35"/>
                    <a:pt x="175" y="35"/>
                  </a:cubicBezTo>
                  <a:cubicBezTo>
                    <a:pt x="170" y="35"/>
                    <a:pt x="170" y="32"/>
                    <a:pt x="173" y="26"/>
                  </a:cubicBezTo>
                  <a:cubicBezTo>
                    <a:pt x="171" y="25"/>
                    <a:pt x="168" y="25"/>
                    <a:pt x="165" y="25"/>
                  </a:cubicBezTo>
                  <a:cubicBezTo>
                    <a:pt x="122" y="25"/>
                    <a:pt x="0" y="61"/>
                    <a:pt x="47" y="114"/>
                  </a:cubicBezTo>
                  <a:cubicBezTo>
                    <a:pt x="60" y="133"/>
                    <a:pt x="79" y="158"/>
                    <a:pt x="104" y="171"/>
                  </a:cubicBezTo>
                  <a:lnTo>
                    <a:pt x="110" y="177"/>
                  </a:lnTo>
                  <a:cubicBezTo>
                    <a:pt x="116" y="190"/>
                    <a:pt x="123" y="196"/>
                    <a:pt x="129" y="202"/>
                  </a:cubicBezTo>
                  <a:cubicBezTo>
                    <a:pt x="171" y="247"/>
                    <a:pt x="233" y="268"/>
                    <a:pt x="296" y="268"/>
                  </a:cubicBezTo>
                  <a:cubicBezTo>
                    <a:pt x="366" y="268"/>
                    <a:pt x="439" y="242"/>
                    <a:pt x="489" y="196"/>
                  </a:cubicBezTo>
                  <a:cubicBezTo>
                    <a:pt x="608" y="95"/>
                    <a:pt x="470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6"/>
            <p:cNvSpPr/>
            <p:nvPr/>
          </p:nvSpPr>
          <p:spPr>
            <a:xfrm>
              <a:off x="4220325" y="3342975"/>
              <a:ext cx="10975" cy="7175"/>
            </a:xfrm>
            <a:custGeom>
              <a:avLst/>
              <a:gdLst/>
              <a:ahLst/>
              <a:cxnLst/>
              <a:rect l="l" t="t" r="r" b="b"/>
              <a:pathLst>
                <a:path w="439" h="287" extrusionOk="0">
                  <a:moveTo>
                    <a:pt x="149" y="1"/>
                  </a:moveTo>
                  <a:cubicBezTo>
                    <a:pt x="112" y="1"/>
                    <a:pt x="76" y="21"/>
                    <a:pt x="58" y="57"/>
                  </a:cubicBezTo>
                  <a:cubicBezTo>
                    <a:pt x="51" y="76"/>
                    <a:pt x="45" y="89"/>
                    <a:pt x="39" y="108"/>
                  </a:cubicBezTo>
                  <a:cubicBezTo>
                    <a:pt x="14" y="127"/>
                    <a:pt x="1" y="171"/>
                    <a:pt x="20" y="202"/>
                  </a:cubicBezTo>
                  <a:cubicBezTo>
                    <a:pt x="32" y="221"/>
                    <a:pt x="45" y="240"/>
                    <a:pt x="64" y="259"/>
                  </a:cubicBezTo>
                  <a:cubicBezTo>
                    <a:pt x="86" y="278"/>
                    <a:pt x="118" y="287"/>
                    <a:pt x="152" y="287"/>
                  </a:cubicBezTo>
                  <a:cubicBezTo>
                    <a:pt x="276" y="287"/>
                    <a:pt x="439" y="182"/>
                    <a:pt x="335" y="108"/>
                  </a:cubicBezTo>
                  <a:cubicBezTo>
                    <a:pt x="310" y="95"/>
                    <a:pt x="285" y="83"/>
                    <a:pt x="266" y="70"/>
                  </a:cubicBezTo>
                  <a:cubicBezTo>
                    <a:pt x="247" y="57"/>
                    <a:pt x="234" y="45"/>
                    <a:pt x="228" y="32"/>
                  </a:cubicBezTo>
                  <a:cubicBezTo>
                    <a:pt x="204" y="11"/>
                    <a:pt x="176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6"/>
            <p:cNvSpPr/>
            <p:nvPr/>
          </p:nvSpPr>
          <p:spPr>
            <a:xfrm>
              <a:off x="4312775" y="3363375"/>
              <a:ext cx="7725" cy="4450"/>
            </a:xfrm>
            <a:custGeom>
              <a:avLst/>
              <a:gdLst/>
              <a:ahLst/>
              <a:cxnLst/>
              <a:rect l="l" t="t" r="r" b="b"/>
              <a:pathLst>
                <a:path w="309" h="178" extrusionOk="0">
                  <a:moveTo>
                    <a:pt x="216" y="0"/>
                  </a:moveTo>
                  <a:cubicBezTo>
                    <a:pt x="169" y="0"/>
                    <a:pt x="115" y="14"/>
                    <a:pt x="100" y="30"/>
                  </a:cubicBezTo>
                  <a:cubicBezTo>
                    <a:pt x="74" y="49"/>
                    <a:pt x="62" y="68"/>
                    <a:pt x="43" y="86"/>
                  </a:cubicBezTo>
                  <a:cubicBezTo>
                    <a:pt x="1" y="144"/>
                    <a:pt x="64" y="172"/>
                    <a:pt x="134" y="172"/>
                  </a:cubicBezTo>
                  <a:cubicBezTo>
                    <a:pt x="148" y="172"/>
                    <a:pt x="162" y="171"/>
                    <a:pt x="175" y="168"/>
                  </a:cubicBezTo>
                  <a:lnTo>
                    <a:pt x="175" y="168"/>
                  </a:lnTo>
                  <a:cubicBezTo>
                    <a:pt x="163" y="175"/>
                    <a:pt x="158" y="178"/>
                    <a:pt x="161" y="178"/>
                  </a:cubicBezTo>
                  <a:cubicBezTo>
                    <a:pt x="164" y="178"/>
                    <a:pt x="175" y="175"/>
                    <a:pt x="194" y="168"/>
                  </a:cubicBezTo>
                  <a:cubicBezTo>
                    <a:pt x="220" y="162"/>
                    <a:pt x="245" y="143"/>
                    <a:pt x="264" y="124"/>
                  </a:cubicBezTo>
                  <a:cubicBezTo>
                    <a:pt x="276" y="105"/>
                    <a:pt x="283" y="86"/>
                    <a:pt x="289" y="61"/>
                  </a:cubicBezTo>
                  <a:cubicBezTo>
                    <a:pt x="308" y="16"/>
                    <a:pt x="266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6"/>
            <p:cNvSpPr/>
            <p:nvPr/>
          </p:nvSpPr>
          <p:spPr>
            <a:xfrm>
              <a:off x="4312000" y="3377950"/>
              <a:ext cx="11300" cy="4925"/>
            </a:xfrm>
            <a:custGeom>
              <a:avLst/>
              <a:gdLst/>
              <a:ahLst/>
              <a:cxnLst/>
              <a:rect l="l" t="t" r="r" b="b"/>
              <a:pathLst>
                <a:path w="452" h="197" extrusionOk="0">
                  <a:moveTo>
                    <a:pt x="251" y="1"/>
                  </a:moveTo>
                  <a:cubicBezTo>
                    <a:pt x="129" y="1"/>
                    <a:pt x="0" y="110"/>
                    <a:pt x="124" y="172"/>
                  </a:cubicBezTo>
                  <a:lnTo>
                    <a:pt x="169" y="191"/>
                  </a:lnTo>
                  <a:cubicBezTo>
                    <a:pt x="178" y="195"/>
                    <a:pt x="192" y="197"/>
                    <a:pt x="208" y="197"/>
                  </a:cubicBezTo>
                  <a:cubicBezTo>
                    <a:pt x="294" y="197"/>
                    <a:pt x="452" y="145"/>
                    <a:pt x="383" y="71"/>
                  </a:cubicBezTo>
                  <a:lnTo>
                    <a:pt x="358" y="40"/>
                  </a:lnTo>
                  <a:cubicBezTo>
                    <a:pt x="329" y="12"/>
                    <a:pt x="290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6"/>
            <p:cNvSpPr/>
            <p:nvPr/>
          </p:nvSpPr>
          <p:spPr>
            <a:xfrm>
              <a:off x="4266050" y="3123350"/>
              <a:ext cx="14225" cy="9125"/>
            </a:xfrm>
            <a:custGeom>
              <a:avLst/>
              <a:gdLst/>
              <a:ahLst/>
              <a:cxnLst/>
              <a:rect l="l" t="t" r="r" b="b"/>
              <a:pathLst>
                <a:path w="569" h="365" extrusionOk="0">
                  <a:moveTo>
                    <a:pt x="289" y="0"/>
                  </a:moveTo>
                  <a:cubicBezTo>
                    <a:pt x="211" y="0"/>
                    <a:pt x="136" y="27"/>
                    <a:pt x="77" y="82"/>
                  </a:cubicBezTo>
                  <a:cubicBezTo>
                    <a:pt x="26" y="120"/>
                    <a:pt x="1" y="183"/>
                    <a:pt x="14" y="240"/>
                  </a:cubicBezTo>
                  <a:cubicBezTo>
                    <a:pt x="28" y="341"/>
                    <a:pt x="146" y="365"/>
                    <a:pt x="242" y="365"/>
                  </a:cubicBezTo>
                  <a:cubicBezTo>
                    <a:pt x="272" y="365"/>
                    <a:pt x="300" y="362"/>
                    <a:pt x="323" y="359"/>
                  </a:cubicBezTo>
                  <a:cubicBezTo>
                    <a:pt x="386" y="347"/>
                    <a:pt x="442" y="328"/>
                    <a:pt x="493" y="290"/>
                  </a:cubicBezTo>
                  <a:cubicBezTo>
                    <a:pt x="569" y="164"/>
                    <a:pt x="569" y="88"/>
                    <a:pt x="493" y="50"/>
                  </a:cubicBezTo>
                  <a:cubicBezTo>
                    <a:pt x="455" y="25"/>
                    <a:pt x="417" y="13"/>
                    <a:pt x="379" y="6"/>
                  </a:cubicBezTo>
                  <a:lnTo>
                    <a:pt x="354" y="6"/>
                  </a:lnTo>
                  <a:cubicBezTo>
                    <a:pt x="332" y="2"/>
                    <a:pt x="311" y="0"/>
                    <a:pt x="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6"/>
            <p:cNvSpPr/>
            <p:nvPr/>
          </p:nvSpPr>
          <p:spPr>
            <a:xfrm>
              <a:off x="4264950" y="3137750"/>
              <a:ext cx="13900" cy="8800"/>
            </a:xfrm>
            <a:custGeom>
              <a:avLst/>
              <a:gdLst/>
              <a:ahLst/>
              <a:cxnLst/>
              <a:rect l="l" t="t" r="r" b="b"/>
              <a:pathLst>
                <a:path w="556" h="352" extrusionOk="0">
                  <a:moveTo>
                    <a:pt x="296" y="0"/>
                  </a:moveTo>
                  <a:cubicBezTo>
                    <a:pt x="271" y="0"/>
                    <a:pt x="243" y="8"/>
                    <a:pt x="234" y="17"/>
                  </a:cubicBezTo>
                  <a:cubicBezTo>
                    <a:pt x="171" y="86"/>
                    <a:pt x="58" y="99"/>
                    <a:pt x="32" y="193"/>
                  </a:cubicBezTo>
                  <a:cubicBezTo>
                    <a:pt x="1" y="313"/>
                    <a:pt x="152" y="351"/>
                    <a:pt x="234" y="351"/>
                  </a:cubicBezTo>
                  <a:cubicBezTo>
                    <a:pt x="335" y="351"/>
                    <a:pt x="499" y="307"/>
                    <a:pt x="531" y="193"/>
                  </a:cubicBezTo>
                  <a:cubicBezTo>
                    <a:pt x="556" y="86"/>
                    <a:pt x="430" y="55"/>
                    <a:pt x="341" y="36"/>
                  </a:cubicBezTo>
                  <a:cubicBezTo>
                    <a:pt x="348" y="9"/>
                    <a:pt x="323" y="0"/>
                    <a:pt x="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6"/>
            <p:cNvSpPr/>
            <p:nvPr/>
          </p:nvSpPr>
          <p:spPr>
            <a:xfrm>
              <a:off x="4293150" y="3132450"/>
              <a:ext cx="14350" cy="10225"/>
            </a:xfrm>
            <a:custGeom>
              <a:avLst/>
              <a:gdLst/>
              <a:ahLst/>
              <a:cxnLst/>
              <a:rect l="l" t="t" r="r" b="b"/>
              <a:pathLst>
                <a:path w="574" h="409" extrusionOk="0">
                  <a:moveTo>
                    <a:pt x="283" y="1"/>
                  </a:moveTo>
                  <a:cubicBezTo>
                    <a:pt x="271" y="1"/>
                    <a:pt x="259" y="1"/>
                    <a:pt x="248" y="2"/>
                  </a:cubicBezTo>
                  <a:cubicBezTo>
                    <a:pt x="185" y="8"/>
                    <a:pt x="122" y="33"/>
                    <a:pt x="77" y="77"/>
                  </a:cubicBezTo>
                  <a:cubicBezTo>
                    <a:pt x="33" y="115"/>
                    <a:pt x="8" y="172"/>
                    <a:pt x="14" y="235"/>
                  </a:cubicBezTo>
                  <a:cubicBezTo>
                    <a:pt x="0" y="354"/>
                    <a:pt x="113" y="408"/>
                    <a:pt x="241" y="408"/>
                  </a:cubicBezTo>
                  <a:cubicBezTo>
                    <a:pt x="396" y="408"/>
                    <a:pt x="573" y="327"/>
                    <a:pt x="563" y="185"/>
                  </a:cubicBezTo>
                  <a:cubicBezTo>
                    <a:pt x="557" y="35"/>
                    <a:pt x="410" y="1"/>
                    <a:pt x="2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6"/>
            <p:cNvSpPr/>
            <p:nvPr/>
          </p:nvSpPr>
          <p:spPr>
            <a:xfrm>
              <a:off x="4293500" y="3105650"/>
              <a:ext cx="9875" cy="7125"/>
            </a:xfrm>
            <a:custGeom>
              <a:avLst/>
              <a:gdLst/>
              <a:ahLst/>
              <a:cxnLst/>
              <a:rect l="l" t="t" r="r" b="b"/>
              <a:pathLst>
                <a:path w="395" h="285" extrusionOk="0">
                  <a:moveTo>
                    <a:pt x="181" y="1"/>
                  </a:moveTo>
                  <a:cubicBezTo>
                    <a:pt x="109" y="1"/>
                    <a:pt x="37" y="30"/>
                    <a:pt x="19" y="103"/>
                  </a:cubicBezTo>
                  <a:cubicBezTo>
                    <a:pt x="13" y="115"/>
                    <a:pt x="13" y="128"/>
                    <a:pt x="7" y="140"/>
                  </a:cubicBezTo>
                  <a:cubicBezTo>
                    <a:pt x="0" y="166"/>
                    <a:pt x="13" y="191"/>
                    <a:pt x="38" y="210"/>
                  </a:cubicBezTo>
                  <a:cubicBezTo>
                    <a:pt x="63" y="222"/>
                    <a:pt x="76" y="254"/>
                    <a:pt x="101" y="273"/>
                  </a:cubicBezTo>
                  <a:cubicBezTo>
                    <a:pt x="109" y="281"/>
                    <a:pt x="125" y="284"/>
                    <a:pt x="144" y="284"/>
                  </a:cubicBezTo>
                  <a:cubicBezTo>
                    <a:pt x="201" y="284"/>
                    <a:pt x="284" y="252"/>
                    <a:pt x="246" y="210"/>
                  </a:cubicBezTo>
                  <a:lnTo>
                    <a:pt x="246" y="197"/>
                  </a:lnTo>
                  <a:cubicBezTo>
                    <a:pt x="265" y="178"/>
                    <a:pt x="284" y="166"/>
                    <a:pt x="303" y="147"/>
                  </a:cubicBezTo>
                  <a:cubicBezTo>
                    <a:pt x="394" y="67"/>
                    <a:pt x="289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6"/>
            <p:cNvSpPr/>
            <p:nvPr/>
          </p:nvSpPr>
          <p:spPr>
            <a:xfrm>
              <a:off x="4270625" y="3079825"/>
              <a:ext cx="10900" cy="5700"/>
            </a:xfrm>
            <a:custGeom>
              <a:avLst/>
              <a:gdLst/>
              <a:ahLst/>
              <a:cxnLst/>
              <a:rect l="l" t="t" r="r" b="b"/>
              <a:pathLst>
                <a:path w="436" h="228" extrusionOk="0">
                  <a:moveTo>
                    <a:pt x="291" y="0"/>
                  </a:moveTo>
                  <a:cubicBezTo>
                    <a:pt x="222" y="0"/>
                    <a:pt x="1" y="89"/>
                    <a:pt x="127" y="183"/>
                  </a:cubicBezTo>
                  <a:cubicBezTo>
                    <a:pt x="152" y="196"/>
                    <a:pt x="184" y="208"/>
                    <a:pt x="215" y="208"/>
                  </a:cubicBezTo>
                  <a:cubicBezTo>
                    <a:pt x="220" y="222"/>
                    <a:pt x="237" y="228"/>
                    <a:pt x="258" y="228"/>
                  </a:cubicBezTo>
                  <a:cubicBezTo>
                    <a:pt x="295" y="228"/>
                    <a:pt x="342" y="212"/>
                    <a:pt x="354" y="196"/>
                  </a:cubicBezTo>
                  <a:lnTo>
                    <a:pt x="373" y="177"/>
                  </a:lnTo>
                  <a:cubicBezTo>
                    <a:pt x="386" y="171"/>
                    <a:pt x="398" y="158"/>
                    <a:pt x="411" y="145"/>
                  </a:cubicBezTo>
                  <a:cubicBezTo>
                    <a:pt x="411" y="139"/>
                    <a:pt x="417" y="139"/>
                    <a:pt x="417" y="133"/>
                  </a:cubicBezTo>
                  <a:cubicBezTo>
                    <a:pt x="423" y="126"/>
                    <a:pt x="423" y="120"/>
                    <a:pt x="423" y="114"/>
                  </a:cubicBezTo>
                  <a:cubicBezTo>
                    <a:pt x="430" y="101"/>
                    <a:pt x="436" y="89"/>
                    <a:pt x="430" y="76"/>
                  </a:cubicBezTo>
                  <a:lnTo>
                    <a:pt x="430" y="70"/>
                  </a:lnTo>
                  <a:cubicBezTo>
                    <a:pt x="430" y="76"/>
                    <a:pt x="430" y="76"/>
                    <a:pt x="423" y="76"/>
                  </a:cubicBezTo>
                  <a:cubicBezTo>
                    <a:pt x="423" y="32"/>
                    <a:pt x="367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6"/>
            <p:cNvSpPr/>
            <p:nvPr/>
          </p:nvSpPr>
          <p:spPr>
            <a:xfrm>
              <a:off x="4257550" y="3092575"/>
              <a:ext cx="11050" cy="6575"/>
            </a:xfrm>
            <a:custGeom>
              <a:avLst/>
              <a:gdLst/>
              <a:ahLst/>
              <a:cxnLst/>
              <a:rect l="l" t="t" r="r" b="b"/>
              <a:pathLst>
                <a:path w="442" h="263" extrusionOk="0">
                  <a:moveTo>
                    <a:pt x="289" y="1"/>
                  </a:moveTo>
                  <a:cubicBezTo>
                    <a:pt x="268" y="1"/>
                    <a:pt x="247" y="5"/>
                    <a:pt x="227" y="14"/>
                  </a:cubicBezTo>
                  <a:lnTo>
                    <a:pt x="177" y="33"/>
                  </a:lnTo>
                  <a:cubicBezTo>
                    <a:pt x="63" y="64"/>
                    <a:pt x="0" y="171"/>
                    <a:pt x="120" y="234"/>
                  </a:cubicBezTo>
                  <a:cubicBezTo>
                    <a:pt x="115" y="233"/>
                    <a:pt x="112" y="232"/>
                    <a:pt x="111" y="232"/>
                  </a:cubicBezTo>
                  <a:cubicBezTo>
                    <a:pt x="107" y="232"/>
                    <a:pt x="118" y="238"/>
                    <a:pt x="145" y="247"/>
                  </a:cubicBezTo>
                  <a:cubicBezTo>
                    <a:pt x="158" y="260"/>
                    <a:pt x="183" y="260"/>
                    <a:pt x="202" y="260"/>
                  </a:cubicBezTo>
                  <a:cubicBezTo>
                    <a:pt x="214" y="261"/>
                    <a:pt x="227" y="262"/>
                    <a:pt x="241" y="262"/>
                  </a:cubicBezTo>
                  <a:cubicBezTo>
                    <a:pt x="327" y="262"/>
                    <a:pt x="436" y="226"/>
                    <a:pt x="436" y="134"/>
                  </a:cubicBezTo>
                  <a:lnTo>
                    <a:pt x="436" y="121"/>
                  </a:lnTo>
                  <a:cubicBezTo>
                    <a:pt x="442" y="96"/>
                    <a:pt x="429" y="64"/>
                    <a:pt x="398" y="45"/>
                  </a:cubicBezTo>
                  <a:cubicBezTo>
                    <a:pt x="369" y="16"/>
                    <a:pt x="329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6"/>
            <p:cNvSpPr/>
            <p:nvPr/>
          </p:nvSpPr>
          <p:spPr>
            <a:xfrm>
              <a:off x="4291600" y="3078350"/>
              <a:ext cx="11300" cy="6700"/>
            </a:xfrm>
            <a:custGeom>
              <a:avLst/>
              <a:gdLst/>
              <a:ahLst/>
              <a:cxnLst/>
              <a:rect l="l" t="t" r="r" b="b"/>
              <a:pathLst>
                <a:path w="452" h="268" extrusionOk="0">
                  <a:moveTo>
                    <a:pt x="270" y="1"/>
                  </a:moveTo>
                  <a:cubicBezTo>
                    <a:pt x="201" y="1"/>
                    <a:pt x="127" y="22"/>
                    <a:pt x="95" y="59"/>
                  </a:cubicBezTo>
                  <a:cubicBezTo>
                    <a:pt x="64" y="84"/>
                    <a:pt x="38" y="116"/>
                    <a:pt x="26" y="154"/>
                  </a:cubicBezTo>
                  <a:cubicBezTo>
                    <a:pt x="1" y="217"/>
                    <a:pt x="83" y="261"/>
                    <a:pt x="133" y="267"/>
                  </a:cubicBezTo>
                  <a:lnTo>
                    <a:pt x="228" y="267"/>
                  </a:lnTo>
                  <a:cubicBezTo>
                    <a:pt x="259" y="261"/>
                    <a:pt x="284" y="248"/>
                    <a:pt x="316" y="236"/>
                  </a:cubicBezTo>
                  <a:cubicBezTo>
                    <a:pt x="322" y="230"/>
                    <a:pt x="335" y="223"/>
                    <a:pt x="348" y="217"/>
                  </a:cubicBezTo>
                  <a:lnTo>
                    <a:pt x="348" y="211"/>
                  </a:lnTo>
                  <a:cubicBezTo>
                    <a:pt x="366" y="192"/>
                    <a:pt x="392" y="166"/>
                    <a:pt x="404" y="141"/>
                  </a:cubicBezTo>
                  <a:cubicBezTo>
                    <a:pt x="452" y="42"/>
                    <a:pt x="365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6"/>
            <p:cNvSpPr/>
            <p:nvPr/>
          </p:nvSpPr>
          <p:spPr>
            <a:xfrm>
              <a:off x="4377075" y="3042000"/>
              <a:ext cx="5050" cy="3475"/>
            </a:xfrm>
            <a:custGeom>
              <a:avLst/>
              <a:gdLst/>
              <a:ahLst/>
              <a:cxnLst/>
              <a:rect l="l" t="t" r="r" b="b"/>
              <a:pathLst>
                <a:path w="202" h="139" extrusionOk="0">
                  <a:moveTo>
                    <a:pt x="157" y="0"/>
                  </a:moveTo>
                  <a:cubicBezTo>
                    <a:pt x="138" y="0"/>
                    <a:pt x="116" y="6"/>
                    <a:pt x="107" y="12"/>
                  </a:cubicBezTo>
                  <a:lnTo>
                    <a:pt x="93" y="24"/>
                  </a:lnTo>
                  <a:lnTo>
                    <a:pt x="93" y="24"/>
                  </a:lnTo>
                  <a:cubicBezTo>
                    <a:pt x="88" y="25"/>
                    <a:pt x="65" y="40"/>
                    <a:pt x="57" y="44"/>
                  </a:cubicBezTo>
                  <a:cubicBezTo>
                    <a:pt x="19" y="69"/>
                    <a:pt x="0" y="113"/>
                    <a:pt x="57" y="132"/>
                  </a:cubicBezTo>
                  <a:cubicBezTo>
                    <a:pt x="69" y="136"/>
                    <a:pt x="83" y="138"/>
                    <a:pt x="98" y="138"/>
                  </a:cubicBezTo>
                  <a:cubicBezTo>
                    <a:pt x="126" y="138"/>
                    <a:pt x="156" y="130"/>
                    <a:pt x="177" y="113"/>
                  </a:cubicBezTo>
                  <a:cubicBezTo>
                    <a:pt x="202" y="88"/>
                    <a:pt x="189" y="63"/>
                    <a:pt x="196" y="31"/>
                  </a:cubicBezTo>
                  <a:cubicBezTo>
                    <a:pt x="199" y="8"/>
                    <a:pt x="179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6"/>
            <p:cNvSpPr/>
            <p:nvPr/>
          </p:nvSpPr>
          <p:spPr>
            <a:xfrm>
              <a:off x="4389800" y="3061250"/>
              <a:ext cx="7950" cy="3825"/>
            </a:xfrm>
            <a:custGeom>
              <a:avLst/>
              <a:gdLst/>
              <a:ahLst/>
              <a:cxnLst/>
              <a:rect l="l" t="t" r="r" b="b"/>
              <a:pathLst>
                <a:path w="318" h="153" extrusionOk="0">
                  <a:moveTo>
                    <a:pt x="214" y="0"/>
                  </a:moveTo>
                  <a:cubicBezTo>
                    <a:pt x="121" y="0"/>
                    <a:pt x="0" y="116"/>
                    <a:pt x="134" y="144"/>
                  </a:cubicBezTo>
                  <a:cubicBezTo>
                    <a:pt x="156" y="148"/>
                    <a:pt x="184" y="152"/>
                    <a:pt x="210" y="152"/>
                  </a:cubicBezTo>
                  <a:cubicBezTo>
                    <a:pt x="267" y="152"/>
                    <a:pt x="318" y="133"/>
                    <a:pt x="292" y="56"/>
                  </a:cubicBezTo>
                  <a:cubicBezTo>
                    <a:pt x="279" y="16"/>
                    <a:pt x="24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6"/>
            <p:cNvSpPr/>
            <p:nvPr/>
          </p:nvSpPr>
          <p:spPr>
            <a:xfrm>
              <a:off x="4419725" y="3039025"/>
              <a:ext cx="7050" cy="2850"/>
            </a:xfrm>
            <a:custGeom>
              <a:avLst/>
              <a:gdLst/>
              <a:ahLst/>
              <a:cxnLst/>
              <a:rect l="l" t="t" r="r" b="b"/>
              <a:pathLst>
                <a:path w="282" h="114" extrusionOk="0">
                  <a:moveTo>
                    <a:pt x="173" y="1"/>
                  </a:moveTo>
                  <a:cubicBezTo>
                    <a:pt x="101" y="1"/>
                    <a:pt x="1" y="54"/>
                    <a:pt x="66" y="100"/>
                  </a:cubicBezTo>
                  <a:cubicBezTo>
                    <a:pt x="79" y="109"/>
                    <a:pt x="97" y="114"/>
                    <a:pt x="117" y="114"/>
                  </a:cubicBezTo>
                  <a:cubicBezTo>
                    <a:pt x="188" y="114"/>
                    <a:pt x="282" y="61"/>
                    <a:pt x="218" y="11"/>
                  </a:cubicBezTo>
                  <a:cubicBezTo>
                    <a:pt x="206" y="4"/>
                    <a:pt x="190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6"/>
            <p:cNvSpPr/>
            <p:nvPr/>
          </p:nvSpPr>
          <p:spPr>
            <a:xfrm>
              <a:off x="4658200" y="2997400"/>
              <a:ext cx="13575" cy="8350"/>
            </a:xfrm>
            <a:custGeom>
              <a:avLst/>
              <a:gdLst/>
              <a:ahLst/>
              <a:cxnLst/>
              <a:rect l="l" t="t" r="r" b="b"/>
              <a:pathLst>
                <a:path w="543" h="334" extrusionOk="0">
                  <a:moveTo>
                    <a:pt x="321" y="1"/>
                  </a:moveTo>
                  <a:cubicBezTo>
                    <a:pt x="184" y="1"/>
                    <a:pt x="28" y="62"/>
                    <a:pt x="7" y="169"/>
                  </a:cubicBezTo>
                  <a:cubicBezTo>
                    <a:pt x="0" y="188"/>
                    <a:pt x="0" y="207"/>
                    <a:pt x="7" y="226"/>
                  </a:cubicBezTo>
                  <a:cubicBezTo>
                    <a:pt x="19" y="295"/>
                    <a:pt x="89" y="320"/>
                    <a:pt x="171" y="327"/>
                  </a:cubicBezTo>
                  <a:cubicBezTo>
                    <a:pt x="190" y="333"/>
                    <a:pt x="208" y="333"/>
                    <a:pt x="227" y="333"/>
                  </a:cubicBezTo>
                  <a:cubicBezTo>
                    <a:pt x="328" y="333"/>
                    <a:pt x="486" y="301"/>
                    <a:pt x="524" y="194"/>
                  </a:cubicBezTo>
                  <a:cubicBezTo>
                    <a:pt x="536" y="175"/>
                    <a:pt x="543" y="150"/>
                    <a:pt x="543" y="125"/>
                  </a:cubicBezTo>
                  <a:cubicBezTo>
                    <a:pt x="543" y="119"/>
                    <a:pt x="536" y="119"/>
                    <a:pt x="536" y="112"/>
                  </a:cubicBezTo>
                  <a:cubicBezTo>
                    <a:pt x="520" y="36"/>
                    <a:pt x="426" y="1"/>
                    <a:pt x="3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6"/>
            <p:cNvSpPr/>
            <p:nvPr/>
          </p:nvSpPr>
          <p:spPr>
            <a:xfrm>
              <a:off x="4631575" y="3016550"/>
              <a:ext cx="11425" cy="6400"/>
            </a:xfrm>
            <a:custGeom>
              <a:avLst/>
              <a:gdLst/>
              <a:ahLst/>
              <a:cxnLst/>
              <a:rect l="l" t="t" r="r" b="b"/>
              <a:pathLst>
                <a:path w="457" h="256" extrusionOk="0">
                  <a:moveTo>
                    <a:pt x="339" y="0"/>
                  </a:moveTo>
                  <a:cubicBezTo>
                    <a:pt x="326" y="0"/>
                    <a:pt x="314" y="1"/>
                    <a:pt x="302" y="2"/>
                  </a:cubicBezTo>
                  <a:lnTo>
                    <a:pt x="239" y="2"/>
                  </a:lnTo>
                  <a:cubicBezTo>
                    <a:pt x="201" y="2"/>
                    <a:pt x="163" y="8"/>
                    <a:pt x="132" y="21"/>
                  </a:cubicBezTo>
                  <a:cubicBezTo>
                    <a:pt x="119" y="26"/>
                    <a:pt x="45" y="65"/>
                    <a:pt x="48" y="65"/>
                  </a:cubicBezTo>
                  <a:cubicBezTo>
                    <a:pt x="49" y="65"/>
                    <a:pt x="64" y="58"/>
                    <a:pt x="100" y="40"/>
                  </a:cubicBezTo>
                  <a:lnTo>
                    <a:pt x="100" y="40"/>
                  </a:lnTo>
                  <a:cubicBezTo>
                    <a:pt x="69" y="59"/>
                    <a:pt x="18" y="78"/>
                    <a:pt x="12" y="122"/>
                  </a:cubicBezTo>
                  <a:lnTo>
                    <a:pt x="12" y="135"/>
                  </a:lnTo>
                  <a:cubicBezTo>
                    <a:pt x="0" y="211"/>
                    <a:pt x="88" y="255"/>
                    <a:pt x="162" y="255"/>
                  </a:cubicBezTo>
                  <a:cubicBezTo>
                    <a:pt x="166" y="255"/>
                    <a:pt x="171" y="255"/>
                    <a:pt x="176" y="254"/>
                  </a:cubicBezTo>
                  <a:lnTo>
                    <a:pt x="201" y="254"/>
                  </a:lnTo>
                  <a:cubicBezTo>
                    <a:pt x="264" y="242"/>
                    <a:pt x="454" y="198"/>
                    <a:pt x="428" y="97"/>
                  </a:cubicBezTo>
                  <a:cubicBezTo>
                    <a:pt x="435" y="90"/>
                    <a:pt x="435" y="78"/>
                    <a:pt x="441" y="72"/>
                  </a:cubicBezTo>
                  <a:cubicBezTo>
                    <a:pt x="456" y="15"/>
                    <a:pt x="39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6"/>
            <p:cNvSpPr/>
            <p:nvPr/>
          </p:nvSpPr>
          <p:spPr>
            <a:xfrm>
              <a:off x="4624150" y="2987950"/>
              <a:ext cx="9150" cy="5675"/>
            </a:xfrm>
            <a:custGeom>
              <a:avLst/>
              <a:gdLst/>
              <a:ahLst/>
              <a:cxnLst/>
              <a:rect l="l" t="t" r="r" b="b"/>
              <a:pathLst>
                <a:path w="366" h="227" extrusionOk="0">
                  <a:moveTo>
                    <a:pt x="176" y="0"/>
                  </a:moveTo>
                  <a:cubicBezTo>
                    <a:pt x="108" y="0"/>
                    <a:pt x="46" y="24"/>
                    <a:pt x="0" y="87"/>
                  </a:cubicBezTo>
                  <a:cubicBezTo>
                    <a:pt x="13" y="118"/>
                    <a:pt x="19" y="156"/>
                    <a:pt x="25" y="194"/>
                  </a:cubicBezTo>
                  <a:cubicBezTo>
                    <a:pt x="65" y="215"/>
                    <a:pt x="107" y="226"/>
                    <a:pt x="149" y="226"/>
                  </a:cubicBezTo>
                  <a:cubicBezTo>
                    <a:pt x="194" y="226"/>
                    <a:pt x="238" y="214"/>
                    <a:pt x="278" y="188"/>
                  </a:cubicBezTo>
                  <a:cubicBezTo>
                    <a:pt x="296" y="175"/>
                    <a:pt x="315" y="162"/>
                    <a:pt x="334" y="150"/>
                  </a:cubicBezTo>
                  <a:cubicBezTo>
                    <a:pt x="360" y="131"/>
                    <a:pt x="366" y="87"/>
                    <a:pt x="341" y="68"/>
                  </a:cubicBezTo>
                  <a:cubicBezTo>
                    <a:pt x="328" y="42"/>
                    <a:pt x="309" y="24"/>
                    <a:pt x="284" y="17"/>
                  </a:cubicBezTo>
                  <a:cubicBezTo>
                    <a:pt x="247" y="7"/>
                    <a:pt x="211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6"/>
            <p:cNvSpPr/>
            <p:nvPr/>
          </p:nvSpPr>
          <p:spPr>
            <a:xfrm>
              <a:off x="4015300" y="3144925"/>
              <a:ext cx="12075" cy="5775"/>
            </a:xfrm>
            <a:custGeom>
              <a:avLst/>
              <a:gdLst/>
              <a:ahLst/>
              <a:cxnLst/>
              <a:rect l="l" t="t" r="r" b="b"/>
              <a:pathLst>
                <a:path w="483" h="231" extrusionOk="0">
                  <a:moveTo>
                    <a:pt x="319" y="1"/>
                  </a:moveTo>
                  <a:cubicBezTo>
                    <a:pt x="236" y="1"/>
                    <a:pt x="1" y="57"/>
                    <a:pt x="85" y="171"/>
                  </a:cubicBezTo>
                  <a:cubicBezTo>
                    <a:pt x="119" y="216"/>
                    <a:pt x="161" y="231"/>
                    <a:pt x="207" y="231"/>
                  </a:cubicBezTo>
                  <a:cubicBezTo>
                    <a:pt x="244" y="231"/>
                    <a:pt x="284" y="221"/>
                    <a:pt x="324" y="209"/>
                  </a:cubicBezTo>
                  <a:cubicBezTo>
                    <a:pt x="444" y="178"/>
                    <a:pt x="482" y="26"/>
                    <a:pt x="331" y="1"/>
                  </a:cubicBezTo>
                  <a:cubicBezTo>
                    <a:pt x="327" y="1"/>
                    <a:pt x="323" y="1"/>
                    <a:pt x="3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6"/>
            <p:cNvSpPr/>
            <p:nvPr/>
          </p:nvSpPr>
          <p:spPr>
            <a:xfrm>
              <a:off x="4005275" y="3171025"/>
              <a:ext cx="14375" cy="10275"/>
            </a:xfrm>
            <a:custGeom>
              <a:avLst/>
              <a:gdLst/>
              <a:ahLst/>
              <a:cxnLst/>
              <a:rect l="l" t="t" r="r" b="b"/>
              <a:pathLst>
                <a:path w="575" h="411" extrusionOk="0">
                  <a:moveTo>
                    <a:pt x="384" y="0"/>
                  </a:moveTo>
                  <a:cubicBezTo>
                    <a:pt x="321" y="0"/>
                    <a:pt x="256" y="27"/>
                    <a:pt x="252" y="80"/>
                  </a:cubicBezTo>
                  <a:cubicBezTo>
                    <a:pt x="252" y="86"/>
                    <a:pt x="246" y="92"/>
                    <a:pt x="246" y="105"/>
                  </a:cubicBezTo>
                  <a:cubicBezTo>
                    <a:pt x="208" y="111"/>
                    <a:pt x="177" y="124"/>
                    <a:pt x="152" y="143"/>
                  </a:cubicBezTo>
                  <a:cubicBezTo>
                    <a:pt x="44" y="206"/>
                    <a:pt x="0" y="338"/>
                    <a:pt x="139" y="389"/>
                  </a:cubicBezTo>
                  <a:cubicBezTo>
                    <a:pt x="180" y="404"/>
                    <a:pt x="222" y="411"/>
                    <a:pt x="265" y="411"/>
                  </a:cubicBezTo>
                  <a:cubicBezTo>
                    <a:pt x="365" y="411"/>
                    <a:pt x="463" y="370"/>
                    <a:pt x="530" y="294"/>
                  </a:cubicBezTo>
                  <a:lnTo>
                    <a:pt x="549" y="275"/>
                  </a:lnTo>
                  <a:cubicBezTo>
                    <a:pt x="574" y="237"/>
                    <a:pt x="574" y="193"/>
                    <a:pt x="549" y="155"/>
                  </a:cubicBezTo>
                  <a:cubicBezTo>
                    <a:pt x="530" y="124"/>
                    <a:pt x="511" y="92"/>
                    <a:pt x="498" y="54"/>
                  </a:cubicBezTo>
                  <a:cubicBezTo>
                    <a:pt x="484" y="18"/>
                    <a:pt x="435" y="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6"/>
            <p:cNvSpPr/>
            <p:nvPr/>
          </p:nvSpPr>
          <p:spPr>
            <a:xfrm>
              <a:off x="3979400" y="3156425"/>
              <a:ext cx="11350" cy="8775"/>
            </a:xfrm>
            <a:custGeom>
              <a:avLst/>
              <a:gdLst/>
              <a:ahLst/>
              <a:cxnLst/>
              <a:rect l="l" t="t" r="r" b="b"/>
              <a:pathLst>
                <a:path w="454" h="351" extrusionOk="0">
                  <a:moveTo>
                    <a:pt x="297" y="1"/>
                  </a:moveTo>
                  <a:cubicBezTo>
                    <a:pt x="192" y="1"/>
                    <a:pt x="64" y="55"/>
                    <a:pt x="32" y="128"/>
                  </a:cubicBezTo>
                  <a:cubicBezTo>
                    <a:pt x="32" y="134"/>
                    <a:pt x="26" y="146"/>
                    <a:pt x="20" y="153"/>
                  </a:cubicBezTo>
                  <a:cubicBezTo>
                    <a:pt x="1" y="203"/>
                    <a:pt x="58" y="247"/>
                    <a:pt x="102" y="266"/>
                  </a:cubicBezTo>
                  <a:lnTo>
                    <a:pt x="108" y="266"/>
                  </a:lnTo>
                  <a:cubicBezTo>
                    <a:pt x="146" y="298"/>
                    <a:pt x="184" y="323"/>
                    <a:pt x="234" y="342"/>
                  </a:cubicBezTo>
                  <a:cubicBezTo>
                    <a:pt x="243" y="347"/>
                    <a:pt x="258" y="350"/>
                    <a:pt x="276" y="350"/>
                  </a:cubicBezTo>
                  <a:cubicBezTo>
                    <a:pt x="322" y="350"/>
                    <a:pt x="382" y="331"/>
                    <a:pt x="373" y="285"/>
                  </a:cubicBezTo>
                  <a:cubicBezTo>
                    <a:pt x="363" y="265"/>
                    <a:pt x="382" y="236"/>
                    <a:pt x="369" y="236"/>
                  </a:cubicBezTo>
                  <a:cubicBezTo>
                    <a:pt x="368" y="236"/>
                    <a:pt x="366" y="236"/>
                    <a:pt x="364" y="237"/>
                  </a:cubicBezTo>
                  <a:lnTo>
                    <a:pt x="364" y="237"/>
                  </a:lnTo>
                  <a:cubicBezTo>
                    <a:pt x="409" y="216"/>
                    <a:pt x="436" y="175"/>
                    <a:pt x="442" y="128"/>
                  </a:cubicBezTo>
                  <a:cubicBezTo>
                    <a:pt x="454" y="37"/>
                    <a:pt x="38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6"/>
            <p:cNvSpPr/>
            <p:nvPr/>
          </p:nvSpPr>
          <p:spPr>
            <a:xfrm>
              <a:off x="3985925" y="3145150"/>
              <a:ext cx="8250" cy="4450"/>
            </a:xfrm>
            <a:custGeom>
              <a:avLst/>
              <a:gdLst/>
              <a:ahLst/>
              <a:cxnLst/>
              <a:rect l="l" t="t" r="r" b="b"/>
              <a:pathLst>
                <a:path w="330" h="178" extrusionOk="0">
                  <a:moveTo>
                    <a:pt x="193" y="0"/>
                  </a:moveTo>
                  <a:cubicBezTo>
                    <a:pt x="106" y="0"/>
                    <a:pt x="1" y="52"/>
                    <a:pt x="36" y="131"/>
                  </a:cubicBezTo>
                  <a:cubicBezTo>
                    <a:pt x="22" y="166"/>
                    <a:pt x="52" y="178"/>
                    <a:pt x="88" y="178"/>
                  </a:cubicBezTo>
                  <a:cubicBezTo>
                    <a:pt x="117" y="178"/>
                    <a:pt x="149" y="171"/>
                    <a:pt x="169" y="162"/>
                  </a:cubicBezTo>
                  <a:cubicBezTo>
                    <a:pt x="173" y="163"/>
                    <a:pt x="177" y="163"/>
                    <a:pt x="182" y="163"/>
                  </a:cubicBezTo>
                  <a:cubicBezTo>
                    <a:pt x="240" y="163"/>
                    <a:pt x="330" y="126"/>
                    <a:pt x="295" y="61"/>
                  </a:cubicBezTo>
                  <a:cubicBezTo>
                    <a:pt x="290" y="19"/>
                    <a:pt x="245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6"/>
            <p:cNvSpPr/>
            <p:nvPr/>
          </p:nvSpPr>
          <p:spPr>
            <a:xfrm>
              <a:off x="4033975" y="3170625"/>
              <a:ext cx="11850" cy="6825"/>
            </a:xfrm>
            <a:custGeom>
              <a:avLst/>
              <a:gdLst/>
              <a:ahLst/>
              <a:cxnLst/>
              <a:rect l="l" t="t" r="r" b="b"/>
              <a:pathLst>
                <a:path w="474" h="273" extrusionOk="0">
                  <a:moveTo>
                    <a:pt x="261" y="0"/>
                  </a:moveTo>
                  <a:cubicBezTo>
                    <a:pt x="174" y="0"/>
                    <a:pt x="90" y="44"/>
                    <a:pt x="44" y="121"/>
                  </a:cubicBezTo>
                  <a:cubicBezTo>
                    <a:pt x="44" y="134"/>
                    <a:pt x="38" y="146"/>
                    <a:pt x="32" y="159"/>
                  </a:cubicBezTo>
                  <a:cubicBezTo>
                    <a:pt x="0" y="222"/>
                    <a:pt x="95" y="260"/>
                    <a:pt x="139" y="266"/>
                  </a:cubicBezTo>
                  <a:cubicBezTo>
                    <a:pt x="157" y="270"/>
                    <a:pt x="176" y="272"/>
                    <a:pt x="194" y="272"/>
                  </a:cubicBezTo>
                  <a:cubicBezTo>
                    <a:pt x="257" y="272"/>
                    <a:pt x="317" y="248"/>
                    <a:pt x="366" y="209"/>
                  </a:cubicBezTo>
                  <a:lnTo>
                    <a:pt x="391" y="184"/>
                  </a:lnTo>
                  <a:cubicBezTo>
                    <a:pt x="473" y="102"/>
                    <a:pt x="429" y="20"/>
                    <a:pt x="322" y="7"/>
                  </a:cubicBezTo>
                  <a:cubicBezTo>
                    <a:pt x="302" y="3"/>
                    <a:pt x="281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6"/>
            <p:cNvSpPr/>
            <p:nvPr/>
          </p:nvSpPr>
          <p:spPr>
            <a:xfrm>
              <a:off x="4023075" y="3193550"/>
              <a:ext cx="17075" cy="8775"/>
            </a:xfrm>
            <a:custGeom>
              <a:avLst/>
              <a:gdLst/>
              <a:ahLst/>
              <a:cxnLst/>
              <a:rect l="l" t="t" r="r" b="b"/>
              <a:pathLst>
                <a:path w="683" h="351" extrusionOk="0">
                  <a:moveTo>
                    <a:pt x="377" y="0"/>
                  </a:moveTo>
                  <a:cubicBezTo>
                    <a:pt x="305" y="0"/>
                    <a:pt x="234" y="19"/>
                    <a:pt x="171" y="55"/>
                  </a:cubicBezTo>
                  <a:cubicBezTo>
                    <a:pt x="83" y="106"/>
                    <a:pt x="1" y="226"/>
                    <a:pt x="114" y="301"/>
                  </a:cubicBezTo>
                  <a:cubicBezTo>
                    <a:pt x="172" y="334"/>
                    <a:pt x="236" y="350"/>
                    <a:pt x="301" y="350"/>
                  </a:cubicBezTo>
                  <a:cubicBezTo>
                    <a:pt x="372" y="350"/>
                    <a:pt x="443" y="331"/>
                    <a:pt x="505" y="295"/>
                  </a:cubicBezTo>
                  <a:cubicBezTo>
                    <a:pt x="594" y="245"/>
                    <a:pt x="682" y="125"/>
                    <a:pt x="569" y="49"/>
                  </a:cubicBezTo>
                  <a:cubicBezTo>
                    <a:pt x="508" y="16"/>
                    <a:pt x="442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6"/>
            <p:cNvSpPr/>
            <p:nvPr/>
          </p:nvSpPr>
          <p:spPr>
            <a:xfrm>
              <a:off x="4045150" y="3153475"/>
              <a:ext cx="12500" cy="7625"/>
            </a:xfrm>
            <a:custGeom>
              <a:avLst/>
              <a:gdLst/>
              <a:ahLst/>
              <a:cxnLst/>
              <a:rect l="l" t="t" r="r" b="b"/>
              <a:pathLst>
                <a:path w="500" h="305" extrusionOk="0">
                  <a:moveTo>
                    <a:pt x="305" y="0"/>
                  </a:moveTo>
                  <a:cubicBezTo>
                    <a:pt x="250" y="0"/>
                    <a:pt x="190" y="17"/>
                    <a:pt x="152" y="31"/>
                  </a:cubicBezTo>
                  <a:cubicBezTo>
                    <a:pt x="39" y="88"/>
                    <a:pt x="1" y="233"/>
                    <a:pt x="140" y="290"/>
                  </a:cubicBezTo>
                  <a:cubicBezTo>
                    <a:pt x="170" y="300"/>
                    <a:pt x="202" y="305"/>
                    <a:pt x="235" y="305"/>
                  </a:cubicBezTo>
                  <a:cubicBezTo>
                    <a:pt x="284" y="305"/>
                    <a:pt x="334" y="294"/>
                    <a:pt x="379" y="271"/>
                  </a:cubicBezTo>
                  <a:cubicBezTo>
                    <a:pt x="436" y="239"/>
                    <a:pt x="499" y="151"/>
                    <a:pt x="455" y="88"/>
                  </a:cubicBezTo>
                  <a:cubicBezTo>
                    <a:pt x="455" y="88"/>
                    <a:pt x="416" y="44"/>
                    <a:pt x="413" y="44"/>
                  </a:cubicBezTo>
                  <a:lnTo>
                    <a:pt x="413" y="44"/>
                  </a:lnTo>
                  <a:cubicBezTo>
                    <a:pt x="413" y="44"/>
                    <a:pt x="413" y="44"/>
                    <a:pt x="413" y="44"/>
                  </a:cubicBezTo>
                  <a:lnTo>
                    <a:pt x="413" y="44"/>
                  </a:lnTo>
                  <a:cubicBezTo>
                    <a:pt x="389" y="11"/>
                    <a:pt x="349" y="0"/>
                    <a:pt x="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6"/>
            <p:cNvSpPr/>
            <p:nvPr/>
          </p:nvSpPr>
          <p:spPr>
            <a:xfrm>
              <a:off x="4204875" y="3377600"/>
              <a:ext cx="15800" cy="8450"/>
            </a:xfrm>
            <a:custGeom>
              <a:avLst/>
              <a:gdLst/>
              <a:ahLst/>
              <a:cxnLst/>
              <a:rect l="l" t="t" r="r" b="b"/>
              <a:pathLst>
                <a:path w="632" h="338" extrusionOk="0">
                  <a:moveTo>
                    <a:pt x="344" y="1"/>
                  </a:moveTo>
                  <a:cubicBezTo>
                    <a:pt x="278" y="1"/>
                    <a:pt x="213" y="18"/>
                    <a:pt x="158" y="54"/>
                  </a:cubicBezTo>
                  <a:cubicBezTo>
                    <a:pt x="77" y="104"/>
                    <a:pt x="1" y="211"/>
                    <a:pt x="102" y="293"/>
                  </a:cubicBezTo>
                  <a:cubicBezTo>
                    <a:pt x="156" y="323"/>
                    <a:pt x="215" y="337"/>
                    <a:pt x="275" y="337"/>
                  </a:cubicBezTo>
                  <a:cubicBezTo>
                    <a:pt x="341" y="337"/>
                    <a:pt x="408" y="320"/>
                    <a:pt x="468" y="287"/>
                  </a:cubicBezTo>
                  <a:cubicBezTo>
                    <a:pt x="550" y="236"/>
                    <a:pt x="632" y="123"/>
                    <a:pt x="524" y="47"/>
                  </a:cubicBezTo>
                  <a:cubicBezTo>
                    <a:pt x="469" y="16"/>
                    <a:pt x="40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6"/>
            <p:cNvSpPr/>
            <p:nvPr/>
          </p:nvSpPr>
          <p:spPr>
            <a:xfrm>
              <a:off x="4198025" y="3353225"/>
              <a:ext cx="9575" cy="5575"/>
            </a:xfrm>
            <a:custGeom>
              <a:avLst/>
              <a:gdLst/>
              <a:ahLst/>
              <a:cxnLst/>
              <a:rect l="l" t="t" r="r" b="b"/>
              <a:pathLst>
                <a:path w="383" h="223" extrusionOk="0">
                  <a:moveTo>
                    <a:pt x="220" y="1"/>
                  </a:moveTo>
                  <a:cubicBezTo>
                    <a:pt x="110" y="1"/>
                    <a:pt x="0" y="65"/>
                    <a:pt x="60" y="190"/>
                  </a:cubicBezTo>
                  <a:cubicBezTo>
                    <a:pt x="74" y="213"/>
                    <a:pt x="103" y="222"/>
                    <a:pt x="134" y="222"/>
                  </a:cubicBezTo>
                  <a:cubicBezTo>
                    <a:pt x="190" y="222"/>
                    <a:pt x="256" y="192"/>
                    <a:pt x="269" y="152"/>
                  </a:cubicBezTo>
                  <a:cubicBezTo>
                    <a:pt x="287" y="146"/>
                    <a:pt x="313" y="139"/>
                    <a:pt x="332" y="127"/>
                  </a:cubicBezTo>
                  <a:cubicBezTo>
                    <a:pt x="382" y="101"/>
                    <a:pt x="382" y="51"/>
                    <a:pt x="332" y="26"/>
                  </a:cubicBezTo>
                  <a:cubicBezTo>
                    <a:pt x="300" y="9"/>
                    <a:pt x="260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6"/>
            <p:cNvSpPr/>
            <p:nvPr/>
          </p:nvSpPr>
          <p:spPr>
            <a:xfrm>
              <a:off x="4442825" y="3245725"/>
              <a:ext cx="11850" cy="6750"/>
            </a:xfrm>
            <a:custGeom>
              <a:avLst/>
              <a:gdLst/>
              <a:ahLst/>
              <a:cxnLst/>
              <a:rect l="l" t="t" r="r" b="b"/>
              <a:pathLst>
                <a:path w="474" h="270" extrusionOk="0">
                  <a:moveTo>
                    <a:pt x="277" y="0"/>
                  </a:moveTo>
                  <a:cubicBezTo>
                    <a:pt x="205" y="0"/>
                    <a:pt x="133" y="31"/>
                    <a:pt x="82" y="87"/>
                  </a:cubicBezTo>
                  <a:lnTo>
                    <a:pt x="57" y="119"/>
                  </a:lnTo>
                  <a:cubicBezTo>
                    <a:pt x="0" y="188"/>
                    <a:pt x="88" y="251"/>
                    <a:pt x="151" y="264"/>
                  </a:cubicBezTo>
                  <a:cubicBezTo>
                    <a:pt x="168" y="268"/>
                    <a:pt x="185" y="269"/>
                    <a:pt x="203" y="269"/>
                  </a:cubicBezTo>
                  <a:cubicBezTo>
                    <a:pt x="276" y="269"/>
                    <a:pt x="351" y="237"/>
                    <a:pt x="397" y="176"/>
                  </a:cubicBezTo>
                  <a:lnTo>
                    <a:pt x="423" y="144"/>
                  </a:lnTo>
                  <a:cubicBezTo>
                    <a:pt x="473" y="62"/>
                    <a:pt x="397" y="12"/>
                    <a:pt x="328" y="5"/>
                  </a:cubicBezTo>
                  <a:cubicBezTo>
                    <a:pt x="311" y="2"/>
                    <a:pt x="294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6"/>
            <p:cNvSpPr/>
            <p:nvPr/>
          </p:nvSpPr>
          <p:spPr>
            <a:xfrm>
              <a:off x="4468825" y="3259125"/>
              <a:ext cx="11550" cy="5675"/>
            </a:xfrm>
            <a:custGeom>
              <a:avLst/>
              <a:gdLst/>
              <a:ahLst/>
              <a:cxnLst/>
              <a:rect l="l" t="t" r="r" b="b"/>
              <a:pathLst>
                <a:path w="462" h="227" extrusionOk="0">
                  <a:moveTo>
                    <a:pt x="194" y="1"/>
                  </a:moveTo>
                  <a:cubicBezTo>
                    <a:pt x="177" y="1"/>
                    <a:pt x="162" y="2"/>
                    <a:pt x="146" y="6"/>
                  </a:cubicBezTo>
                  <a:cubicBezTo>
                    <a:pt x="102" y="12"/>
                    <a:pt x="32" y="37"/>
                    <a:pt x="20" y="88"/>
                  </a:cubicBezTo>
                  <a:cubicBezTo>
                    <a:pt x="20" y="106"/>
                    <a:pt x="13" y="119"/>
                    <a:pt x="7" y="132"/>
                  </a:cubicBezTo>
                  <a:cubicBezTo>
                    <a:pt x="1" y="176"/>
                    <a:pt x="26" y="188"/>
                    <a:pt x="57" y="195"/>
                  </a:cubicBezTo>
                  <a:cubicBezTo>
                    <a:pt x="83" y="218"/>
                    <a:pt x="126" y="227"/>
                    <a:pt x="169" y="227"/>
                  </a:cubicBezTo>
                  <a:cubicBezTo>
                    <a:pt x="231" y="227"/>
                    <a:pt x="296" y="210"/>
                    <a:pt x="322" y="195"/>
                  </a:cubicBezTo>
                  <a:cubicBezTo>
                    <a:pt x="461" y="113"/>
                    <a:pt x="360" y="12"/>
                    <a:pt x="247" y="6"/>
                  </a:cubicBezTo>
                  <a:cubicBezTo>
                    <a:pt x="228" y="2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6"/>
            <p:cNvSpPr/>
            <p:nvPr/>
          </p:nvSpPr>
          <p:spPr>
            <a:xfrm>
              <a:off x="4477825" y="3229375"/>
              <a:ext cx="9800" cy="6200"/>
            </a:xfrm>
            <a:custGeom>
              <a:avLst/>
              <a:gdLst/>
              <a:ahLst/>
              <a:cxnLst/>
              <a:rect l="l" t="t" r="r" b="b"/>
              <a:pathLst>
                <a:path w="392" h="248" extrusionOk="0">
                  <a:moveTo>
                    <a:pt x="212" y="1"/>
                  </a:moveTo>
                  <a:cubicBezTo>
                    <a:pt x="136" y="1"/>
                    <a:pt x="34" y="30"/>
                    <a:pt x="13" y="104"/>
                  </a:cubicBezTo>
                  <a:cubicBezTo>
                    <a:pt x="0" y="149"/>
                    <a:pt x="13" y="193"/>
                    <a:pt x="38" y="224"/>
                  </a:cubicBezTo>
                  <a:cubicBezTo>
                    <a:pt x="48" y="241"/>
                    <a:pt x="71" y="247"/>
                    <a:pt x="94" y="247"/>
                  </a:cubicBezTo>
                  <a:cubicBezTo>
                    <a:pt x="114" y="247"/>
                    <a:pt x="134" y="243"/>
                    <a:pt x="145" y="237"/>
                  </a:cubicBezTo>
                  <a:lnTo>
                    <a:pt x="164" y="231"/>
                  </a:lnTo>
                  <a:cubicBezTo>
                    <a:pt x="221" y="218"/>
                    <a:pt x="265" y="193"/>
                    <a:pt x="309" y="155"/>
                  </a:cubicBezTo>
                  <a:cubicBezTo>
                    <a:pt x="391" y="92"/>
                    <a:pt x="328" y="16"/>
                    <a:pt x="252" y="4"/>
                  </a:cubicBezTo>
                  <a:cubicBezTo>
                    <a:pt x="240" y="2"/>
                    <a:pt x="227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6"/>
            <p:cNvSpPr/>
            <p:nvPr/>
          </p:nvSpPr>
          <p:spPr>
            <a:xfrm>
              <a:off x="4440600" y="3200975"/>
              <a:ext cx="11175" cy="6075"/>
            </a:xfrm>
            <a:custGeom>
              <a:avLst/>
              <a:gdLst/>
              <a:ahLst/>
              <a:cxnLst/>
              <a:rect l="l" t="t" r="r" b="b"/>
              <a:pathLst>
                <a:path w="447" h="243" extrusionOk="0">
                  <a:moveTo>
                    <a:pt x="249" y="0"/>
                  </a:moveTo>
                  <a:cubicBezTo>
                    <a:pt x="211" y="0"/>
                    <a:pt x="176" y="5"/>
                    <a:pt x="158" y="11"/>
                  </a:cubicBezTo>
                  <a:cubicBezTo>
                    <a:pt x="32" y="55"/>
                    <a:pt x="1" y="181"/>
                    <a:pt x="152" y="219"/>
                  </a:cubicBezTo>
                  <a:lnTo>
                    <a:pt x="203" y="238"/>
                  </a:lnTo>
                  <a:cubicBezTo>
                    <a:pt x="211" y="241"/>
                    <a:pt x="221" y="243"/>
                    <a:pt x="230" y="243"/>
                  </a:cubicBezTo>
                  <a:cubicBezTo>
                    <a:pt x="254" y="243"/>
                    <a:pt x="279" y="232"/>
                    <a:pt x="297" y="219"/>
                  </a:cubicBezTo>
                  <a:cubicBezTo>
                    <a:pt x="304" y="223"/>
                    <a:pt x="316" y="225"/>
                    <a:pt x="330" y="225"/>
                  </a:cubicBezTo>
                  <a:cubicBezTo>
                    <a:pt x="377" y="225"/>
                    <a:pt x="446" y="201"/>
                    <a:pt x="417" y="162"/>
                  </a:cubicBezTo>
                  <a:cubicBezTo>
                    <a:pt x="404" y="143"/>
                    <a:pt x="398" y="124"/>
                    <a:pt x="404" y="105"/>
                  </a:cubicBezTo>
                  <a:cubicBezTo>
                    <a:pt x="435" y="23"/>
                    <a:pt x="334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6"/>
            <p:cNvSpPr/>
            <p:nvPr/>
          </p:nvSpPr>
          <p:spPr>
            <a:xfrm>
              <a:off x="4413300" y="3244350"/>
              <a:ext cx="10625" cy="8275"/>
            </a:xfrm>
            <a:custGeom>
              <a:avLst/>
              <a:gdLst/>
              <a:ahLst/>
              <a:cxnLst/>
              <a:rect l="l" t="t" r="r" b="b"/>
              <a:pathLst>
                <a:path w="425" h="331" extrusionOk="0">
                  <a:moveTo>
                    <a:pt x="323" y="0"/>
                  </a:moveTo>
                  <a:cubicBezTo>
                    <a:pt x="298" y="0"/>
                    <a:pt x="274" y="5"/>
                    <a:pt x="260" y="10"/>
                  </a:cubicBezTo>
                  <a:cubicBezTo>
                    <a:pt x="172" y="48"/>
                    <a:pt x="46" y="105"/>
                    <a:pt x="21" y="212"/>
                  </a:cubicBezTo>
                  <a:cubicBezTo>
                    <a:pt x="0" y="296"/>
                    <a:pt x="68" y="331"/>
                    <a:pt x="153" y="331"/>
                  </a:cubicBezTo>
                  <a:cubicBezTo>
                    <a:pt x="252" y="331"/>
                    <a:pt x="375" y="283"/>
                    <a:pt x="405" y="212"/>
                  </a:cubicBezTo>
                  <a:cubicBezTo>
                    <a:pt x="424" y="155"/>
                    <a:pt x="424" y="86"/>
                    <a:pt x="393" y="29"/>
                  </a:cubicBezTo>
                  <a:cubicBezTo>
                    <a:pt x="386" y="8"/>
                    <a:pt x="354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6"/>
            <p:cNvSpPr/>
            <p:nvPr/>
          </p:nvSpPr>
          <p:spPr>
            <a:xfrm>
              <a:off x="4526925" y="3157175"/>
              <a:ext cx="12175" cy="8875"/>
            </a:xfrm>
            <a:custGeom>
              <a:avLst/>
              <a:gdLst/>
              <a:ahLst/>
              <a:cxnLst/>
              <a:rect l="l" t="t" r="r" b="b"/>
              <a:pathLst>
                <a:path w="487" h="355" extrusionOk="0">
                  <a:moveTo>
                    <a:pt x="269" y="0"/>
                  </a:moveTo>
                  <a:cubicBezTo>
                    <a:pt x="142" y="0"/>
                    <a:pt x="0" y="70"/>
                    <a:pt x="4" y="186"/>
                  </a:cubicBezTo>
                  <a:cubicBezTo>
                    <a:pt x="4" y="224"/>
                    <a:pt x="23" y="262"/>
                    <a:pt x="42" y="287"/>
                  </a:cubicBezTo>
                  <a:cubicBezTo>
                    <a:pt x="72" y="333"/>
                    <a:pt x="142" y="355"/>
                    <a:pt x="216" y="355"/>
                  </a:cubicBezTo>
                  <a:cubicBezTo>
                    <a:pt x="344" y="355"/>
                    <a:pt x="487" y="291"/>
                    <a:pt x="471" y="180"/>
                  </a:cubicBezTo>
                  <a:cubicBezTo>
                    <a:pt x="471" y="154"/>
                    <a:pt x="464" y="129"/>
                    <a:pt x="458" y="104"/>
                  </a:cubicBezTo>
                  <a:cubicBezTo>
                    <a:pt x="435" y="32"/>
                    <a:pt x="355" y="0"/>
                    <a:pt x="2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6"/>
            <p:cNvSpPr/>
            <p:nvPr/>
          </p:nvSpPr>
          <p:spPr>
            <a:xfrm>
              <a:off x="4533425" y="3177325"/>
              <a:ext cx="9850" cy="5150"/>
            </a:xfrm>
            <a:custGeom>
              <a:avLst/>
              <a:gdLst/>
              <a:ahLst/>
              <a:cxnLst/>
              <a:rect l="l" t="t" r="r" b="b"/>
              <a:pathLst>
                <a:path w="394" h="206" extrusionOk="0">
                  <a:moveTo>
                    <a:pt x="233" y="0"/>
                  </a:moveTo>
                  <a:cubicBezTo>
                    <a:pt x="222" y="0"/>
                    <a:pt x="210" y="2"/>
                    <a:pt x="198" y="4"/>
                  </a:cubicBezTo>
                  <a:cubicBezTo>
                    <a:pt x="193" y="4"/>
                    <a:pt x="188" y="3"/>
                    <a:pt x="182" y="3"/>
                  </a:cubicBezTo>
                  <a:cubicBezTo>
                    <a:pt x="118" y="3"/>
                    <a:pt x="0" y="35"/>
                    <a:pt x="47" y="99"/>
                  </a:cubicBezTo>
                  <a:cubicBezTo>
                    <a:pt x="26" y="176"/>
                    <a:pt x="102" y="206"/>
                    <a:pt x="183" y="206"/>
                  </a:cubicBezTo>
                  <a:cubicBezTo>
                    <a:pt x="228" y="206"/>
                    <a:pt x="274" y="197"/>
                    <a:pt x="305" y="181"/>
                  </a:cubicBezTo>
                  <a:cubicBezTo>
                    <a:pt x="343" y="156"/>
                    <a:pt x="394" y="105"/>
                    <a:pt x="356" y="55"/>
                  </a:cubicBezTo>
                  <a:cubicBezTo>
                    <a:pt x="326" y="20"/>
                    <a:pt x="280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6"/>
            <p:cNvSpPr/>
            <p:nvPr/>
          </p:nvSpPr>
          <p:spPr>
            <a:xfrm>
              <a:off x="4559975" y="3134700"/>
              <a:ext cx="15000" cy="8575"/>
            </a:xfrm>
            <a:custGeom>
              <a:avLst/>
              <a:gdLst/>
              <a:ahLst/>
              <a:cxnLst/>
              <a:rect l="l" t="t" r="r" b="b"/>
              <a:pathLst>
                <a:path w="600" h="343" extrusionOk="0">
                  <a:moveTo>
                    <a:pt x="351" y="1"/>
                  </a:moveTo>
                  <a:cubicBezTo>
                    <a:pt x="260" y="1"/>
                    <a:pt x="159" y="32"/>
                    <a:pt x="114" y="107"/>
                  </a:cubicBezTo>
                  <a:cubicBezTo>
                    <a:pt x="95" y="139"/>
                    <a:pt x="82" y="177"/>
                    <a:pt x="82" y="215"/>
                  </a:cubicBezTo>
                  <a:cubicBezTo>
                    <a:pt x="76" y="221"/>
                    <a:pt x="69" y="227"/>
                    <a:pt x="82" y="227"/>
                  </a:cubicBezTo>
                  <a:cubicBezTo>
                    <a:pt x="0" y="271"/>
                    <a:pt x="57" y="341"/>
                    <a:pt x="126" y="341"/>
                  </a:cubicBezTo>
                  <a:cubicBezTo>
                    <a:pt x="139" y="342"/>
                    <a:pt x="152" y="342"/>
                    <a:pt x="165" y="342"/>
                  </a:cubicBezTo>
                  <a:cubicBezTo>
                    <a:pt x="303" y="342"/>
                    <a:pt x="438" y="281"/>
                    <a:pt x="530" y="177"/>
                  </a:cubicBezTo>
                  <a:cubicBezTo>
                    <a:pt x="599" y="88"/>
                    <a:pt x="492" y="19"/>
                    <a:pt x="416" y="6"/>
                  </a:cubicBezTo>
                  <a:cubicBezTo>
                    <a:pt x="396" y="3"/>
                    <a:pt x="374" y="1"/>
                    <a:pt x="3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6"/>
            <p:cNvSpPr/>
            <p:nvPr/>
          </p:nvSpPr>
          <p:spPr>
            <a:xfrm>
              <a:off x="4528600" y="3110950"/>
              <a:ext cx="15000" cy="8200"/>
            </a:xfrm>
            <a:custGeom>
              <a:avLst/>
              <a:gdLst/>
              <a:ahLst/>
              <a:cxnLst/>
              <a:rect l="l" t="t" r="r" b="b"/>
              <a:pathLst>
                <a:path w="600" h="328" extrusionOk="0">
                  <a:moveTo>
                    <a:pt x="306" y="1"/>
                  </a:moveTo>
                  <a:cubicBezTo>
                    <a:pt x="282" y="1"/>
                    <a:pt x="258" y="4"/>
                    <a:pt x="233" y="10"/>
                  </a:cubicBezTo>
                  <a:cubicBezTo>
                    <a:pt x="151" y="23"/>
                    <a:pt x="44" y="67"/>
                    <a:pt x="25" y="155"/>
                  </a:cubicBezTo>
                  <a:cubicBezTo>
                    <a:pt x="0" y="244"/>
                    <a:pt x="88" y="275"/>
                    <a:pt x="151" y="313"/>
                  </a:cubicBezTo>
                  <a:cubicBezTo>
                    <a:pt x="178" y="323"/>
                    <a:pt x="207" y="328"/>
                    <a:pt x="235" y="328"/>
                  </a:cubicBezTo>
                  <a:cubicBezTo>
                    <a:pt x="280" y="328"/>
                    <a:pt x="325" y="315"/>
                    <a:pt x="360" y="288"/>
                  </a:cubicBezTo>
                  <a:cubicBezTo>
                    <a:pt x="410" y="288"/>
                    <a:pt x="460" y="275"/>
                    <a:pt x="505" y="256"/>
                  </a:cubicBezTo>
                  <a:cubicBezTo>
                    <a:pt x="542" y="231"/>
                    <a:pt x="599" y="174"/>
                    <a:pt x="561" y="124"/>
                  </a:cubicBezTo>
                  <a:cubicBezTo>
                    <a:pt x="496" y="48"/>
                    <a:pt x="402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6"/>
            <p:cNvSpPr/>
            <p:nvPr/>
          </p:nvSpPr>
          <p:spPr>
            <a:xfrm>
              <a:off x="4510775" y="3134200"/>
              <a:ext cx="13275" cy="9575"/>
            </a:xfrm>
            <a:custGeom>
              <a:avLst/>
              <a:gdLst/>
              <a:ahLst/>
              <a:cxnLst/>
              <a:rect l="l" t="t" r="r" b="b"/>
              <a:pathLst>
                <a:path w="531" h="383" extrusionOk="0">
                  <a:moveTo>
                    <a:pt x="380" y="0"/>
                  </a:moveTo>
                  <a:cubicBezTo>
                    <a:pt x="350" y="0"/>
                    <a:pt x="321" y="6"/>
                    <a:pt x="303" y="14"/>
                  </a:cubicBezTo>
                  <a:cubicBezTo>
                    <a:pt x="190" y="52"/>
                    <a:pt x="38" y="108"/>
                    <a:pt x="19" y="235"/>
                  </a:cubicBezTo>
                  <a:cubicBezTo>
                    <a:pt x="0" y="323"/>
                    <a:pt x="82" y="367"/>
                    <a:pt x="152" y="380"/>
                  </a:cubicBezTo>
                  <a:cubicBezTo>
                    <a:pt x="169" y="382"/>
                    <a:pt x="185" y="383"/>
                    <a:pt x="202" y="383"/>
                  </a:cubicBezTo>
                  <a:cubicBezTo>
                    <a:pt x="286" y="383"/>
                    <a:pt x="367" y="356"/>
                    <a:pt x="436" y="304"/>
                  </a:cubicBezTo>
                  <a:lnTo>
                    <a:pt x="467" y="285"/>
                  </a:lnTo>
                  <a:cubicBezTo>
                    <a:pt x="505" y="253"/>
                    <a:pt x="530" y="209"/>
                    <a:pt x="524" y="165"/>
                  </a:cubicBezTo>
                  <a:cubicBezTo>
                    <a:pt x="518" y="121"/>
                    <a:pt x="505" y="77"/>
                    <a:pt x="486" y="45"/>
                  </a:cubicBezTo>
                  <a:cubicBezTo>
                    <a:pt x="467" y="12"/>
                    <a:pt x="423" y="0"/>
                    <a:pt x="3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6"/>
            <p:cNvSpPr/>
            <p:nvPr/>
          </p:nvSpPr>
          <p:spPr>
            <a:xfrm>
              <a:off x="4534425" y="3145325"/>
              <a:ext cx="11375" cy="6850"/>
            </a:xfrm>
            <a:custGeom>
              <a:avLst/>
              <a:gdLst/>
              <a:ahLst/>
              <a:cxnLst/>
              <a:rect l="l" t="t" r="r" b="b"/>
              <a:pathLst>
                <a:path w="455" h="274" extrusionOk="0">
                  <a:moveTo>
                    <a:pt x="242" y="1"/>
                  </a:moveTo>
                  <a:cubicBezTo>
                    <a:pt x="175" y="1"/>
                    <a:pt x="109" y="25"/>
                    <a:pt x="57" y="67"/>
                  </a:cubicBezTo>
                  <a:cubicBezTo>
                    <a:pt x="0" y="99"/>
                    <a:pt x="0" y="181"/>
                    <a:pt x="51" y="218"/>
                  </a:cubicBezTo>
                  <a:cubicBezTo>
                    <a:pt x="63" y="231"/>
                    <a:pt x="76" y="237"/>
                    <a:pt x="89" y="250"/>
                  </a:cubicBezTo>
                  <a:cubicBezTo>
                    <a:pt x="121" y="266"/>
                    <a:pt x="155" y="274"/>
                    <a:pt x="189" y="274"/>
                  </a:cubicBezTo>
                  <a:cubicBezTo>
                    <a:pt x="249" y="274"/>
                    <a:pt x="307" y="250"/>
                    <a:pt x="347" y="206"/>
                  </a:cubicBezTo>
                  <a:lnTo>
                    <a:pt x="347" y="206"/>
                  </a:lnTo>
                  <a:lnTo>
                    <a:pt x="335" y="212"/>
                  </a:lnTo>
                  <a:cubicBezTo>
                    <a:pt x="366" y="193"/>
                    <a:pt x="391" y="168"/>
                    <a:pt x="410" y="136"/>
                  </a:cubicBezTo>
                  <a:cubicBezTo>
                    <a:pt x="454" y="105"/>
                    <a:pt x="436" y="35"/>
                    <a:pt x="385" y="23"/>
                  </a:cubicBezTo>
                  <a:cubicBezTo>
                    <a:pt x="373" y="23"/>
                    <a:pt x="297" y="4"/>
                    <a:pt x="284" y="4"/>
                  </a:cubicBezTo>
                  <a:cubicBezTo>
                    <a:pt x="270" y="2"/>
                    <a:pt x="256" y="1"/>
                    <a:pt x="2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6"/>
            <p:cNvSpPr/>
            <p:nvPr/>
          </p:nvSpPr>
          <p:spPr>
            <a:xfrm>
              <a:off x="4541350" y="314540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lnTo>
                    <a:pt x="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8" name="Google Shape;748;p6"/>
          <p:cNvGrpSpPr/>
          <p:nvPr/>
        </p:nvGrpSpPr>
        <p:grpSpPr>
          <a:xfrm>
            <a:off x="-286670" y="398963"/>
            <a:ext cx="579984" cy="449766"/>
            <a:chOff x="1982250" y="2295975"/>
            <a:chExt cx="334825" cy="259650"/>
          </a:xfrm>
        </p:grpSpPr>
        <p:sp>
          <p:nvSpPr>
            <p:cNvPr id="749" name="Google Shape;749;p6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6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6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6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6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6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6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6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6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6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6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6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6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6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6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6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6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6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6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8" name="Google Shape;768;p6"/>
          <p:cNvGrpSpPr/>
          <p:nvPr/>
        </p:nvGrpSpPr>
        <p:grpSpPr>
          <a:xfrm>
            <a:off x="-271874" y="36186"/>
            <a:ext cx="550407" cy="503810"/>
            <a:chOff x="2142650" y="2489700"/>
            <a:chExt cx="317750" cy="290850"/>
          </a:xfrm>
        </p:grpSpPr>
        <p:sp>
          <p:nvSpPr>
            <p:cNvPr id="769" name="Google Shape;769;p6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6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6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6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6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6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6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6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6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6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6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6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6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6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6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6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6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6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6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6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6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6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6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6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6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94" name="Google Shape;794;p6"/>
          <p:cNvSpPr/>
          <p:nvPr/>
        </p:nvSpPr>
        <p:spPr>
          <a:xfrm>
            <a:off x="8690044" y="4415519"/>
            <a:ext cx="398403" cy="344856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730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"/>
          <p:cNvSpPr txBox="1">
            <a:spLocks noGrp="1"/>
          </p:cNvSpPr>
          <p:nvPr>
            <p:ph type="title" hasCustomPrompt="1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368" name="Google Shape;368;p3"/>
          <p:cNvSpPr txBox="1">
            <a:spLocks noGrp="1"/>
          </p:cNvSpPr>
          <p:nvPr>
            <p:ph type="title" idx="2"/>
          </p:nvPr>
        </p:nvSpPr>
        <p:spPr>
          <a:xfrm>
            <a:off x="2760750" y="2649100"/>
            <a:ext cx="3622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69" name="Google Shape;369;p3"/>
          <p:cNvSpPr txBox="1">
            <a:spLocks noGrp="1"/>
          </p:cNvSpPr>
          <p:nvPr>
            <p:ph type="subTitle" idx="1"/>
          </p:nvPr>
        </p:nvSpPr>
        <p:spPr>
          <a:xfrm>
            <a:off x="3051127" y="3336200"/>
            <a:ext cx="29622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370" name="Google Shape;370;p3"/>
          <p:cNvSpPr/>
          <p:nvPr/>
        </p:nvSpPr>
        <p:spPr>
          <a:xfrm rot="5400000">
            <a:off x="-158088" y="3159239"/>
            <a:ext cx="2344677" cy="2344368"/>
          </a:xfrm>
          <a:custGeom>
            <a:avLst/>
            <a:gdLst/>
            <a:ahLst/>
            <a:cxnLst/>
            <a:rect l="l" t="t" r="r" b="b"/>
            <a:pathLst>
              <a:path w="53068" h="53061" extrusionOk="0">
                <a:moveTo>
                  <a:pt x="52910" y="0"/>
                </a:moveTo>
                <a:cubicBezTo>
                  <a:pt x="52317" y="631"/>
                  <a:pt x="51301" y="1577"/>
                  <a:pt x="50317" y="2485"/>
                </a:cubicBezTo>
                <a:cubicBezTo>
                  <a:pt x="49554" y="3204"/>
                  <a:pt x="48829" y="3879"/>
                  <a:pt x="48362" y="4352"/>
                </a:cubicBezTo>
                <a:cubicBezTo>
                  <a:pt x="44679" y="8098"/>
                  <a:pt x="41727" y="11163"/>
                  <a:pt x="39072" y="14001"/>
                </a:cubicBezTo>
                <a:cubicBezTo>
                  <a:pt x="37048" y="16158"/>
                  <a:pt x="34922" y="18284"/>
                  <a:pt x="32866" y="20346"/>
                </a:cubicBezTo>
                <a:cubicBezTo>
                  <a:pt x="29561" y="23651"/>
                  <a:pt x="26143" y="27076"/>
                  <a:pt x="23065" y="30715"/>
                </a:cubicBezTo>
                <a:cubicBezTo>
                  <a:pt x="19167" y="35319"/>
                  <a:pt x="15352" y="38542"/>
                  <a:pt x="11662" y="41657"/>
                </a:cubicBezTo>
                <a:cubicBezTo>
                  <a:pt x="7884" y="44849"/>
                  <a:pt x="3974" y="48147"/>
                  <a:pt x="0" y="52922"/>
                </a:cubicBezTo>
                <a:lnTo>
                  <a:pt x="158" y="53060"/>
                </a:lnTo>
                <a:cubicBezTo>
                  <a:pt x="4125" y="48299"/>
                  <a:pt x="8023" y="45006"/>
                  <a:pt x="11794" y="41821"/>
                </a:cubicBezTo>
                <a:cubicBezTo>
                  <a:pt x="15497" y="38699"/>
                  <a:pt x="19319" y="35477"/>
                  <a:pt x="23229" y="30854"/>
                </a:cubicBezTo>
                <a:cubicBezTo>
                  <a:pt x="26300" y="27221"/>
                  <a:pt x="29713" y="23802"/>
                  <a:pt x="33017" y="20498"/>
                </a:cubicBezTo>
                <a:cubicBezTo>
                  <a:pt x="35073" y="18435"/>
                  <a:pt x="37199" y="16310"/>
                  <a:pt x="39223" y="14147"/>
                </a:cubicBezTo>
                <a:cubicBezTo>
                  <a:pt x="41885" y="11315"/>
                  <a:pt x="44837" y="8243"/>
                  <a:pt x="48520" y="4503"/>
                </a:cubicBezTo>
                <a:cubicBezTo>
                  <a:pt x="48974" y="4037"/>
                  <a:pt x="49699" y="3362"/>
                  <a:pt x="50469" y="2643"/>
                </a:cubicBezTo>
                <a:cubicBezTo>
                  <a:pt x="51453" y="1728"/>
                  <a:pt x="52468" y="782"/>
                  <a:pt x="53067" y="139"/>
                </a:cubicBezTo>
                <a:lnTo>
                  <a:pt x="5291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1" name="Google Shape;371;p3"/>
          <p:cNvGrpSpPr/>
          <p:nvPr/>
        </p:nvGrpSpPr>
        <p:grpSpPr>
          <a:xfrm>
            <a:off x="7688456" y="3948867"/>
            <a:ext cx="918488" cy="840731"/>
            <a:chOff x="2142650" y="2489700"/>
            <a:chExt cx="317750" cy="290850"/>
          </a:xfrm>
        </p:grpSpPr>
        <p:sp>
          <p:nvSpPr>
            <p:cNvPr id="372" name="Google Shape;372;p3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3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3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3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3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3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3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3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3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3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3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3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7" name="Google Shape;397;p3"/>
          <p:cNvSpPr/>
          <p:nvPr/>
        </p:nvSpPr>
        <p:spPr>
          <a:xfrm rot="5400000">
            <a:off x="20544" y="-146809"/>
            <a:ext cx="588403" cy="1710842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8" name="Google Shape;398;p3"/>
          <p:cNvGrpSpPr/>
          <p:nvPr/>
        </p:nvGrpSpPr>
        <p:grpSpPr>
          <a:xfrm>
            <a:off x="-326483" y="2816322"/>
            <a:ext cx="1572875" cy="1470767"/>
            <a:chOff x="1406328" y="2355572"/>
            <a:chExt cx="1311385" cy="1226253"/>
          </a:xfrm>
        </p:grpSpPr>
        <p:sp>
          <p:nvSpPr>
            <p:cNvPr id="399" name="Google Shape;399;p3"/>
            <p:cNvSpPr/>
            <p:nvPr/>
          </p:nvSpPr>
          <p:spPr>
            <a:xfrm>
              <a:off x="1406328" y="2355572"/>
              <a:ext cx="1311385" cy="1226253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"/>
            <p:cNvSpPr/>
            <p:nvPr/>
          </p:nvSpPr>
          <p:spPr>
            <a:xfrm>
              <a:off x="1746154" y="2594556"/>
              <a:ext cx="645512" cy="656658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"/>
            <p:cNvSpPr/>
            <p:nvPr/>
          </p:nvSpPr>
          <p:spPr>
            <a:xfrm>
              <a:off x="2491366" y="2448778"/>
              <a:ext cx="30367" cy="2220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"/>
            <p:cNvSpPr/>
            <p:nvPr/>
          </p:nvSpPr>
          <p:spPr>
            <a:xfrm>
              <a:off x="2516116" y="2476951"/>
              <a:ext cx="16588" cy="15096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"/>
            <p:cNvSpPr/>
            <p:nvPr/>
          </p:nvSpPr>
          <p:spPr>
            <a:xfrm>
              <a:off x="2491805" y="2503192"/>
              <a:ext cx="36510" cy="33263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"/>
            <p:cNvSpPr/>
            <p:nvPr/>
          </p:nvSpPr>
          <p:spPr>
            <a:xfrm>
              <a:off x="2459069" y="2484850"/>
              <a:ext cx="27470" cy="24048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"/>
            <p:cNvSpPr/>
            <p:nvPr/>
          </p:nvSpPr>
          <p:spPr>
            <a:xfrm>
              <a:off x="2416503" y="2426925"/>
              <a:ext cx="25540" cy="25101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"/>
            <p:cNvSpPr/>
            <p:nvPr/>
          </p:nvSpPr>
          <p:spPr>
            <a:xfrm>
              <a:off x="2366828" y="2492573"/>
              <a:ext cx="32649" cy="22468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"/>
            <p:cNvSpPr/>
            <p:nvPr/>
          </p:nvSpPr>
          <p:spPr>
            <a:xfrm>
              <a:off x="1525249" y="3458339"/>
              <a:ext cx="30630" cy="2001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3"/>
            <p:cNvSpPr/>
            <p:nvPr/>
          </p:nvSpPr>
          <p:spPr>
            <a:xfrm>
              <a:off x="1550789" y="3498799"/>
              <a:ext cx="19484" cy="18606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"/>
            <p:cNvSpPr/>
            <p:nvPr/>
          </p:nvSpPr>
          <p:spPr>
            <a:xfrm>
              <a:off x="1634868" y="3465009"/>
              <a:ext cx="33351" cy="31069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"/>
            <p:cNvSpPr/>
            <p:nvPr/>
          </p:nvSpPr>
          <p:spPr>
            <a:xfrm>
              <a:off x="1591775" y="3414456"/>
              <a:ext cx="23258" cy="23345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"/>
            <p:cNvSpPr/>
            <p:nvPr/>
          </p:nvSpPr>
          <p:spPr>
            <a:xfrm>
              <a:off x="1739571" y="3442717"/>
              <a:ext cx="27558" cy="22380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3"/>
            <p:cNvSpPr/>
            <p:nvPr/>
          </p:nvSpPr>
          <p:spPr>
            <a:xfrm>
              <a:off x="1813733" y="3418230"/>
              <a:ext cx="31069" cy="19835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"/>
            <p:cNvSpPr/>
            <p:nvPr/>
          </p:nvSpPr>
          <p:spPr>
            <a:xfrm>
              <a:off x="1722896" y="3414632"/>
              <a:ext cx="23872" cy="1395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"/>
            <p:cNvSpPr/>
            <p:nvPr/>
          </p:nvSpPr>
          <p:spPr>
            <a:xfrm>
              <a:off x="1654878" y="3418143"/>
              <a:ext cx="24048" cy="18343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3"/>
            <p:cNvSpPr/>
            <p:nvPr/>
          </p:nvSpPr>
          <p:spPr>
            <a:xfrm>
              <a:off x="1503747" y="3367502"/>
              <a:ext cx="25540" cy="21766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"/>
            <p:cNvSpPr/>
            <p:nvPr/>
          </p:nvSpPr>
          <p:spPr>
            <a:xfrm>
              <a:off x="1962582" y="2677845"/>
              <a:ext cx="39406" cy="26681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"/>
            <p:cNvSpPr/>
            <p:nvPr/>
          </p:nvSpPr>
          <p:spPr>
            <a:xfrm>
              <a:off x="2040605" y="2665645"/>
              <a:ext cx="39845" cy="29577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"/>
            <p:cNvSpPr/>
            <p:nvPr/>
          </p:nvSpPr>
          <p:spPr>
            <a:xfrm>
              <a:off x="2042273" y="2690044"/>
              <a:ext cx="1229" cy="1229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"/>
            <p:cNvSpPr/>
            <p:nvPr/>
          </p:nvSpPr>
          <p:spPr>
            <a:xfrm>
              <a:off x="2026300" y="2736033"/>
              <a:ext cx="35984" cy="21064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"/>
            <p:cNvSpPr/>
            <p:nvPr/>
          </p:nvSpPr>
          <p:spPr>
            <a:xfrm>
              <a:off x="2004271" y="2712687"/>
              <a:ext cx="22643" cy="18343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3"/>
            <p:cNvSpPr/>
            <p:nvPr/>
          </p:nvSpPr>
          <p:spPr>
            <a:xfrm>
              <a:off x="1915891" y="2706105"/>
              <a:ext cx="37914" cy="25803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3"/>
            <p:cNvSpPr/>
            <p:nvPr/>
          </p:nvSpPr>
          <p:spPr>
            <a:xfrm>
              <a:off x="1935989" y="2759905"/>
              <a:ext cx="18957" cy="20098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"/>
            <p:cNvSpPr/>
            <p:nvPr/>
          </p:nvSpPr>
          <p:spPr>
            <a:xfrm>
              <a:off x="2098793" y="3131590"/>
              <a:ext cx="27822" cy="2571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3"/>
            <p:cNvSpPr/>
            <p:nvPr/>
          </p:nvSpPr>
          <p:spPr>
            <a:xfrm>
              <a:off x="2124772" y="3165204"/>
              <a:ext cx="24135" cy="20537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"/>
            <p:cNvSpPr/>
            <p:nvPr/>
          </p:nvSpPr>
          <p:spPr>
            <a:xfrm>
              <a:off x="2194545" y="3129045"/>
              <a:ext cx="34228" cy="25891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"/>
            <p:cNvSpPr/>
            <p:nvPr/>
          </p:nvSpPr>
          <p:spPr>
            <a:xfrm>
              <a:off x="2142500" y="3124042"/>
              <a:ext cx="33263" cy="19396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"/>
            <p:cNvSpPr/>
            <p:nvPr/>
          </p:nvSpPr>
          <p:spPr>
            <a:xfrm>
              <a:off x="2066145" y="3184600"/>
              <a:ext cx="14481" cy="14218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"/>
            <p:cNvSpPr/>
            <p:nvPr/>
          </p:nvSpPr>
          <p:spPr>
            <a:xfrm>
              <a:off x="2104849" y="3071646"/>
              <a:ext cx="26505" cy="22731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"/>
            <p:cNvSpPr/>
            <p:nvPr/>
          </p:nvSpPr>
          <p:spPr>
            <a:xfrm>
              <a:off x="2190069" y="3080862"/>
              <a:ext cx="20537" cy="16588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"/>
          <p:cNvGrpSpPr/>
          <p:nvPr/>
        </p:nvGrpSpPr>
        <p:grpSpPr>
          <a:xfrm>
            <a:off x="8090506" y="395019"/>
            <a:ext cx="1264795" cy="1369212"/>
            <a:chOff x="6268200" y="2359750"/>
            <a:chExt cx="319175" cy="345525"/>
          </a:xfrm>
        </p:grpSpPr>
        <p:sp>
          <p:nvSpPr>
            <p:cNvPr id="431" name="Google Shape;431;p3"/>
            <p:cNvSpPr/>
            <p:nvPr/>
          </p:nvSpPr>
          <p:spPr>
            <a:xfrm>
              <a:off x="6268200" y="2359750"/>
              <a:ext cx="319175" cy="345525"/>
            </a:xfrm>
            <a:custGeom>
              <a:avLst/>
              <a:gdLst/>
              <a:ahLst/>
              <a:cxnLst/>
              <a:rect l="l" t="t" r="r" b="b"/>
              <a:pathLst>
                <a:path w="12767" h="13821" extrusionOk="0">
                  <a:moveTo>
                    <a:pt x="9336" y="0"/>
                  </a:moveTo>
                  <a:cubicBezTo>
                    <a:pt x="8373" y="0"/>
                    <a:pt x="7414" y="400"/>
                    <a:pt x="6693" y="1144"/>
                  </a:cubicBezTo>
                  <a:cubicBezTo>
                    <a:pt x="5097" y="2802"/>
                    <a:pt x="5639" y="4991"/>
                    <a:pt x="6169" y="7104"/>
                  </a:cubicBezTo>
                  <a:cubicBezTo>
                    <a:pt x="6428" y="8144"/>
                    <a:pt x="6674" y="9128"/>
                    <a:pt x="6680" y="10049"/>
                  </a:cubicBezTo>
                  <a:cubicBezTo>
                    <a:pt x="6699" y="12042"/>
                    <a:pt x="5400" y="13133"/>
                    <a:pt x="4176" y="13486"/>
                  </a:cubicBezTo>
                  <a:cubicBezTo>
                    <a:pt x="3819" y="13590"/>
                    <a:pt x="3457" y="13640"/>
                    <a:pt x="3102" y="13640"/>
                  </a:cubicBezTo>
                  <a:cubicBezTo>
                    <a:pt x="1898" y="13640"/>
                    <a:pt x="771" y="13066"/>
                    <a:pt x="152" y="12067"/>
                  </a:cubicBezTo>
                  <a:lnTo>
                    <a:pt x="1" y="12168"/>
                  </a:lnTo>
                  <a:cubicBezTo>
                    <a:pt x="650" y="13215"/>
                    <a:pt x="1842" y="13821"/>
                    <a:pt x="3104" y="13821"/>
                  </a:cubicBezTo>
                  <a:cubicBezTo>
                    <a:pt x="3482" y="13821"/>
                    <a:pt x="3861" y="13770"/>
                    <a:pt x="4227" y="13663"/>
                  </a:cubicBezTo>
                  <a:cubicBezTo>
                    <a:pt x="5507" y="13291"/>
                    <a:pt x="6882" y="12143"/>
                    <a:pt x="6863" y="10049"/>
                  </a:cubicBezTo>
                  <a:cubicBezTo>
                    <a:pt x="6850" y="9103"/>
                    <a:pt x="6592" y="8062"/>
                    <a:pt x="6346" y="7060"/>
                  </a:cubicBezTo>
                  <a:cubicBezTo>
                    <a:pt x="5829" y="4991"/>
                    <a:pt x="5299" y="2853"/>
                    <a:pt x="6825" y="1270"/>
                  </a:cubicBezTo>
                  <a:cubicBezTo>
                    <a:pt x="7507" y="561"/>
                    <a:pt x="8416" y="181"/>
                    <a:pt x="9332" y="181"/>
                  </a:cubicBezTo>
                  <a:cubicBezTo>
                    <a:pt x="9729" y="181"/>
                    <a:pt x="10127" y="253"/>
                    <a:pt x="10508" y="400"/>
                  </a:cubicBezTo>
                  <a:cubicBezTo>
                    <a:pt x="11782" y="898"/>
                    <a:pt x="12545" y="2102"/>
                    <a:pt x="12590" y="3704"/>
                  </a:cubicBezTo>
                  <a:lnTo>
                    <a:pt x="12766" y="3698"/>
                  </a:lnTo>
                  <a:cubicBezTo>
                    <a:pt x="12722" y="2020"/>
                    <a:pt x="11921" y="753"/>
                    <a:pt x="10571" y="229"/>
                  </a:cubicBezTo>
                  <a:cubicBezTo>
                    <a:pt x="10171" y="75"/>
                    <a:pt x="9753" y="0"/>
                    <a:pt x="93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"/>
            <p:cNvSpPr/>
            <p:nvPr/>
          </p:nvSpPr>
          <p:spPr>
            <a:xfrm>
              <a:off x="6432975" y="2394900"/>
              <a:ext cx="120175" cy="104150"/>
            </a:xfrm>
            <a:custGeom>
              <a:avLst/>
              <a:gdLst/>
              <a:ahLst/>
              <a:cxnLst/>
              <a:rect l="l" t="t" r="r" b="b"/>
              <a:pathLst>
                <a:path w="4807" h="4166" extrusionOk="0">
                  <a:moveTo>
                    <a:pt x="2484" y="1"/>
                  </a:moveTo>
                  <a:cubicBezTo>
                    <a:pt x="1561" y="1"/>
                    <a:pt x="769" y="591"/>
                    <a:pt x="442" y="1586"/>
                  </a:cubicBezTo>
                  <a:cubicBezTo>
                    <a:pt x="1" y="2954"/>
                    <a:pt x="1155" y="4146"/>
                    <a:pt x="2391" y="4165"/>
                  </a:cubicBezTo>
                  <a:cubicBezTo>
                    <a:pt x="2405" y="4165"/>
                    <a:pt x="2420" y="4166"/>
                    <a:pt x="2434" y="4166"/>
                  </a:cubicBezTo>
                  <a:cubicBezTo>
                    <a:pt x="3477" y="4166"/>
                    <a:pt x="4450" y="3489"/>
                    <a:pt x="4662" y="2450"/>
                  </a:cubicBezTo>
                  <a:cubicBezTo>
                    <a:pt x="4807" y="1750"/>
                    <a:pt x="4422" y="747"/>
                    <a:pt x="3766" y="368"/>
                  </a:cubicBezTo>
                  <a:cubicBezTo>
                    <a:pt x="3332" y="118"/>
                    <a:pt x="2895" y="1"/>
                    <a:pt x="248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"/>
            <p:cNvSpPr/>
            <p:nvPr/>
          </p:nvSpPr>
          <p:spPr>
            <a:xfrm>
              <a:off x="6321650" y="2596600"/>
              <a:ext cx="64525" cy="56025"/>
            </a:xfrm>
            <a:custGeom>
              <a:avLst/>
              <a:gdLst/>
              <a:ahLst/>
              <a:cxnLst/>
              <a:rect l="l" t="t" r="r" b="b"/>
              <a:pathLst>
                <a:path w="2581" h="2241" extrusionOk="0">
                  <a:moveTo>
                    <a:pt x="1335" y="1"/>
                  </a:moveTo>
                  <a:cubicBezTo>
                    <a:pt x="839" y="1"/>
                    <a:pt x="415" y="319"/>
                    <a:pt x="241" y="853"/>
                  </a:cubicBezTo>
                  <a:cubicBezTo>
                    <a:pt x="1" y="1584"/>
                    <a:pt x="619" y="2228"/>
                    <a:pt x="1281" y="2240"/>
                  </a:cubicBezTo>
                  <a:cubicBezTo>
                    <a:pt x="1286" y="2240"/>
                    <a:pt x="1291" y="2240"/>
                    <a:pt x="1296" y="2240"/>
                  </a:cubicBezTo>
                  <a:cubicBezTo>
                    <a:pt x="1858" y="2240"/>
                    <a:pt x="2386" y="1876"/>
                    <a:pt x="2498" y="1319"/>
                  </a:cubicBezTo>
                  <a:cubicBezTo>
                    <a:pt x="2580" y="941"/>
                    <a:pt x="2372" y="405"/>
                    <a:pt x="2019" y="197"/>
                  </a:cubicBezTo>
                  <a:cubicBezTo>
                    <a:pt x="1787" y="63"/>
                    <a:pt x="1554" y="1"/>
                    <a:pt x="13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"/>
            <p:cNvSpPr/>
            <p:nvPr/>
          </p:nvSpPr>
          <p:spPr>
            <a:xfrm>
              <a:off x="6523050" y="2459800"/>
              <a:ext cx="8950" cy="4275"/>
            </a:xfrm>
            <a:custGeom>
              <a:avLst/>
              <a:gdLst/>
              <a:ahLst/>
              <a:cxnLst/>
              <a:rect l="l" t="t" r="r" b="b"/>
              <a:pathLst>
                <a:path w="358" h="171" extrusionOk="0">
                  <a:moveTo>
                    <a:pt x="207" y="0"/>
                  </a:moveTo>
                  <a:cubicBezTo>
                    <a:pt x="194" y="0"/>
                    <a:pt x="182" y="2"/>
                    <a:pt x="169" y="5"/>
                  </a:cubicBezTo>
                  <a:cubicBezTo>
                    <a:pt x="150" y="5"/>
                    <a:pt x="125" y="5"/>
                    <a:pt x="106" y="11"/>
                  </a:cubicBezTo>
                  <a:cubicBezTo>
                    <a:pt x="68" y="18"/>
                    <a:pt x="37" y="49"/>
                    <a:pt x="24" y="87"/>
                  </a:cubicBezTo>
                  <a:cubicBezTo>
                    <a:pt x="0" y="149"/>
                    <a:pt x="74" y="168"/>
                    <a:pt x="133" y="168"/>
                  </a:cubicBezTo>
                  <a:cubicBezTo>
                    <a:pt x="152" y="168"/>
                    <a:pt x="169" y="166"/>
                    <a:pt x="182" y="163"/>
                  </a:cubicBezTo>
                  <a:lnTo>
                    <a:pt x="182" y="163"/>
                  </a:lnTo>
                  <a:cubicBezTo>
                    <a:pt x="157" y="169"/>
                    <a:pt x="153" y="171"/>
                    <a:pt x="159" y="171"/>
                  </a:cubicBezTo>
                  <a:cubicBezTo>
                    <a:pt x="164" y="171"/>
                    <a:pt x="179" y="169"/>
                    <a:pt x="188" y="169"/>
                  </a:cubicBezTo>
                  <a:cubicBezTo>
                    <a:pt x="220" y="169"/>
                    <a:pt x="245" y="169"/>
                    <a:pt x="276" y="163"/>
                  </a:cubicBezTo>
                  <a:cubicBezTo>
                    <a:pt x="308" y="150"/>
                    <a:pt x="333" y="131"/>
                    <a:pt x="346" y="100"/>
                  </a:cubicBezTo>
                  <a:cubicBezTo>
                    <a:pt x="358" y="52"/>
                    <a:pt x="319" y="27"/>
                    <a:pt x="277" y="13"/>
                  </a:cubicBezTo>
                  <a:lnTo>
                    <a:pt x="277" y="13"/>
                  </a:lnTo>
                  <a:cubicBezTo>
                    <a:pt x="278" y="14"/>
                    <a:pt x="280" y="14"/>
                    <a:pt x="280" y="14"/>
                  </a:cubicBezTo>
                  <a:cubicBezTo>
                    <a:pt x="283" y="14"/>
                    <a:pt x="272" y="10"/>
                    <a:pt x="245" y="5"/>
                  </a:cubicBezTo>
                  <a:cubicBezTo>
                    <a:pt x="232" y="2"/>
                    <a:pt x="220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"/>
            <p:cNvSpPr/>
            <p:nvPr/>
          </p:nvSpPr>
          <p:spPr>
            <a:xfrm>
              <a:off x="6531750" y="2446725"/>
              <a:ext cx="7525" cy="4150"/>
            </a:xfrm>
            <a:custGeom>
              <a:avLst/>
              <a:gdLst/>
              <a:ahLst/>
              <a:cxnLst/>
              <a:rect l="l" t="t" r="r" b="b"/>
              <a:pathLst>
                <a:path w="301" h="166" extrusionOk="0">
                  <a:moveTo>
                    <a:pt x="156" y="1"/>
                  </a:moveTo>
                  <a:cubicBezTo>
                    <a:pt x="74" y="1"/>
                    <a:pt x="1" y="53"/>
                    <a:pt x="61" y="124"/>
                  </a:cubicBezTo>
                  <a:cubicBezTo>
                    <a:pt x="52" y="156"/>
                    <a:pt x="99" y="165"/>
                    <a:pt x="133" y="165"/>
                  </a:cubicBezTo>
                  <a:cubicBezTo>
                    <a:pt x="146" y="165"/>
                    <a:pt x="157" y="164"/>
                    <a:pt x="162" y="162"/>
                  </a:cubicBezTo>
                  <a:cubicBezTo>
                    <a:pt x="206" y="150"/>
                    <a:pt x="294" y="143"/>
                    <a:pt x="294" y="80"/>
                  </a:cubicBezTo>
                  <a:cubicBezTo>
                    <a:pt x="301" y="36"/>
                    <a:pt x="237" y="11"/>
                    <a:pt x="193" y="5"/>
                  </a:cubicBezTo>
                  <a:cubicBezTo>
                    <a:pt x="181" y="2"/>
                    <a:pt x="168" y="1"/>
                    <a:pt x="1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3"/>
            <p:cNvSpPr/>
            <p:nvPr/>
          </p:nvSpPr>
          <p:spPr>
            <a:xfrm>
              <a:off x="6518300" y="2440075"/>
              <a:ext cx="9950" cy="4850"/>
            </a:xfrm>
            <a:custGeom>
              <a:avLst/>
              <a:gdLst/>
              <a:ahLst/>
              <a:cxnLst/>
              <a:rect l="l" t="t" r="r" b="b"/>
              <a:pathLst>
                <a:path w="398" h="194" extrusionOk="0">
                  <a:moveTo>
                    <a:pt x="186" y="1"/>
                  </a:moveTo>
                  <a:cubicBezTo>
                    <a:pt x="175" y="1"/>
                    <a:pt x="164" y="3"/>
                    <a:pt x="151" y="6"/>
                  </a:cubicBezTo>
                  <a:cubicBezTo>
                    <a:pt x="107" y="6"/>
                    <a:pt x="63" y="31"/>
                    <a:pt x="38" y="69"/>
                  </a:cubicBezTo>
                  <a:cubicBezTo>
                    <a:pt x="0" y="151"/>
                    <a:pt x="104" y="193"/>
                    <a:pt x="203" y="193"/>
                  </a:cubicBezTo>
                  <a:cubicBezTo>
                    <a:pt x="272" y="193"/>
                    <a:pt x="337" y="173"/>
                    <a:pt x="353" y="132"/>
                  </a:cubicBezTo>
                  <a:cubicBezTo>
                    <a:pt x="384" y="119"/>
                    <a:pt x="397" y="100"/>
                    <a:pt x="384" y="75"/>
                  </a:cubicBezTo>
                  <a:cubicBezTo>
                    <a:pt x="356" y="35"/>
                    <a:pt x="306" y="5"/>
                    <a:pt x="259" y="5"/>
                  </a:cubicBezTo>
                  <a:cubicBezTo>
                    <a:pt x="254" y="5"/>
                    <a:pt x="250" y="5"/>
                    <a:pt x="246" y="6"/>
                  </a:cubicBezTo>
                  <a:lnTo>
                    <a:pt x="220" y="6"/>
                  </a:lnTo>
                  <a:cubicBezTo>
                    <a:pt x="208" y="3"/>
                    <a:pt x="197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3"/>
            <p:cNvSpPr/>
            <p:nvPr/>
          </p:nvSpPr>
          <p:spPr>
            <a:xfrm>
              <a:off x="6521000" y="2448950"/>
              <a:ext cx="7075" cy="4550"/>
            </a:xfrm>
            <a:custGeom>
              <a:avLst/>
              <a:gdLst/>
              <a:ahLst/>
              <a:cxnLst/>
              <a:rect l="l" t="t" r="r" b="b"/>
              <a:pathLst>
                <a:path w="283" h="182" extrusionOk="0">
                  <a:moveTo>
                    <a:pt x="138" y="0"/>
                  </a:moveTo>
                  <a:cubicBezTo>
                    <a:pt x="120" y="0"/>
                    <a:pt x="102" y="4"/>
                    <a:pt x="94" y="10"/>
                  </a:cubicBezTo>
                  <a:cubicBezTo>
                    <a:pt x="75" y="17"/>
                    <a:pt x="56" y="35"/>
                    <a:pt x="37" y="48"/>
                  </a:cubicBezTo>
                  <a:cubicBezTo>
                    <a:pt x="24" y="67"/>
                    <a:pt x="30" y="80"/>
                    <a:pt x="24" y="98"/>
                  </a:cubicBezTo>
                  <a:cubicBezTo>
                    <a:pt x="1" y="159"/>
                    <a:pt x="74" y="182"/>
                    <a:pt x="134" y="182"/>
                  </a:cubicBezTo>
                  <a:cubicBezTo>
                    <a:pt x="156" y="182"/>
                    <a:pt x="175" y="179"/>
                    <a:pt x="188" y="174"/>
                  </a:cubicBezTo>
                  <a:cubicBezTo>
                    <a:pt x="283" y="149"/>
                    <a:pt x="245" y="73"/>
                    <a:pt x="182" y="54"/>
                  </a:cubicBezTo>
                  <a:cubicBezTo>
                    <a:pt x="182" y="54"/>
                    <a:pt x="182" y="48"/>
                    <a:pt x="194" y="42"/>
                  </a:cubicBezTo>
                  <a:cubicBezTo>
                    <a:pt x="211" y="13"/>
                    <a:pt x="173" y="0"/>
                    <a:pt x="1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"/>
            <p:cNvSpPr/>
            <p:nvPr/>
          </p:nvSpPr>
          <p:spPr>
            <a:xfrm>
              <a:off x="6474550" y="2455875"/>
              <a:ext cx="9475" cy="5275"/>
            </a:xfrm>
            <a:custGeom>
              <a:avLst/>
              <a:gdLst/>
              <a:ahLst/>
              <a:cxnLst/>
              <a:rect l="l" t="t" r="r" b="b"/>
              <a:pathLst>
                <a:path w="379" h="211" extrusionOk="0">
                  <a:moveTo>
                    <a:pt x="175" y="0"/>
                  </a:moveTo>
                  <a:cubicBezTo>
                    <a:pt x="89" y="0"/>
                    <a:pt x="1" y="42"/>
                    <a:pt x="22" y="118"/>
                  </a:cubicBezTo>
                  <a:cubicBezTo>
                    <a:pt x="34" y="149"/>
                    <a:pt x="72" y="175"/>
                    <a:pt x="104" y="194"/>
                  </a:cubicBezTo>
                  <a:cubicBezTo>
                    <a:pt x="120" y="204"/>
                    <a:pt x="159" y="210"/>
                    <a:pt x="201" y="210"/>
                  </a:cubicBezTo>
                  <a:cubicBezTo>
                    <a:pt x="284" y="210"/>
                    <a:pt x="379" y="185"/>
                    <a:pt x="337" y="118"/>
                  </a:cubicBezTo>
                  <a:cubicBezTo>
                    <a:pt x="337" y="118"/>
                    <a:pt x="328" y="88"/>
                    <a:pt x="325" y="88"/>
                  </a:cubicBezTo>
                  <a:cubicBezTo>
                    <a:pt x="325" y="88"/>
                    <a:pt x="324" y="89"/>
                    <a:pt x="324" y="93"/>
                  </a:cubicBezTo>
                  <a:cubicBezTo>
                    <a:pt x="319" y="30"/>
                    <a:pt x="24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"/>
            <p:cNvSpPr/>
            <p:nvPr/>
          </p:nvSpPr>
          <p:spPr>
            <a:xfrm>
              <a:off x="6461675" y="2440675"/>
              <a:ext cx="9175" cy="5725"/>
            </a:xfrm>
            <a:custGeom>
              <a:avLst/>
              <a:gdLst/>
              <a:ahLst/>
              <a:cxnLst/>
              <a:rect l="l" t="t" r="r" b="b"/>
              <a:pathLst>
                <a:path w="367" h="229" extrusionOk="0">
                  <a:moveTo>
                    <a:pt x="175" y="1"/>
                  </a:moveTo>
                  <a:cubicBezTo>
                    <a:pt x="120" y="1"/>
                    <a:pt x="65" y="26"/>
                    <a:pt x="26" y="70"/>
                  </a:cubicBezTo>
                  <a:cubicBezTo>
                    <a:pt x="19" y="89"/>
                    <a:pt x="7" y="108"/>
                    <a:pt x="7" y="127"/>
                  </a:cubicBezTo>
                  <a:cubicBezTo>
                    <a:pt x="1" y="177"/>
                    <a:pt x="83" y="215"/>
                    <a:pt x="120" y="221"/>
                  </a:cubicBezTo>
                  <a:lnTo>
                    <a:pt x="158" y="228"/>
                  </a:lnTo>
                  <a:cubicBezTo>
                    <a:pt x="164" y="228"/>
                    <a:pt x="170" y="229"/>
                    <a:pt x="176" y="229"/>
                  </a:cubicBezTo>
                  <a:cubicBezTo>
                    <a:pt x="227" y="229"/>
                    <a:pt x="282" y="204"/>
                    <a:pt x="316" y="158"/>
                  </a:cubicBezTo>
                  <a:cubicBezTo>
                    <a:pt x="366" y="83"/>
                    <a:pt x="291" y="20"/>
                    <a:pt x="221" y="7"/>
                  </a:cubicBezTo>
                  <a:cubicBezTo>
                    <a:pt x="206" y="3"/>
                    <a:pt x="190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"/>
            <p:cNvSpPr/>
            <p:nvPr/>
          </p:nvSpPr>
          <p:spPr>
            <a:xfrm>
              <a:off x="6478075" y="2428725"/>
              <a:ext cx="7600" cy="5325"/>
            </a:xfrm>
            <a:custGeom>
              <a:avLst/>
              <a:gdLst/>
              <a:ahLst/>
              <a:cxnLst/>
              <a:rect l="l" t="t" r="r" b="b"/>
              <a:pathLst>
                <a:path w="304" h="213" extrusionOk="0">
                  <a:moveTo>
                    <a:pt x="117" y="1"/>
                  </a:moveTo>
                  <a:cubicBezTo>
                    <a:pt x="62" y="1"/>
                    <a:pt x="16" y="16"/>
                    <a:pt x="7" y="50"/>
                  </a:cubicBezTo>
                  <a:cubicBezTo>
                    <a:pt x="0" y="69"/>
                    <a:pt x="0" y="88"/>
                    <a:pt x="13" y="100"/>
                  </a:cubicBezTo>
                  <a:cubicBezTo>
                    <a:pt x="26" y="125"/>
                    <a:pt x="38" y="151"/>
                    <a:pt x="51" y="170"/>
                  </a:cubicBezTo>
                  <a:cubicBezTo>
                    <a:pt x="73" y="198"/>
                    <a:pt x="102" y="213"/>
                    <a:pt x="133" y="213"/>
                  </a:cubicBezTo>
                  <a:cubicBezTo>
                    <a:pt x="157" y="213"/>
                    <a:pt x="181" y="205"/>
                    <a:pt x="202" y="189"/>
                  </a:cubicBezTo>
                  <a:lnTo>
                    <a:pt x="265" y="125"/>
                  </a:lnTo>
                  <a:cubicBezTo>
                    <a:pt x="284" y="119"/>
                    <a:pt x="291" y="100"/>
                    <a:pt x="297" y="81"/>
                  </a:cubicBezTo>
                  <a:cubicBezTo>
                    <a:pt x="303" y="37"/>
                    <a:pt x="246" y="18"/>
                    <a:pt x="171" y="6"/>
                  </a:cubicBezTo>
                  <a:cubicBezTo>
                    <a:pt x="152" y="3"/>
                    <a:pt x="134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3"/>
            <p:cNvSpPr/>
            <p:nvPr/>
          </p:nvSpPr>
          <p:spPr>
            <a:xfrm>
              <a:off x="6476400" y="2439775"/>
              <a:ext cx="8225" cy="4425"/>
            </a:xfrm>
            <a:custGeom>
              <a:avLst/>
              <a:gdLst/>
              <a:ahLst/>
              <a:cxnLst/>
              <a:rect l="l" t="t" r="r" b="b"/>
              <a:pathLst>
                <a:path w="329" h="177" extrusionOk="0">
                  <a:moveTo>
                    <a:pt x="94" y="1"/>
                  </a:moveTo>
                  <a:cubicBezTo>
                    <a:pt x="45" y="1"/>
                    <a:pt x="0" y="18"/>
                    <a:pt x="17" y="68"/>
                  </a:cubicBezTo>
                  <a:lnTo>
                    <a:pt x="17" y="93"/>
                  </a:lnTo>
                  <a:cubicBezTo>
                    <a:pt x="10" y="157"/>
                    <a:pt x="73" y="176"/>
                    <a:pt x="137" y="176"/>
                  </a:cubicBezTo>
                  <a:cubicBezTo>
                    <a:pt x="182" y="176"/>
                    <a:pt x="227" y="167"/>
                    <a:pt x="250" y="156"/>
                  </a:cubicBezTo>
                  <a:cubicBezTo>
                    <a:pt x="292" y="138"/>
                    <a:pt x="329" y="97"/>
                    <a:pt x="288" y="66"/>
                  </a:cubicBezTo>
                  <a:lnTo>
                    <a:pt x="288" y="66"/>
                  </a:lnTo>
                  <a:cubicBezTo>
                    <a:pt x="260" y="31"/>
                    <a:pt x="219" y="10"/>
                    <a:pt x="177" y="10"/>
                  </a:cubicBezTo>
                  <a:cubicBezTo>
                    <a:pt x="172" y="10"/>
                    <a:pt x="167" y="11"/>
                    <a:pt x="162" y="11"/>
                  </a:cubicBezTo>
                  <a:cubicBezTo>
                    <a:pt x="143" y="5"/>
                    <a:pt x="118" y="1"/>
                    <a:pt x="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3"/>
            <p:cNvSpPr/>
            <p:nvPr/>
          </p:nvSpPr>
          <p:spPr>
            <a:xfrm>
              <a:off x="6490050" y="2442125"/>
              <a:ext cx="7500" cy="3050"/>
            </a:xfrm>
            <a:custGeom>
              <a:avLst/>
              <a:gdLst/>
              <a:ahLst/>
              <a:cxnLst/>
              <a:rect l="l" t="t" r="r" b="b"/>
              <a:pathLst>
                <a:path w="300" h="122" extrusionOk="0">
                  <a:moveTo>
                    <a:pt x="137" y="0"/>
                  </a:moveTo>
                  <a:cubicBezTo>
                    <a:pt x="105" y="0"/>
                    <a:pt x="74" y="8"/>
                    <a:pt x="58" y="25"/>
                  </a:cubicBezTo>
                  <a:cubicBezTo>
                    <a:pt x="0" y="77"/>
                    <a:pt x="85" y="121"/>
                    <a:pt x="162" y="121"/>
                  </a:cubicBezTo>
                  <a:cubicBezTo>
                    <a:pt x="196" y="121"/>
                    <a:pt x="228" y="113"/>
                    <a:pt x="247" y="94"/>
                  </a:cubicBezTo>
                  <a:cubicBezTo>
                    <a:pt x="300" y="41"/>
                    <a:pt x="213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3"/>
            <p:cNvSpPr/>
            <p:nvPr/>
          </p:nvSpPr>
          <p:spPr>
            <a:xfrm>
              <a:off x="6476350" y="2412025"/>
              <a:ext cx="9475" cy="4825"/>
            </a:xfrm>
            <a:custGeom>
              <a:avLst/>
              <a:gdLst/>
              <a:ahLst/>
              <a:cxnLst/>
              <a:rect l="l" t="t" r="r" b="b"/>
              <a:pathLst>
                <a:path w="379" h="193" extrusionOk="0">
                  <a:moveTo>
                    <a:pt x="195" y="1"/>
                  </a:moveTo>
                  <a:cubicBezTo>
                    <a:pt x="102" y="1"/>
                    <a:pt x="0" y="44"/>
                    <a:pt x="32" y="119"/>
                  </a:cubicBezTo>
                  <a:cubicBezTo>
                    <a:pt x="54" y="169"/>
                    <a:pt x="120" y="192"/>
                    <a:pt x="185" y="192"/>
                  </a:cubicBezTo>
                  <a:cubicBezTo>
                    <a:pt x="283" y="192"/>
                    <a:pt x="378" y="140"/>
                    <a:pt x="322" y="49"/>
                  </a:cubicBezTo>
                  <a:cubicBezTo>
                    <a:pt x="303" y="16"/>
                    <a:pt x="250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3"/>
            <p:cNvSpPr/>
            <p:nvPr/>
          </p:nvSpPr>
          <p:spPr>
            <a:xfrm>
              <a:off x="6361875" y="2632300"/>
              <a:ext cx="10100" cy="5750"/>
            </a:xfrm>
            <a:custGeom>
              <a:avLst/>
              <a:gdLst/>
              <a:ahLst/>
              <a:cxnLst/>
              <a:rect l="l" t="t" r="r" b="b"/>
              <a:pathLst>
                <a:path w="404" h="230" extrusionOk="0">
                  <a:moveTo>
                    <a:pt x="212" y="0"/>
                  </a:moveTo>
                  <a:cubicBezTo>
                    <a:pt x="163" y="0"/>
                    <a:pt x="116" y="17"/>
                    <a:pt x="76" y="49"/>
                  </a:cubicBezTo>
                  <a:cubicBezTo>
                    <a:pt x="57" y="68"/>
                    <a:pt x="38" y="87"/>
                    <a:pt x="25" y="112"/>
                  </a:cubicBezTo>
                  <a:cubicBezTo>
                    <a:pt x="0" y="156"/>
                    <a:pt x="63" y="200"/>
                    <a:pt x="95" y="213"/>
                  </a:cubicBezTo>
                  <a:cubicBezTo>
                    <a:pt x="122" y="224"/>
                    <a:pt x="150" y="229"/>
                    <a:pt x="178" y="229"/>
                  </a:cubicBezTo>
                  <a:cubicBezTo>
                    <a:pt x="213" y="229"/>
                    <a:pt x="249" y="221"/>
                    <a:pt x="284" y="207"/>
                  </a:cubicBezTo>
                  <a:cubicBezTo>
                    <a:pt x="309" y="188"/>
                    <a:pt x="328" y="169"/>
                    <a:pt x="353" y="150"/>
                  </a:cubicBezTo>
                  <a:cubicBezTo>
                    <a:pt x="404" y="99"/>
                    <a:pt x="353" y="36"/>
                    <a:pt x="297" y="17"/>
                  </a:cubicBezTo>
                  <a:cubicBezTo>
                    <a:pt x="269" y="6"/>
                    <a:pt x="240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3"/>
            <p:cNvSpPr/>
            <p:nvPr/>
          </p:nvSpPr>
          <p:spPr>
            <a:xfrm>
              <a:off x="6365650" y="2617600"/>
              <a:ext cx="7775" cy="4575"/>
            </a:xfrm>
            <a:custGeom>
              <a:avLst/>
              <a:gdLst/>
              <a:ahLst/>
              <a:cxnLst/>
              <a:rect l="l" t="t" r="r" b="b"/>
              <a:pathLst>
                <a:path w="311" h="183" extrusionOk="0">
                  <a:moveTo>
                    <a:pt x="149" y="0"/>
                  </a:moveTo>
                  <a:cubicBezTo>
                    <a:pt x="125" y="0"/>
                    <a:pt x="103" y="3"/>
                    <a:pt x="89" y="6"/>
                  </a:cubicBezTo>
                  <a:cubicBezTo>
                    <a:pt x="7" y="38"/>
                    <a:pt x="1" y="120"/>
                    <a:pt x="89" y="151"/>
                  </a:cubicBezTo>
                  <a:cubicBezTo>
                    <a:pt x="108" y="151"/>
                    <a:pt x="127" y="164"/>
                    <a:pt x="146" y="170"/>
                  </a:cubicBezTo>
                  <a:cubicBezTo>
                    <a:pt x="160" y="178"/>
                    <a:pt x="189" y="183"/>
                    <a:pt x="218" y="183"/>
                  </a:cubicBezTo>
                  <a:cubicBezTo>
                    <a:pt x="265" y="183"/>
                    <a:pt x="310" y="169"/>
                    <a:pt x="291" y="126"/>
                  </a:cubicBezTo>
                  <a:cubicBezTo>
                    <a:pt x="284" y="107"/>
                    <a:pt x="291" y="101"/>
                    <a:pt x="291" y="82"/>
                  </a:cubicBezTo>
                  <a:cubicBezTo>
                    <a:pt x="295" y="18"/>
                    <a:pt x="213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"/>
            <p:cNvSpPr/>
            <p:nvPr/>
          </p:nvSpPr>
          <p:spPr>
            <a:xfrm>
              <a:off x="6347675" y="2612125"/>
              <a:ext cx="7750" cy="4450"/>
            </a:xfrm>
            <a:custGeom>
              <a:avLst/>
              <a:gdLst/>
              <a:ahLst/>
              <a:cxnLst/>
              <a:rect l="l" t="t" r="r" b="b"/>
              <a:pathLst>
                <a:path w="310" h="178" extrusionOk="0">
                  <a:moveTo>
                    <a:pt x="176" y="0"/>
                  </a:moveTo>
                  <a:cubicBezTo>
                    <a:pt x="148" y="0"/>
                    <a:pt x="121" y="4"/>
                    <a:pt x="101" y="11"/>
                  </a:cubicBezTo>
                  <a:cubicBezTo>
                    <a:pt x="38" y="30"/>
                    <a:pt x="1" y="99"/>
                    <a:pt x="70" y="137"/>
                  </a:cubicBezTo>
                  <a:cubicBezTo>
                    <a:pt x="95" y="156"/>
                    <a:pt x="127" y="169"/>
                    <a:pt x="158" y="175"/>
                  </a:cubicBezTo>
                  <a:cubicBezTo>
                    <a:pt x="168" y="177"/>
                    <a:pt x="182" y="178"/>
                    <a:pt x="197" y="178"/>
                  </a:cubicBezTo>
                  <a:cubicBezTo>
                    <a:pt x="240" y="178"/>
                    <a:pt x="294" y="168"/>
                    <a:pt x="303" y="131"/>
                  </a:cubicBezTo>
                  <a:cubicBezTo>
                    <a:pt x="310" y="112"/>
                    <a:pt x="310" y="87"/>
                    <a:pt x="303" y="61"/>
                  </a:cubicBezTo>
                  <a:cubicBezTo>
                    <a:pt x="287" y="16"/>
                    <a:pt x="229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3"/>
            <p:cNvSpPr/>
            <p:nvPr/>
          </p:nvSpPr>
          <p:spPr>
            <a:xfrm>
              <a:off x="6353175" y="2620175"/>
              <a:ext cx="7675" cy="3100"/>
            </a:xfrm>
            <a:custGeom>
              <a:avLst/>
              <a:gdLst/>
              <a:ahLst/>
              <a:cxnLst/>
              <a:rect l="l" t="t" r="r" b="b"/>
              <a:pathLst>
                <a:path w="307" h="124" extrusionOk="0">
                  <a:moveTo>
                    <a:pt x="137" y="0"/>
                  </a:moveTo>
                  <a:cubicBezTo>
                    <a:pt x="105" y="0"/>
                    <a:pt x="76" y="7"/>
                    <a:pt x="58" y="23"/>
                  </a:cubicBezTo>
                  <a:cubicBezTo>
                    <a:pt x="0" y="81"/>
                    <a:pt x="90" y="123"/>
                    <a:pt x="167" y="123"/>
                  </a:cubicBezTo>
                  <a:cubicBezTo>
                    <a:pt x="200" y="123"/>
                    <a:pt x="231" y="116"/>
                    <a:pt x="247" y="99"/>
                  </a:cubicBezTo>
                  <a:cubicBezTo>
                    <a:pt x="306" y="45"/>
                    <a:pt x="216" y="0"/>
                    <a:pt x="1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"/>
            <p:cNvSpPr/>
            <p:nvPr/>
          </p:nvSpPr>
          <p:spPr>
            <a:xfrm>
              <a:off x="6341850" y="2632025"/>
              <a:ext cx="10025" cy="5375"/>
            </a:xfrm>
            <a:custGeom>
              <a:avLst/>
              <a:gdLst/>
              <a:ahLst/>
              <a:cxnLst/>
              <a:rect l="l" t="t" r="r" b="b"/>
              <a:pathLst>
                <a:path w="401" h="215" extrusionOk="0">
                  <a:moveTo>
                    <a:pt x="180" y="1"/>
                  </a:moveTo>
                  <a:cubicBezTo>
                    <a:pt x="155" y="1"/>
                    <a:pt x="130" y="6"/>
                    <a:pt x="107" y="16"/>
                  </a:cubicBezTo>
                  <a:cubicBezTo>
                    <a:pt x="70" y="28"/>
                    <a:pt x="0" y="73"/>
                    <a:pt x="32" y="117"/>
                  </a:cubicBezTo>
                  <a:cubicBezTo>
                    <a:pt x="51" y="148"/>
                    <a:pt x="76" y="174"/>
                    <a:pt x="101" y="192"/>
                  </a:cubicBezTo>
                  <a:cubicBezTo>
                    <a:pt x="122" y="206"/>
                    <a:pt x="169" y="215"/>
                    <a:pt x="218" y="215"/>
                  </a:cubicBezTo>
                  <a:cubicBezTo>
                    <a:pt x="306" y="215"/>
                    <a:pt x="400" y="187"/>
                    <a:pt x="360" y="110"/>
                  </a:cubicBezTo>
                  <a:cubicBezTo>
                    <a:pt x="347" y="79"/>
                    <a:pt x="322" y="54"/>
                    <a:pt x="297" y="35"/>
                  </a:cubicBezTo>
                  <a:cubicBezTo>
                    <a:pt x="259" y="12"/>
                    <a:pt x="219" y="1"/>
                    <a:pt x="1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"/>
            <p:cNvSpPr/>
            <p:nvPr/>
          </p:nvSpPr>
          <p:spPr>
            <a:xfrm>
              <a:off x="6329550" y="2621450"/>
              <a:ext cx="12325" cy="5950"/>
            </a:xfrm>
            <a:custGeom>
              <a:avLst/>
              <a:gdLst/>
              <a:ahLst/>
              <a:cxnLst/>
              <a:rect l="l" t="t" r="r" b="b"/>
              <a:pathLst>
                <a:path w="493" h="238" extrusionOk="0">
                  <a:moveTo>
                    <a:pt x="286" y="0"/>
                  </a:moveTo>
                  <a:cubicBezTo>
                    <a:pt x="269" y="0"/>
                    <a:pt x="253" y="2"/>
                    <a:pt x="240" y="4"/>
                  </a:cubicBezTo>
                  <a:lnTo>
                    <a:pt x="177" y="10"/>
                  </a:lnTo>
                  <a:cubicBezTo>
                    <a:pt x="51" y="35"/>
                    <a:pt x="0" y="142"/>
                    <a:pt x="133" y="206"/>
                  </a:cubicBezTo>
                  <a:cubicBezTo>
                    <a:pt x="164" y="218"/>
                    <a:pt x="202" y="231"/>
                    <a:pt x="234" y="231"/>
                  </a:cubicBezTo>
                  <a:cubicBezTo>
                    <a:pt x="252" y="235"/>
                    <a:pt x="276" y="238"/>
                    <a:pt x="302" y="238"/>
                  </a:cubicBezTo>
                  <a:cubicBezTo>
                    <a:pt x="386" y="238"/>
                    <a:pt x="492" y="210"/>
                    <a:pt x="492" y="124"/>
                  </a:cubicBezTo>
                  <a:cubicBezTo>
                    <a:pt x="492" y="29"/>
                    <a:pt x="371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0" name="Google Shape;450;p3"/>
          <p:cNvSpPr/>
          <p:nvPr/>
        </p:nvSpPr>
        <p:spPr>
          <a:xfrm>
            <a:off x="8211525" y="3997450"/>
            <a:ext cx="55075" cy="1321975"/>
          </a:xfrm>
          <a:custGeom>
            <a:avLst/>
            <a:gdLst/>
            <a:ahLst/>
            <a:cxnLst/>
            <a:rect l="l" t="t" r="r" b="b"/>
            <a:pathLst>
              <a:path w="1042" h="52879" extrusionOk="0">
                <a:moveTo>
                  <a:pt x="379" y="1"/>
                </a:moveTo>
                <a:cubicBezTo>
                  <a:pt x="405" y="2631"/>
                  <a:pt x="468" y="5305"/>
                  <a:pt x="524" y="7897"/>
                </a:cubicBezTo>
                <a:cubicBezTo>
                  <a:pt x="676" y="14482"/>
                  <a:pt x="827" y="21299"/>
                  <a:pt x="531" y="27997"/>
                </a:cubicBezTo>
                <a:cubicBezTo>
                  <a:pt x="474" y="29316"/>
                  <a:pt x="398" y="30646"/>
                  <a:pt x="329" y="31939"/>
                </a:cubicBezTo>
                <a:cubicBezTo>
                  <a:pt x="171" y="34866"/>
                  <a:pt x="1" y="37893"/>
                  <a:pt x="1" y="40914"/>
                </a:cubicBezTo>
                <a:cubicBezTo>
                  <a:pt x="1" y="43910"/>
                  <a:pt x="146" y="49340"/>
                  <a:pt x="379" y="52878"/>
                </a:cubicBezTo>
                <a:lnTo>
                  <a:pt x="587" y="52872"/>
                </a:lnTo>
                <a:cubicBezTo>
                  <a:pt x="354" y="49340"/>
                  <a:pt x="215" y="43916"/>
                  <a:pt x="215" y="40920"/>
                </a:cubicBezTo>
                <a:cubicBezTo>
                  <a:pt x="215" y="37906"/>
                  <a:pt x="386" y="34878"/>
                  <a:pt x="543" y="31958"/>
                </a:cubicBezTo>
                <a:cubicBezTo>
                  <a:pt x="613" y="30665"/>
                  <a:pt x="688" y="29328"/>
                  <a:pt x="745" y="28010"/>
                </a:cubicBezTo>
                <a:cubicBezTo>
                  <a:pt x="1042" y="21306"/>
                  <a:pt x="884" y="14488"/>
                  <a:pt x="739" y="7891"/>
                </a:cubicBezTo>
                <a:cubicBezTo>
                  <a:pt x="682" y="5305"/>
                  <a:pt x="619" y="2625"/>
                  <a:pt x="58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</p:txBody>
      </p:sp>
      <p:grpSp>
        <p:nvGrpSpPr>
          <p:cNvPr id="451" name="Google Shape;451;p3"/>
          <p:cNvGrpSpPr/>
          <p:nvPr/>
        </p:nvGrpSpPr>
        <p:grpSpPr>
          <a:xfrm rot="4499983">
            <a:off x="8496709" y="2384827"/>
            <a:ext cx="648132" cy="1657893"/>
            <a:chOff x="2508475" y="2379100"/>
            <a:chExt cx="147125" cy="376350"/>
          </a:xfrm>
        </p:grpSpPr>
        <p:sp>
          <p:nvSpPr>
            <p:cNvPr id="452" name="Google Shape;452;p3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3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8" name="Google Shape;478;p3"/>
          <p:cNvSpPr/>
          <p:nvPr/>
        </p:nvSpPr>
        <p:spPr>
          <a:xfrm>
            <a:off x="869790" y="3159069"/>
            <a:ext cx="483944" cy="418902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3352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Words">
  <p:cSld name="Big Words"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Google Shape;2074;p21"/>
          <p:cNvSpPr txBox="1">
            <a:spLocks noGrp="1"/>
          </p:cNvSpPr>
          <p:nvPr>
            <p:ph type="title"/>
          </p:nvPr>
        </p:nvSpPr>
        <p:spPr>
          <a:xfrm>
            <a:off x="1055250" y="2355006"/>
            <a:ext cx="7033500" cy="63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75634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Google Shape;1094;p10"/>
          <p:cNvSpPr/>
          <p:nvPr/>
        </p:nvSpPr>
        <p:spPr>
          <a:xfrm>
            <a:off x="188769" y="-582999"/>
            <a:ext cx="1680488" cy="1819224"/>
          </a:xfrm>
          <a:custGeom>
            <a:avLst/>
            <a:gdLst/>
            <a:ahLst/>
            <a:cxnLst/>
            <a:rect l="l" t="t" r="r" b="b"/>
            <a:pathLst>
              <a:path w="12767" h="13821" extrusionOk="0">
                <a:moveTo>
                  <a:pt x="9336" y="0"/>
                </a:moveTo>
                <a:cubicBezTo>
                  <a:pt x="8373" y="0"/>
                  <a:pt x="7414" y="400"/>
                  <a:pt x="6693" y="1144"/>
                </a:cubicBezTo>
                <a:cubicBezTo>
                  <a:pt x="5097" y="2802"/>
                  <a:pt x="5639" y="4991"/>
                  <a:pt x="6169" y="7104"/>
                </a:cubicBezTo>
                <a:cubicBezTo>
                  <a:pt x="6428" y="8144"/>
                  <a:pt x="6674" y="9128"/>
                  <a:pt x="6680" y="10049"/>
                </a:cubicBezTo>
                <a:cubicBezTo>
                  <a:pt x="6699" y="12042"/>
                  <a:pt x="5400" y="13133"/>
                  <a:pt x="4176" y="13486"/>
                </a:cubicBezTo>
                <a:cubicBezTo>
                  <a:pt x="3819" y="13590"/>
                  <a:pt x="3457" y="13640"/>
                  <a:pt x="3102" y="13640"/>
                </a:cubicBezTo>
                <a:cubicBezTo>
                  <a:pt x="1898" y="13640"/>
                  <a:pt x="771" y="13066"/>
                  <a:pt x="152" y="12067"/>
                </a:cubicBezTo>
                <a:lnTo>
                  <a:pt x="1" y="12168"/>
                </a:lnTo>
                <a:cubicBezTo>
                  <a:pt x="650" y="13215"/>
                  <a:pt x="1842" y="13821"/>
                  <a:pt x="3104" y="13821"/>
                </a:cubicBezTo>
                <a:cubicBezTo>
                  <a:pt x="3482" y="13821"/>
                  <a:pt x="3861" y="13770"/>
                  <a:pt x="4227" y="13663"/>
                </a:cubicBezTo>
                <a:cubicBezTo>
                  <a:pt x="5507" y="13291"/>
                  <a:pt x="6882" y="12143"/>
                  <a:pt x="6863" y="10049"/>
                </a:cubicBezTo>
                <a:cubicBezTo>
                  <a:pt x="6850" y="9103"/>
                  <a:pt x="6592" y="8062"/>
                  <a:pt x="6346" y="7060"/>
                </a:cubicBezTo>
                <a:cubicBezTo>
                  <a:pt x="5829" y="4991"/>
                  <a:pt x="5299" y="2853"/>
                  <a:pt x="6825" y="1270"/>
                </a:cubicBezTo>
                <a:cubicBezTo>
                  <a:pt x="7507" y="561"/>
                  <a:pt x="8416" y="181"/>
                  <a:pt x="9332" y="181"/>
                </a:cubicBezTo>
                <a:cubicBezTo>
                  <a:pt x="9729" y="181"/>
                  <a:pt x="10127" y="253"/>
                  <a:pt x="10508" y="400"/>
                </a:cubicBezTo>
                <a:cubicBezTo>
                  <a:pt x="11782" y="898"/>
                  <a:pt x="12545" y="2102"/>
                  <a:pt x="12590" y="3704"/>
                </a:cubicBezTo>
                <a:lnTo>
                  <a:pt x="12766" y="3698"/>
                </a:lnTo>
                <a:cubicBezTo>
                  <a:pt x="12722" y="2020"/>
                  <a:pt x="11921" y="753"/>
                  <a:pt x="10571" y="229"/>
                </a:cubicBezTo>
                <a:cubicBezTo>
                  <a:pt x="10171" y="75"/>
                  <a:pt x="9753" y="0"/>
                  <a:pt x="93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5" name="Google Shape;1095;p10"/>
          <p:cNvGrpSpPr/>
          <p:nvPr/>
        </p:nvGrpSpPr>
        <p:grpSpPr>
          <a:xfrm>
            <a:off x="1173248" y="97168"/>
            <a:ext cx="510911" cy="458907"/>
            <a:chOff x="6563050" y="2079925"/>
            <a:chExt cx="123025" cy="110500"/>
          </a:xfrm>
        </p:grpSpPr>
        <p:sp>
          <p:nvSpPr>
            <p:cNvPr id="1096" name="Google Shape;1096;p10"/>
            <p:cNvSpPr/>
            <p:nvPr/>
          </p:nvSpPr>
          <p:spPr>
            <a:xfrm>
              <a:off x="6563050" y="2135850"/>
              <a:ext cx="65000" cy="54575"/>
            </a:xfrm>
            <a:custGeom>
              <a:avLst/>
              <a:gdLst/>
              <a:ahLst/>
              <a:cxnLst/>
              <a:rect l="l" t="t" r="r" b="b"/>
              <a:pathLst>
                <a:path w="2600" h="2183" extrusionOk="0">
                  <a:moveTo>
                    <a:pt x="1643" y="1"/>
                  </a:moveTo>
                  <a:cubicBezTo>
                    <a:pt x="1116" y="1"/>
                    <a:pt x="150" y="129"/>
                    <a:pt x="51" y="601"/>
                  </a:cubicBezTo>
                  <a:cubicBezTo>
                    <a:pt x="1" y="854"/>
                    <a:pt x="184" y="1075"/>
                    <a:pt x="335" y="1251"/>
                  </a:cubicBezTo>
                  <a:cubicBezTo>
                    <a:pt x="556" y="1510"/>
                    <a:pt x="796" y="1762"/>
                    <a:pt x="1042" y="2002"/>
                  </a:cubicBezTo>
                  <a:cubicBezTo>
                    <a:pt x="1181" y="2129"/>
                    <a:pt x="1309" y="2182"/>
                    <a:pt x="1424" y="2182"/>
                  </a:cubicBezTo>
                  <a:cubicBezTo>
                    <a:pt x="1791" y="2182"/>
                    <a:pt x="2033" y="1643"/>
                    <a:pt x="2158" y="1283"/>
                  </a:cubicBezTo>
                  <a:cubicBezTo>
                    <a:pt x="2316" y="797"/>
                    <a:pt x="2599" y="53"/>
                    <a:pt x="1843" y="9"/>
                  </a:cubicBezTo>
                  <a:cubicBezTo>
                    <a:pt x="1788" y="4"/>
                    <a:pt x="1720" y="1"/>
                    <a:pt x="16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0"/>
            <p:cNvSpPr/>
            <p:nvPr/>
          </p:nvSpPr>
          <p:spPr>
            <a:xfrm>
              <a:off x="6620925" y="2079925"/>
              <a:ext cx="65150" cy="54450"/>
            </a:xfrm>
            <a:custGeom>
              <a:avLst/>
              <a:gdLst/>
              <a:ahLst/>
              <a:cxnLst/>
              <a:rect l="l" t="t" r="r" b="b"/>
              <a:pathLst>
                <a:path w="2606" h="2178" extrusionOk="0">
                  <a:moveTo>
                    <a:pt x="1662" y="1"/>
                  </a:moveTo>
                  <a:cubicBezTo>
                    <a:pt x="1142" y="1"/>
                    <a:pt x="158" y="122"/>
                    <a:pt x="57" y="606"/>
                  </a:cubicBezTo>
                  <a:cubicBezTo>
                    <a:pt x="1" y="852"/>
                    <a:pt x="183" y="1073"/>
                    <a:pt x="335" y="1243"/>
                  </a:cubicBezTo>
                  <a:cubicBezTo>
                    <a:pt x="562" y="1508"/>
                    <a:pt x="795" y="1760"/>
                    <a:pt x="1048" y="1993"/>
                  </a:cubicBezTo>
                  <a:cubicBezTo>
                    <a:pt x="1187" y="2124"/>
                    <a:pt x="1314" y="2178"/>
                    <a:pt x="1430" y="2178"/>
                  </a:cubicBezTo>
                  <a:cubicBezTo>
                    <a:pt x="1794" y="2178"/>
                    <a:pt x="2038" y="1640"/>
                    <a:pt x="2158" y="1281"/>
                  </a:cubicBezTo>
                  <a:cubicBezTo>
                    <a:pt x="2315" y="795"/>
                    <a:pt x="2605" y="51"/>
                    <a:pt x="1842" y="7"/>
                  </a:cubicBezTo>
                  <a:cubicBezTo>
                    <a:pt x="1793" y="3"/>
                    <a:pt x="1732" y="1"/>
                    <a:pt x="166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0"/>
            <p:cNvSpPr/>
            <p:nvPr/>
          </p:nvSpPr>
          <p:spPr>
            <a:xfrm>
              <a:off x="6652150" y="2098800"/>
              <a:ext cx="8925" cy="4050"/>
            </a:xfrm>
            <a:custGeom>
              <a:avLst/>
              <a:gdLst/>
              <a:ahLst/>
              <a:cxnLst/>
              <a:rect l="l" t="t" r="r" b="b"/>
              <a:pathLst>
                <a:path w="357" h="162" extrusionOk="0">
                  <a:moveTo>
                    <a:pt x="210" y="0"/>
                  </a:moveTo>
                  <a:cubicBezTo>
                    <a:pt x="200" y="0"/>
                    <a:pt x="191" y="1"/>
                    <a:pt x="183" y="2"/>
                  </a:cubicBezTo>
                  <a:lnTo>
                    <a:pt x="145" y="2"/>
                  </a:lnTo>
                  <a:cubicBezTo>
                    <a:pt x="44" y="9"/>
                    <a:pt x="0" y="109"/>
                    <a:pt x="108" y="154"/>
                  </a:cubicBezTo>
                  <a:cubicBezTo>
                    <a:pt x="120" y="159"/>
                    <a:pt x="145" y="162"/>
                    <a:pt x="174" y="162"/>
                  </a:cubicBezTo>
                  <a:cubicBezTo>
                    <a:pt x="251" y="162"/>
                    <a:pt x="357" y="139"/>
                    <a:pt x="316" y="65"/>
                  </a:cubicBezTo>
                  <a:lnTo>
                    <a:pt x="303" y="40"/>
                  </a:lnTo>
                  <a:cubicBezTo>
                    <a:pt x="283" y="10"/>
                    <a:pt x="244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0"/>
            <p:cNvSpPr/>
            <p:nvPr/>
          </p:nvSpPr>
          <p:spPr>
            <a:xfrm>
              <a:off x="6650725" y="2091525"/>
              <a:ext cx="6800" cy="4200"/>
            </a:xfrm>
            <a:custGeom>
              <a:avLst/>
              <a:gdLst/>
              <a:ahLst/>
              <a:cxnLst/>
              <a:rect l="l" t="t" r="r" b="b"/>
              <a:pathLst>
                <a:path w="272" h="168" extrusionOk="0">
                  <a:moveTo>
                    <a:pt x="130" y="1"/>
                  </a:moveTo>
                  <a:cubicBezTo>
                    <a:pt x="81" y="1"/>
                    <a:pt x="32" y="20"/>
                    <a:pt x="20" y="60"/>
                  </a:cubicBezTo>
                  <a:cubicBezTo>
                    <a:pt x="20" y="60"/>
                    <a:pt x="20" y="66"/>
                    <a:pt x="13" y="66"/>
                  </a:cubicBezTo>
                  <a:cubicBezTo>
                    <a:pt x="1" y="110"/>
                    <a:pt x="32" y="136"/>
                    <a:pt x="70" y="154"/>
                  </a:cubicBezTo>
                  <a:cubicBezTo>
                    <a:pt x="61" y="150"/>
                    <a:pt x="57" y="148"/>
                    <a:pt x="56" y="148"/>
                  </a:cubicBezTo>
                  <a:lnTo>
                    <a:pt x="56" y="148"/>
                  </a:lnTo>
                  <a:cubicBezTo>
                    <a:pt x="53" y="148"/>
                    <a:pt x="85" y="167"/>
                    <a:pt x="95" y="167"/>
                  </a:cubicBezTo>
                  <a:cubicBezTo>
                    <a:pt x="114" y="167"/>
                    <a:pt x="139" y="167"/>
                    <a:pt x="165" y="161"/>
                  </a:cubicBezTo>
                  <a:cubicBezTo>
                    <a:pt x="209" y="154"/>
                    <a:pt x="272" y="123"/>
                    <a:pt x="253" y="66"/>
                  </a:cubicBezTo>
                  <a:cubicBezTo>
                    <a:pt x="253" y="66"/>
                    <a:pt x="253" y="60"/>
                    <a:pt x="247" y="60"/>
                  </a:cubicBezTo>
                  <a:cubicBezTo>
                    <a:pt x="234" y="21"/>
                    <a:pt x="18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0"/>
            <p:cNvSpPr/>
            <p:nvPr/>
          </p:nvSpPr>
          <p:spPr>
            <a:xfrm>
              <a:off x="6596175" y="2159900"/>
              <a:ext cx="11200" cy="4650"/>
            </a:xfrm>
            <a:custGeom>
              <a:avLst/>
              <a:gdLst/>
              <a:ahLst/>
              <a:cxnLst/>
              <a:rect l="l" t="t" r="r" b="b"/>
              <a:pathLst>
                <a:path w="448" h="186" extrusionOk="0">
                  <a:moveTo>
                    <a:pt x="209" y="0"/>
                  </a:moveTo>
                  <a:cubicBezTo>
                    <a:pt x="174" y="0"/>
                    <a:pt x="139" y="8"/>
                    <a:pt x="108" y="24"/>
                  </a:cubicBezTo>
                  <a:cubicBezTo>
                    <a:pt x="0" y="87"/>
                    <a:pt x="95" y="163"/>
                    <a:pt x="171" y="182"/>
                  </a:cubicBezTo>
                  <a:lnTo>
                    <a:pt x="183" y="182"/>
                  </a:lnTo>
                  <a:cubicBezTo>
                    <a:pt x="191" y="184"/>
                    <a:pt x="201" y="186"/>
                    <a:pt x="213" y="186"/>
                  </a:cubicBezTo>
                  <a:cubicBezTo>
                    <a:pt x="292" y="186"/>
                    <a:pt x="448" y="133"/>
                    <a:pt x="360" y="56"/>
                  </a:cubicBezTo>
                  <a:cubicBezTo>
                    <a:pt x="354" y="56"/>
                    <a:pt x="354" y="49"/>
                    <a:pt x="354" y="49"/>
                  </a:cubicBezTo>
                  <a:cubicBezTo>
                    <a:pt x="309" y="16"/>
                    <a:pt x="259" y="0"/>
                    <a:pt x="2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0"/>
            <p:cNvSpPr/>
            <p:nvPr/>
          </p:nvSpPr>
          <p:spPr>
            <a:xfrm>
              <a:off x="6594125" y="2171000"/>
              <a:ext cx="8525" cy="4350"/>
            </a:xfrm>
            <a:custGeom>
              <a:avLst/>
              <a:gdLst/>
              <a:ahLst/>
              <a:cxnLst/>
              <a:rect l="l" t="t" r="r" b="b"/>
              <a:pathLst>
                <a:path w="341" h="174" extrusionOk="0">
                  <a:moveTo>
                    <a:pt x="161" y="1"/>
                  </a:moveTo>
                  <a:cubicBezTo>
                    <a:pt x="140" y="1"/>
                    <a:pt x="120" y="3"/>
                    <a:pt x="101" y="9"/>
                  </a:cubicBezTo>
                  <a:cubicBezTo>
                    <a:pt x="57" y="28"/>
                    <a:pt x="0" y="78"/>
                    <a:pt x="51" y="129"/>
                  </a:cubicBezTo>
                  <a:cubicBezTo>
                    <a:pt x="84" y="158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1" y="142"/>
                    <a:pt x="341" y="91"/>
                    <a:pt x="297" y="47"/>
                  </a:cubicBezTo>
                  <a:cubicBezTo>
                    <a:pt x="257" y="16"/>
                    <a:pt x="208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0"/>
            <p:cNvSpPr/>
            <p:nvPr/>
          </p:nvSpPr>
          <p:spPr>
            <a:xfrm>
              <a:off x="6586550" y="2166800"/>
              <a:ext cx="9025" cy="4600"/>
            </a:xfrm>
            <a:custGeom>
              <a:avLst/>
              <a:gdLst/>
              <a:ahLst/>
              <a:cxnLst/>
              <a:rect l="l" t="t" r="r" b="b"/>
              <a:pathLst>
                <a:path w="361" h="184" extrusionOk="0">
                  <a:moveTo>
                    <a:pt x="179" y="0"/>
                  </a:moveTo>
                  <a:cubicBezTo>
                    <a:pt x="155" y="0"/>
                    <a:pt x="131" y="5"/>
                    <a:pt x="108" y="13"/>
                  </a:cubicBezTo>
                  <a:cubicBezTo>
                    <a:pt x="57" y="32"/>
                    <a:pt x="1" y="89"/>
                    <a:pt x="51" y="139"/>
                  </a:cubicBezTo>
                  <a:cubicBezTo>
                    <a:pt x="88" y="168"/>
                    <a:pt x="134" y="184"/>
                    <a:pt x="182" y="184"/>
                  </a:cubicBezTo>
                  <a:cubicBezTo>
                    <a:pt x="207" y="184"/>
                    <a:pt x="233" y="179"/>
                    <a:pt x="259" y="171"/>
                  </a:cubicBezTo>
                  <a:cubicBezTo>
                    <a:pt x="303" y="158"/>
                    <a:pt x="360" y="101"/>
                    <a:pt x="316" y="51"/>
                  </a:cubicBezTo>
                  <a:cubicBezTo>
                    <a:pt x="274" y="17"/>
                    <a:pt x="226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0"/>
            <p:cNvSpPr/>
            <p:nvPr/>
          </p:nvSpPr>
          <p:spPr>
            <a:xfrm>
              <a:off x="6601450" y="2148800"/>
              <a:ext cx="9725" cy="5450"/>
            </a:xfrm>
            <a:custGeom>
              <a:avLst/>
              <a:gdLst/>
              <a:ahLst/>
              <a:cxnLst/>
              <a:rect l="l" t="t" r="r" b="b"/>
              <a:pathLst>
                <a:path w="389" h="218" extrusionOk="0">
                  <a:moveTo>
                    <a:pt x="206" y="1"/>
                  </a:moveTo>
                  <a:cubicBezTo>
                    <a:pt x="142" y="1"/>
                    <a:pt x="1" y="45"/>
                    <a:pt x="48" y="128"/>
                  </a:cubicBezTo>
                  <a:cubicBezTo>
                    <a:pt x="54" y="128"/>
                    <a:pt x="54" y="134"/>
                    <a:pt x="54" y="140"/>
                  </a:cubicBezTo>
                  <a:cubicBezTo>
                    <a:pt x="79" y="189"/>
                    <a:pt x="159" y="218"/>
                    <a:pt x="234" y="218"/>
                  </a:cubicBezTo>
                  <a:cubicBezTo>
                    <a:pt x="314" y="218"/>
                    <a:pt x="389" y="186"/>
                    <a:pt x="389" y="115"/>
                  </a:cubicBezTo>
                  <a:lnTo>
                    <a:pt x="389" y="109"/>
                  </a:lnTo>
                  <a:cubicBezTo>
                    <a:pt x="389" y="27"/>
                    <a:pt x="281" y="1"/>
                    <a:pt x="218" y="1"/>
                  </a:cubicBezTo>
                  <a:cubicBezTo>
                    <a:pt x="215" y="1"/>
                    <a:pt x="211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4" name="Google Shape;1104;p10"/>
          <p:cNvGrpSpPr/>
          <p:nvPr/>
        </p:nvGrpSpPr>
        <p:grpSpPr>
          <a:xfrm>
            <a:off x="8078064" y="2791428"/>
            <a:ext cx="1837580" cy="1681986"/>
            <a:chOff x="2142650" y="2489700"/>
            <a:chExt cx="317750" cy="290850"/>
          </a:xfrm>
        </p:grpSpPr>
        <p:sp>
          <p:nvSpPr>
            <p:cNvPr id="1105" name="Google Shape;1105;p10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10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0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0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0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0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0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0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10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10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0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0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0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0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0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0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0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0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10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10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10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10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10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10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10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0" name="Google Shape;1130;p10"/>
          <p:cNvGrpSpPr/>
          <p:nvPr/>
        </p:nvGrpSpPr>
        <p:grpSpPr>
          <a:xfrm rot="-1992033">
            <a:off x="204940" y="3854744"/>
            <a:ext cx="419449" cy="1652516"/>
            <a:chOff x="1535150" y="2784850"/>
            <a:chExt cx="114650" cy="451700"/>
          </a:xfrm>
        </p:grpSpPr>
        <p:sp>
          <p:nvSpPr>
            <p:cNvPr id="1131" name="Google Shape;1131;p10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10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10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10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10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10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10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10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10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10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10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10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10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10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10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10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10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10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10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10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10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10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10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10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10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10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10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10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10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10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1" name="Google Shape;1161;p10"/>
          <p:cNvGrpSpPr/>
          <p:nvPr/>
        </p:nvGrpSpPr>
        <p:grpSpPr>
          <a:xfrm rot="-1992041">
            <a:off x="420382" y="4152828"/>
            <a:ext cx="1217260" cy="1014472"/>
            <a:chOff x="2226275" y="2120850"/>
            <a:chExt cx="356000" cy="296700"/>
          </a:xfrm>
        </p:grpSpPr>
        <p:sp>
          <p:nvSpPr>
            <p:cNvPr id="1162" name="Google Shape;1162;p1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1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1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1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1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1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1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1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1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1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1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1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1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1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1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1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1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1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1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1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1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1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1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1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1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1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1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1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1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1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1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1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1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1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1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1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8" name="Google Shape;1198;p10"/>
          <p:cNvSpPr txBox="1">
            <a:spLocks noGrp="1"/>
          </p:cNvSpPr>
          <p:nvPr>
            <p:ph type="subTitle" idx="1"/>
          </p:nvPr>
        </p:nvSpPr>
        <p:spPr>
          <a:xfrm>
            <a:off x="2641950" y="975425"/>
            <a:ext cx="4007400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99" name="Google Shape;1199;p10"/>
          <p:cNvSpPr txBox="1">
            <a:spLocks noGrp="1"/>
          </p:cNvSpPr>
          <p:nvPr>
            <p:ph type="title"/>
          </p:nvPr>
        </p:nvSpPr>
        <p:spPr>
          <a:xfrm>
            <a:off x="2668350" y="2265825"/>
            <a:ext cx="38073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spTree>
      <p:nvGrpSpPr>
        <p:cNvPr id="1" name="Shape 23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3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2" name="Google Shape;872;p8"/>
          <p:cNvGrpSpPr/>
          <p:nvPr/>
        </p:nvGrpSpPr>
        <p:grpSpPr>
          <a:xfrm>
            <a:off x="7840349" y="315267"/>
            <a:ext cx="802833" cy="612951"/>
            <a:chOff x="2833900" y="2095850"/>
            <a:chExt cx="368475" cy="281325"/>
          </a:xfrm>
        </p:grpSpPr>
        <p:sp>
          <p:nvSpPr>
            <p:cNvPr id="873" name="Google Shape;873;p8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8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8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8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8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8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8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8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8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8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8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8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8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8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8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8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8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8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8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2" name="Google Shape;892;p8"/>
          <p:cNvGrpSpPr/>
          <p:nvPr/>
        </p:nvGrpSpPr>
        <p:grpSpPr>
          <a:xfrm>
            <a:off x="7335151" y="3425003"/>
            <a:ext cx="2360134" cy="2123971"/>
            <a:chOff x="3256200" y="1561575"/>
            <a:chExt cx="787000" cy="708250"/>
          </a:xfrm>
        </p:grpSpPr>
        <p:sp>
          <p:nvSpPr>
            <p:cNvPr id="893" name="Google Shape;893;p8"/>
            <p:cNvSpPr/>
            <p:nvPr/>
          </p:nvSpPr>
          <p:spPr>
            <a:xfrm>
              <a:off x="3256200" y="1794475"/>
              <a:ext cx="787000" cy="475350"/>
            </a:xfrm>
            <a:custGeom>
              <a:avLst/>
              <a:gdLst/>
              <a:ahLst/>
              <a:cxnLst/>
              <a:rect l="l" t="t" r="r" b="b"/>
              <a:pathLst>
                <a:path w="31480" h="19014" extrusionOk="0">
                  <a:moveTo>
                    <a:pt x="29666" y="1"/>
                  </a:moveTo>
                  <a:cubicBezTo>
                    <a:pt x="27642" y="1"/>
                    <a:pt x="24382" y="1084"/>
                    <a:pt x="23381" y="1312"/>
                  </a:cubicBezTo>
                  <a:cubicBezTo>
                    <a:pt x="17824" y="2554"/>
                    <a:pt x="12810" y="3014"/>
                    <a:pt x="7248" y="4263"/>
                  </a:cubicBezTo>
                  <a:cubicBezTo>
                    <a:pt x="5740" y="4597"/>
                    <a:pt x="4214" y="4837"/>
                    <a:pt x="2713" y="5197"/>
                  </a:cubicBezTo>
                  <a:cubicBezTo>
                    <a:pt x="1887" y="5392"/>
                    <a:pt x="537" y="5714"/>
                    <a:pt x="247" y="6672"/>
                  </a:cubicBezTo>
                  <a:cubicBezTo>
                    <a:pt x="1" y="7499"/>
                    <a:pt x="506" y="8243"/>
                    <a:pt x="985" y="8874"/>
                  </a:cubicBezTo>
                  <a:cubicBezTo>
                    <a:pt x="1906" y="10066"/>
                    <a:pt x="3060" y="11087"/>
                    <a:pt x="4214" y="12046"/>
                  </a:cubicBezTo>
                  <a:cubicBezTo>
                    <a:pt x="6346" y="13818"/>
                    <a:pt x="8635" y="15370"/>
                    <a:pt x="10735" y="17186"/>
                  </a:cubicBezTo>
                  <a:cubicBezTo>
                    <a:pt x="11872" y="18166"/>
                    <a:pt x="13156" y="19013"/>
                    <a:pt x="14629" y="19013"/>
                  </a:cubicBezTo>
                  <a:cubicBezTo>
                    <a:pt x="14937" y="19013"/>
                    <a:pt x="15254" y="18976"/>
                    <a:pt x="15579" y="18895"/>
                  </a:cubicBezTo>
                  <a:cubicBezTo>
                    <a:pt x="16651" y="18630"/>
                    <a:pt x="17484" y="17956"/>
                    <a:pt x="18279" y="17224"/>
                  </a:cubicBezTo>
                  <a:cubicBezTo>
                    <a:pt x="19458" y="16145"/>
                    <a:pt x="20536" y="14953"/>
                    <a:pt x="21583" y="13749"/>
                  </a:cubicBezTo>
                  <a:cubicBezTo>
                    <a:pt x="23709" y="11321"/>
                    <a:pt x="25759" y="8810"/>
                    <a:pt x="27783" y="6300"/>
                  </a:cubicBezTo>
                  <a:cubicBezTo>
                    <a:pt x="28723" y="5127"/>
                    <a:pt x="29656" y="3954"/>
                    <a:pt x="30558" y="2750"/>
                  </a:cubicBezTo>
                  <a:cubicBezTo>
                    <a:pt x="31315" y="1747"/>
                    <a:pt x="31479" y="1053"/>
                    <a:pt x="31258" y="599"/>
                  </a:cubicBezTo>
                  <a:cubicBezTo>
                    <a:pt x="31047" y="163"/>
                    <a:pt x="30449" y="1"/>
                    <a:pt x="29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8"/>
            <p:cNvSpPr/>
            <p:nvPr/>
          </p:nvSpPr>
          <p:spPr>
            <a:xfrm>
              <a:off x="3496025" y="2136525"/>
              <a:ext cx="16125" cy="9575"/>
            </a:xfrm>
            <a:custGeom>
              <a:avLst/>
              <a:gdLst/>
              <a:ahLst/>
              <a:cxnLst/>
              <a:rect l="l" t="t" r="r" b="b"/>
              <a:pathLst>
                <a:path w="645" h="383" extrusionOk="0">
                  <a:moveTo>
                    <a:pt x="364" y="1"/>
                  </a:moveTo>
                  <a:cubicBezTo>
                    <a:pt x="304" y="1"/>
                    <a:pt x="244" y="17"/>
                    <a:pt x="190" y="48"/>
                  </a:cubicBezTo>
                  <a:cubicBezTo>
                    <a:pt x="95" y="79"/>
                    <a:pt x="1" y="149"/>
                    <a:pt x="20" y="250"/>
                  </a:cubicBezTo>
                  <a:cubicBezTo>
                    <a:pt x="36" y="349"/>
                    <a:pt x="135" y="382"/>
                    <a:pt x="241" y="382"/>
                  </a:cubicBezTo>
                  <a:cubicBezTo>
                    <a:pt x="337" y="382"/>
                    <a:pt x="439" y="355"/>
                    <a:pt x="493" y="325"/>
                  </a:cubicBezTo>
                  <a:cubicBezTo>
                    <a:pt x="638" y="243"/>
                    <a:pt x="644" y="86"/>
                    <a:pt x="480" y="23"/>
                  </a:cubicBezTo>
                  <a:cubicBezTo>
                    <a:pt x="443" y="8"/>
                    <a:pt x="404" y="1"/>
                    <a:pt x="3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8"/>
            <p:cNvSpPr/>
            <p:nvPr/>
          </p:nvSpPr>
          <p:spPr>
            <a:xfrm>
              <a:off x="3505800" y="2123950"/>
              <a:ext cx="11850" cy="6800"/>
            </a:xfrm>
            <a:custGeom>
              <a:avLst/>
              <a:gdLst/>
              <a:ahLst/>
              <a:cxnLst/>
              <a:rect l="l" t="t" r="r" b="b"/>
              <a:pathLst>
                <a:path w="474" h="272" extrusionOk="0">
                  <a:moveTo>
                    <a:pt x="283" y="0"/>
                  </a:moveTo>
                  <a:cubicBezTo>
                    <a:pt x="231" y="0"/>
                    <a:pt x="180" y="13"/>
                    <a:pt x="133" y="40"/>
                  </a:cubicBezTo>
                  <a:lnTo>
                    <a:pt x="114" y="53"/>
                  </a:lnTo>
                  <a:cubicBezTo>
                    <a:pt x="45" y="97"/>
                    <a:pt x="1" y="160"/>
                    <a:pt x="70" y="229"/>
                  </a:cubicBezTo>
                  <a:cubicBezTo>
                    <a:pt x="100" y="254"/>
                    <a:pt x="134" y="271"/>
                    <a:pt x="171" y="271"/>
                  </a:cubicBezTo>
                  <a:cubicBezTo>
                    <a:pt x="181" y="271"/>
                    <a:pt x="192" y="270"/>
                    <a:pt x="203" y="267"/>
                  </a:cubicBezTo>
                  <a:cubicBezTo>
                    <a:pt x="291" y="261"/>
                    <a:pt x="373" y="223"/>
                    <a:pt x="430" y="154"/>
                  </a:cubicBezTo>
                  <a:cubicBezTo>
                    <a:pt x="474" y="97"/>
                    <a:pt x="436" y="40"/>
                    <a:pt x="379" y="15"/>
                  </a:cubicBezTo>
                  <a:cubicBezTo>
                    <a:pt x="348" y="5"/>
                    <a:pt x="315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8"/>
            <p:cNvSpPr/>
            <p:nvPr/>
          </p:nvSpPr>
          <p:spPr>
            <a:xfrm>
              <a:off x="3528050" y="2141725"/>
              <a:ext cx="9150" cy="5425"/>
            </a:xfrm>
            <a:custGeom>
              <a:avLst/>
              <a:gdLst/>
              <a:ahLst/>
              <a:cxnLst/>
              <a:rect l="l" t="t" r="r" b="b"/>
              <a:pathLst>
                <a:path w="366" h="217" extrusionOk="0">
                  <a:moveTo>
                    <a:pt x="192" y="1"/>
                  </a:moveTo>
                  <a:cubicBezTo>
                    <a:pt x="123" y="1"/>
                    <a:pt x="23" y="30"/>
                    <a:pt x="13" y="98"/>
                  </a:cubicBezTo>
                  <a:cubicBezTo>
                    <a:pt x="0" y="124"/>
                    <a:pt x="6" y="155"/>
                    <a:pt x="19" y="180"/>
                  </a:cubicBezTo>
                  <a:cubicBezTo>
                    <a:pt x="33" y="208"/>
                    <a:pt x="68" y="217"/>
                    <a:pt x="104" y="217"/>
                  </a:cubicBezTo>
                  <a:cubicBezTo>
                    <a:pt x="133" y="217"/>
                    <a:pt x="163" y="211"/>
                    <a:pt x="183" y="206"/>
                  </a:cubicBezTo>
                  <a:cubicBezTo>
                    <a:pt x="221" y="187"/>
                    <a:pt x="252" y="168"/>
                    <a:pt x="284" y="143"/>
                  </a:cubicBezTo>
                  <a:cubicBezTo>
                    <a:pt x="366" y="86"/>
                    <a:pt x="303" y="16"/>
                    <a:pt x="227" y="4"/>
                  </a:cubicBezTo>
                  <a:cubicBezTo>
                    <a:pt x="217" y="2"/>
                    <a:pt x="205" y="1"/>
                    <a:pt x="1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8"/>
            <p:cNvSpPr/>
            <p:nvPr/>
          </p:nvSpPr>
          <p:spPr>
            <a:xfrm>
              <a:off x="3517475" y="2157100"/>
              <a:ext cx="9725" cy="8675"/>
            </a:xfrm>
            <a:custGeom>
              <a:avLst/>
              <a:gdLst/>
              <a:ahLst/>
              <a:cxnLst/>
              <a:rect l="l" t="t" r="r" b="b"/>
              <a:pathLst>
                <a:path w="389" h="347" extrusionOk="0">
                  <a:moveTo>
                    <a:pt x="303" y="1"/>
                  </a:moveTo>
                  <a:cubicBezTo>
                    <a:pt x="277" y="1"/>
                    <a:pt x="247" y="10"/>
                    <a:pt x="234" y="20"/>
                  </a:cubicBezTo>
                  <a:cubicBezTo>
                    <a:pt x="221" y="26"/>
                    <a:pt x="215" y="32"/>
                    <a:pt x="215" y="32"/>
                  </a:cubicBezTo>
                  <a:cubicBezTo>
                    <a:pt x="202" y="32"/>
                    <a:pt x="190" y="38"/>
                    <a:pt x="184" y="45"/>
                  </a:cubicBezTo>
                  <a:cubicBezTo>
                    <a:pt x="146" y="64"/>
                    <a:pt x="114" y="83"/>
                    <a:pt x="89" y="108"/>
                  </a:cubicBezTo>
                  <a:cubicBezTo>
                    <a:pt x="20" y="146"/>
                    <a:pt x="1" y="234"/>
                    <a:pt x="45" y="297"/>
                  </a:cubicBezTo>
                  <a:cubicBezTo>
                    <a:pt x="71" y="330"/>
                    <a:pt x="127" y="347"/>
                    <a:pt x="186" y="347"/>
                  </a:cubicBezTo>
                  <a:cubicBezTo>
                    <a:pt x="284" y="347"/>
                    <a:pt x="388" y="302"/>
                    <a:pt x="373" y="215"/>
                  </a:cubicBezTo>
                  <a:cubicBezTo>
                    <a:pt x="366" y="190"/>
                    <a:pt x="373" y="152"/>
                    <a:pt x="373" y="127"/>
                  </a:cubicBezTo>
                  <a:cubicBezTo>
                    <a:pt x="373" y="102"/>
                    <a:pt x="341" y="64"/>
                    <a:pt x="347" y="38"/>
                  </a:cubicBezTo>
                  <a:cubicBezTo>
                    <a:pt x="351" y="10"/>
                    <a:pt x="329" y="1"/>
                    <a:pt x="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8"/>
            <p:cNvSpPr/>
            <p:nvPr/>
          </p:nvSpPr>
          <p:spPr>
            <a:xfrm>
              <a:off x="3547375" y="2161675"/>
              <a:ext cx="15225" cy="6700"/>
            </a:xfrm>
            <a:custGeom>
              <a:avLst/>
              <a:gdLst/>
              <a:ahLst/>
              <a:cxnLst/>
              <a:rect l="l" t="t" r="r" b="b"/>
              <a:pathLst>
                <a:path w="609" h="268" extrusionOk="0">
                  <a:moveTo>
                    <a:pt x="362" y="1"/>
                  </a:moveTo>
                  <a:cubicBezTo>
                    <a:pt x="312" y="1"/>
                    <a:pt x="268" y="7"/>
                    <a:pt x="230" y="19"/>
                  </a:cubicBezTo>
                  <a:cubicBezTo>
                    <a:pt x="200" y="33"/>
                    <a:pt x="184" y="39"/>
                    <a:pt x="181" y="39"/>
                  </a:cubicBezTo>
                  <a:cubicBezTo>
                    <a:pt x="179" y="39"/>
                    <a:pt x="187" y="35"/>
                    <a:pt x="205" y="26"/>
                  </a:cubicBezTo>
                  <a:lnTo>
                    <a:pt x="205" y="26"/>
                  </a:lnTo>
                  <a:cubicBezTo>
                    <a:pt x="189" y="32"/>
                    <a:pt x="180" y="35"/>
                    <a:pt x="175" y="35"/>
                  </a:cubicBezTo>
                  <a:cubicBezTo>
                    <a:pt x="170" y="35"/>
                    <a:pt x="170" y="32"/>
                    <a:pt x="173" y="26"/>
                  </a:cubicBezTo>
                  <a:cubicBezTo>
                    <a:pt x="171" y="25"/>
                    <a:pt x="168" y="25"/>
                    <a:pt x="165" y="25"/>
                  </a:cubicBezTo>
                  <a:cubicBezTo>
                    <a:pt x="122" y="25"/>
                    <a:pt x="0" y="61"/>
                    <a:pt x="47" y="114"/>
                  </a:cubicBezTo>
                  <a:cubicBezTo>
                    <a:pt x="60" y="133"/>
                    <a:pt x="79" y="158"/>
                    <a:pt x="104" y="171"/>
                  </a:cubicBezTo>
                  <a:lnTo>
                    <a:pt x="110" y="177"/>
                  </a:lnTo>
                  <a:cubicBezTo>
                    <a:pt x="116" y="190"/>
                    <a:pt x="123" y="196"/>
                    <a:pt x="129" y="202"/>
                  </a:cubicBezTo>
                  <a:cubicBezTo>
                    <a:pt x="171" y="247"/>
                    <a:pt x="233" y="268"/>
                    <a:pt x="296" y="268"/>
                  </a:cubicBezTo>
                  <a:cubicBezTo>
                    <a:pt x="366" y="268"/>
                    <a:pt x="439" y="242"/>
                    <a:pt x="489" y="196"/>
                  </a:cubicBezTo>
                  <a:cubicBezTo>
                    <a:pt x="608" y="95"/>
                    <a:pt x="470" y="1"/>
                    <a:pt x="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8"/>
            <p:cNvSpPr/>
            <p:nvPr/>
          </p:nvSpPr>
          <p:spPr>
            <a:xfrm>
              <a:off x="3553575" y="2177600"/>
              <a:ext cx="10975" cy="7175"/>
            </a:xfrm>
            <a:custGeom>
              <a:avLst/>
              <a:gdLst/>
              <a:ahLst/>
              <a:cxnLst/>
              <a:rect l="l" t="t" r="r" b="b"/>
              <a:pathLst>
                <a:path w="439" h="287" extrusionOk="0">
                  <a:moveTo>
                    <a:pt x="149" y="1"/>
                  </a:moveTo>
                  <a:cubicBezTo>
                    <a:pt x="112" y="1"/>
                    <a:pt x="76" y="21"/>
                    <a:pt x="58" y="57"/>
                  </a:cubicBezTo>
                  <a:cubicBezTo>
                    <a:pt x="51" y="76"/>
                    <a:pt x="45" y="89"/>
                    <a:pt x="39" y="108"/>
                  </a:cubicBezTo>
                  <a:cubicBezTo>
                    <a:pt x="14" y="127"/>
                    <a:pt x="1" y="171"/>
                    <a:pt x="20" y="202"/>
                  </a:cubicBezTo>
                  <a:cubicBezTo>
                    <a:pt x="32" y="221"/>
                    <a:pt x="45" y="240"/>
                    <a:pt x="64" y="259"/>
                  </a:cubicBezTo>
                  <a:cubicBezTo>
                    <a:pt x="86" y="278"/>
                    <a:pt x="118" y="287"/>
                    <a:pt x="152" y="287"/>
                  </a:cubicBezTo>
                  <a:cubicBezTo>
                    <a:pt x="276" y="287"/>
                    <a:pt x="439" y="182"/>
                    <a:pt x="335" y="108"/>
                  </a:cubicBezTo>
                  <a:cubicBezTo>
                    <a:pt x="310" y="95"/>
                    <a:pt x="285" y="83"/>
                    <a:pt x="266" y="70"/>
                  </a:cubicBezTo>
                  <a:cubicBezTo>
                    <a:pt x="247" y="57"/>
                    <a:pt x="234" y="45"/>
                    <a:pt x="228" y="32"/>
                  </a:cubicBezTo>
                  <a:cubicBezTo>
                    <a:pt x="204" y="11"/>
                    <a:pt x="176" y="1"/>
                    <a:pt x="1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8"/>
            <p:cNvSpPr/>
            <p:nvPr/>
          </p:nvSpPr>
          <p:spPr>
            <a:xfrm>
              <a:off x="3646025" y="2198000"/>
              <a:ext cx="7725" cy="4450"/>
            </a:xfrm>
            <a:custGeom>
              <a:avLst/>
              <a:gdLst/>
              <a:ahLst/>
              <a:cxnLst/>
              <a:rect l="l" t="t" r="r" b="b"/>
              <a:pathLst>
                <a:path w="309" h="178" extrusionOk="0">
                  <a:moveTo>
                    <a:pt x="216" y="0"/>
                  </a:moveTo>
                  <a:cubicBezTo>
                    <a:pt x="169" y="0"/>
                    <a:pt x="115" y="14"/>
                    <a:pt x="100" y="30"/>
                  </a:cubicBezTo>
                  <a:cubicBezTo>
                    <a:pt x="74" y="49"/>
                    <a:pt x="62" y="68"/>
                    <a:pt x="43" y="86"/>
                  </a:cubicBezTo>
                  <a:cubicBezTo>
                    <a:pt x="1" y="144"/>
                    <a:pt x="64" y="172"/>
                    <a:pt x="134" y="172"/>
                  </a:cubicBezTo>
                  <a:cubicBezTo>
                    <a:pt x="148" y="172"/>
                    <a:pt x="162" y="171"/>
                    <a:pt x="175" y="168"/>
                  </a:cubicBezTo>
                  <a:lnTo>
                    <a:pt x="175" y="168"/>
                  </a:lnTo>
                  <a:cubicBezTo>
                    <a:pt x="163" y="175"/>
                    <a:pt x="158" y="178"/>
                    <a:pt x="161" y="178"/>
                  </a:cubicBezTo>
                  <a:cubicBezTo>
                    <a:pt x="164" y="178"/>
                    <a:pt x="175" y="175"/>
                    <a:pt x="194" y="168"/>
                  </a:cubicBezTo>
                  <a:cubicBezTo>
                    <a:pt x="220" y="162"/>
                    <a:pt x="245" y="143"/>
                    <a:pt x="264" y="124"/>
                  </a:cubicBezTo>
                  <a:cubicBezTo>
                    <a:pt x="276" y="105"/>
                    <a:pt x="283" y="86"/>
                    <a:pt x="289" y="61"/>
                  </a:cubicBezTo>
                  <a:cubicBezTo>
                    <a:pt x="308" y="16"/>
                    <a:pt x="266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8"/>
            <p:cNvSpPr/>
            <p:nvPr/>
          </p:nvSpPr>
          <p:spPr>
            <a:xfrm>
              <a:off x="3645250" y="2212575"/>
              <a:ext cx="11300" cy="4925"/>
            </a:xfrm>
            <a:custGeom>
              <a:avLst/>
              <a:gdLst/>
              <a:ahLst/>
              <a:cxnLst/>
              <a:rect l="l" t="t" r="r" b="b"/>
              <a:pathLst>
                <a:path w="452" h="197" extrusionOk="0">
                  <a:moveTo>
                    <a:pt x="251" y="1"/>
                  </a:moveTo>
                  <a:cubicBezTo>
                    <a:pt x="129" y="1"/>
                    <a:pt x="0" y="110"/>
                    <a:pt x="124" y="172"/>
                  </a:cubicBezTo>
                  <a:lnTo>
                    <a:pt x="169" y="191"/>
                  </a:lnTo>
                  <a:cubicBezTo>
                    <a:pt x="178" y="195"/>
                    <a:pt x="192" y="197"/>
                    <a:pt x="208" y="197"/>
                  </a:cubicBezTo>
                  <a:cubicBezTo>
                    <a:pt x="294" y="197"/>
                    <a:pt x="452" y="145"/>
                    <a:pt x="383" y="71"/>
                  </a:cubicBezTo>
                  <a:lnTo>
                    <a:pt x="358" y="40"/>
                  </a:lnTo>
                  <a:cubicBezTo>
                    <a:pt x="329" y="12"/>
                    <a:pt x="290" y="1"/>
                    <a:pt x="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8"/>
            <p:cNvSpPr/>
            <p:nvPr/>
          </p:nvSpPr>
          <p:spPr>
            <a:xfrm>
              <a:off x="3599300" y="1957975"/>
              <a:ext cx="14225" cy="9125"/>
            </a:xfrm>
            <a:custGeom>
              <a:avLst/>
              <a:gdLst/>
              <a:ahLst/>
              <a:cxnLst/>
              <a:rect l="l" t="t" r="r" b="b"/>
              <a:pathLst>
                <a:path w="569" h="365" extrusionOk="0">
                  <a:moveTo>
                    <a:pt x="289" y="0"/>
                  </a:moveTo>
                  <a:cubicBezTo>
                    <a:pt x="211" y="0"/>
                    <a:pt x="136" y="27"/>
                    <a:pt x="77" y="82"/>
                  </a:cubicBezTo>
                  <a:cubicBezTo>
                    <a:pt x="26" y="120"/>
                    <a:pt x="1" y="183"/>
                    <a:pt x="14" y="240"/>
                  </a:cubicBezTo>
                  <a:cubicBezTo>
                    <a:pt x="28" y="341"/>
                    <a:pt x="146" y="365"/>
                    <a:pt x="242" y="365"/>
                  </a:cubicBezTo>
                  <a:cubicBezTo>
                    <a:pt x="272" y="365"/>
                    <a:pt x="300" y="362"/>
                    <a:pt x="323" y="359"/>
                  </a:cubicBezTo>
                  <a:cubicBezTo>
                    <a:pt x="386" y="347"/>
                    <a:pt x="442" y="328"/>
                    <a:pt x="493" y="290"/>
                  </a:cubicBezTo>
                  <a:cubicBezTo>
                    <a:pt x="569" y="164"/>
                    <a:pt x="569" y="88"/>
                    <a:pt x="493" y="50"/>
                  </a:cubicBezTo>
                  <a:cubicBezTo>
                    <a:pt x="455" y="25"/>
                    <a:pt x="417" y="13"/>
                    <a:pt x="379" y="6"/>
                  </a:cubicBezTo>
                  <a:lnTo>
                    <a:pt x="354" y="6"/>
                  </a:lnTo>
                  <a:cubicBezTo>
                    <a:pt x="332" y="2"/>
                    <a:pt x="311" y="0"/>
                    <a:pt x="2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8"/>
            <p:cNvSpPr/>
            <p:nvPr/>
          </p:nvSpPr>
          <p:spPr>
            <a:xfrm>
              <a:off x="3598200" y="1972375"/>
              <a:ext cx="13900" cy="8800"/>
            </a:xfrm>
            <a:custGeom>
              <a:avLst/>
              <a:gdLst/>
              <a:ahLst/>
              <a:cxnLst/>
              <a:rect l="l" t="t" r="r" b="b"/>
              <a:pathLst>
                <a:path w="556" h="352" extrusionOk="0">
                  <a:moveTo>
                    <a:pt x="296" y="0"/>
                  </a:moveTo>
                  <a:cubicBezTo>
                    <a:pt x="271" y="0"/>
                    <a:pt x="243" y="8"/>
                    <a:pt x="234" y="17"/>
                  </a:cubicBezTo>
                  <a:cubicBezTo>
                    <a:pt x="171" y="86"/>
                    <a:pt x="58" y="99"/>
                    <a:pt x="32" y="193"/>
                  </a:cubicBezTo>
                  <a:cubicBezTo>
                    <a:pt x="1" y="313"/>
                    <a:pt x="152" y="351"/>
                    <a:pt x="234" y="351"/>
                  </a:cubicBezTo>
                  <a:cubicBezTo>
                    <a:pt x="335" y="351"/>
                    <a:pt x="499" y="307"/>
                    <a:pt x="531" y="193"/>
                  </a:cubicBezTo>
                  <a:cubicBezTo>
                    <a:pt x="556" y="86"/>
                    <a:pt x="430" y="55"/>
                    <a:pt x="341" y="36"/>
                  </a:cubicBezTo>
                  <a:cubicBezTo>
                    <a:pt x="348" y="9"/>
                    <a:pt x="323" y="0"/>
                    <a:pt x="2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8"/>
            <p:cNvSpPr/>
            <p:nvPr/>
          </p:nvSpPr>
          <p:spPr>
            <a:xfrm>
              <a:off x="3626400" y="1967075"/>
              <a:ext cx="14350" cy="10225"/>
            </a:xfrm>
            <a:custGeom>
              <a:avLst/>
              <a:gdLst/>
              <a:ahLst/>
              <a:cxnLst/>
              <a:rect l="l" t="t" r="r" b="b"/>
              <a:pathLst>
                <a:path w="574" h="409" extrusionOk="0">
                  <a:moveTo>
                    <a:pt x="283" y="1"/>
                  </a:moveTo>
                  <a:cubicBezTo>
                    <a:pt x="271" y="1"/>
                    <a:pt x="259" y="1"/>
                    <a:pt x="248" y="2"/>
                  </a:cubicBezTo>
                  <a:cubicBezTo>
                    <a:pt x="185" y="8"/>
                    <a:pt x="122" y="33"/>
                    <a:pt x="77" y="77"/>
                  </a:cubicBezTo>
                  <a:cubicBezTo>
                    <a:pt x="33" y="115"/>
                    <a:pt x="8" y="172"/>
                    <a:pt x="14" y="235"/>
                  </a:cubicBezTo>
                  <a:cubicBezTo>
                    <a:pt x="0" y="354"/>
                    <a:pt x="113" y="408"/>
                    <a:pt x="241" y="408"/>
                  </a:cubicBezTo>
                  <a:cubicBezTo>
                    <a:pt x="396" y="408"/>
                    <a:pt x="573" y="327"/>
                    <a:pt x="563" y="185"/>
                  </a:cubicBezTo>
                  <a:cubicBezTo>
                    <a:pt x="557" y="35"/>
                    <a:pt x="410" y="1"/>
                    <a:pt x="2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8"/>
            <p:cNvSpPr/>
            <p:nvPr/>
          </p:nvSpPr>
          <p:spPr>
            <a:xfrm>
              <a:off x="3626750" y="1940275"/>
              <a:ext cx="9875" cy="7125"/>
            </a:xfrm>
            <a:custGeom>
              <a:avLst/>
              <a:gdLst/>
              <a:ahLst/>
              <a:cxnLst/>
              <a:rect l="l" t="t" r="r" b="b"/>
              <a:pathLst>
                <a:path w="395" h="285" extrusionOk="0">
                  <a:moveTo>
                    <a:pt x="181" y="1"/>
                  </a:moveTo>
                  <a:cubicBezTo>
                    <a:pt x="109" y="1"/>
                    <a:pt x="37" y="30"/>
                    <a:pt x="19" y="103"/>
                  </a:cubicBezTo>
                  <a:cubicBezTo>
                    <a:pt x="13" y="115"/>
                    <a:pt x="13" y="128"/>
                    <a:pt x="7" y="140"/>
                  </a:cubicBezTo>
                  <a:cubicBezTo>
                    <a:pt x="0" y="166"/>
                    <a:pt x="13" y="191"/>
                    <a:pt x="38" y="210"/>
                  </a:cubicBezTo>
                  <a:cubicBezTo>
                    <a:pt x="63" y="222"/>
                    <a:pt x="76" y="254"/>
                    <a:pt x="101" y="273"/>
                  </a:cubicBezTo>
                  <a:cubicBezTo>
                    <a:pt x="109" y="281"/>
                    <a:pt x="125" y="284"/>
                    <a:pt x="144" y="284"/>
                  </a:cubicBezTo>
                  <a:cubicBezTo>
                    <a:pt x="201" y="284"/>
                    <a:pt x="284" y="252"/>
                    <a:pt x="246" y="210"/>
                  </a:cubicBezTo>
                  <a:lnTo>
                    <a:pt x="246" y="197"/>
                  </a:lnTo>
                  <a:cubicBezTo>
                    <a:pt x="265" y="178"/>
                    <a:pt x="284" y="166"/>
                    <a:pt x="303" y="147"/>
                  </a:cubicBezTo>
                  <a:cubicBezTo>
                    <a:pt x="394" y="67"/>
                    <a:pt x="289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8"/>
            <p:cNvSpPr/>
            <p:nvPr/>
          </p:nvSpPr>
          <p:spPr>
            <a:xfrm>
              <a:off x="3603875" y="1914450"/>
              <a:ext cx="10900" cy="5700"/>
            </a:xfrm>
            <a:custGeom>
              <a:avLst/>
              <a:gdLst/>
              <a:ahLst/>
              <a:cxnLst/>
              <a:rect l="l" t="t" r="r" b="b"/>
              <a:pathLst>
                <a:path w="436" h="228" extrusionOk="0">
                  <a:moveTo>
                    <a:pt x="291" y="0"/>
                  </a:moveTo>
                  <a:cubicBezTo>
                    <a:pt x="222" y="0"/>
                    <a:pt x="1" y="89"/>
                    <a:pt x="127" y="183"/>
                  </a:cubicBezTo>
                  <a:cubicBezTo>
                    <a:pt x="152" y="196"/>
                    <a:pt x="184" y="208"/>
                    <a:pt x="215" y="208"/>
                  </a:cubicBezTo>
                  <a:cubicBezTo>
                    <a:pt x="220" y="222"/>
                    <a:pt x="237" y="228"/>
                    <a:pt x="258" y="228"/>
                  </a:cubicBezTo>
                  <a:cubicBezTo>
                    <a:pt x="295" y="228"/>
                    <a:pt x="342" y="212"/>
                    <a:pt x="354" y="196"/>
                  </a:cubicBezTo>
                  <a:lnTo>
                    <a:pt x="373" y="177"/>
                  </a:lnTo>
                  <a:cubicBezTo>
                    <a:pt x="386" y="171"/>
                    <a:pt x="398" y="158"/>
                    <a:pt x="411" y="145"/>
                  </a:cubicBezTo>
                  <a:cubicBezTo>
                    <a:pt x="411" y="139"/>
                    <a:pt x="417" y="139"/>
                    <a:pt x="417" y="133"/>
                  </a:cubicBezTo>
                  <a:cubicBezTo>
                    <a:pt x="423" y="126"/>
                    <a:pt x="423" y="120"/>
                    <a:pt x="423" y="114"/>
                  </a:cubicBezTo>
                  <a:cubicBezTo>
                    <a:pt x="430" y="101"/>
                    <a:pt x="436" y="89"/>
                    <a:pt x="430" y="76"/>
                  </a:cubicBezTo>
                  <a:lnTo>
                    <a:pt x="430" y="70"/>
                  </a:lnTo>
                  <a:cubicBezTo>
                    <a:pt x="430" y="76"/>
                    <a:pt x="430" y="76"/>
                    <a:pt x="423" y="76"/>
                  </a:cubicBezTo>
                  <a:cubicBezTo>
                    <a:pt x="423" y="32"/>
                    <a:pt x="367" y="0"/>
                    <a:pt x="3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8"/>
            <p:cNvSpPr/>
            <p:nvPr/>
          </p:nvSpPr>
          <p:spPr>
            <a:xfrm>
              <a:off x="3590800" y="1927200"/>
              <a:ext cx="11050" cy="6575"/>
            </a:xfrm>
            <a:custGeom>
              <a:avLst/>
              <a:gdLst/>
              <a:ahLst/>
              <a:cxnLst/>
              <a:rect l="l" t="t" r="r" b="b"/>
              <a:pathLst>
                <a:path w="442" h="263" extrusionOk="0">
                  <a:moveTo>
                    <a:pt x="289" y="1"/>
                  </a:moveTo>
                  <a:cubicBezTo>
                    <a:pt x="268" y="1"/>
                    <a:pt x="247" y="5"/>
                    <a:pt x="227" y="14"/>
                  </a:cubicBezTo>
                  <a:lnTo>
                    <a:pt x="177" y="33"/>
                  </a:lnTo>
                  <a:cubicBezTo>
                    <a:pt x="63" y="64"/>
                    <a:pt x="0" y="171"/>
                    <a:pt x="120" y="234"/>
                  </a:cubicBezTo>
                  <a:cubicBezTo>
                    <a:pt x="115" y="233"/>
                    <a:pt x="112" y="232"/>
                    <a:pt x="111" y="232"/>
                  </a:cubicBezTo>
                  <a:cubicBezTo>
                    <a:pt x="107" y="232"/>
                    <a:pt x="118" y="238"/>
                    <a:pt x="145" y="247"/>
                  </a:cubicBezTo>
                  <a:cubicBezTo>
                    <a:pt x="158" y="260"/>
                    <a:pt x="183" y="260"/>
                    <a:pt x="202" y="260"/>
                  </a:cubicBezTo>
                  <a:cubicBezTo>
                    <a:pt x="214" y="261"/>
                    <a:pt x="227" y="262"/>
                    <a:pt x="241" y="262"/>
                  </a:cubicBezTo>
                  <a:cubicBezTo>
                    <a:pt x="327" y="262"/>
                    <a:pt x="436" y="226"/>
                    <a:pt x="436" y="134"/>
                  </a:cubicBezTo>
                  <a:lnTo>
                    <a:pt x="436" y="121"/>
                  </a:lnTo>
                  <a:cubicBezTo>
                    <a:pt x="442" y="96"/>
                    <a:pt x="429" y="64"/>
                    <a:pt x="398" y="45"/>
                  </a:cubicBezTo>
                  <a:cubicBezTo>
                    <a:pt x="369" y="16"/>
                    <a:pt x="329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8"/>
            <p:cNvSpPr/>
            <p:nvPr/>
          </p:nvSpPr>
          <p:spPr>
            <a:xfrm>
              <a:off x="3624850" y="1912975"/>
              <a:ext cx="11300" cy="6700"/>
            </a:xfrm>
            <a:custGeom>
              <a:avLst/>
              <a:gdLst/>
              <a:ahLst/>
              <a:cxnLst/>
              <a:rect l="l" t="t" r="r" b="b"/>
              <a:pathLst>
                <a:path w="452" h="268" extrusionOk="0">
                  <a:moveTo>
                    <a:pt x="270" y="1"/>
                  </a:moveTo>
                  <a:cubicBezTo>
                    <a:pt x="201" y="1"/>
                    <a:pt x="127" y="22"/>
                    <a:pt x="95" y="59"/>
                  </a:cubicBezTo>
                  <a:cubicBezTo>
                    <a:pt x="64" y="84"/>
                    <a:pt x="38" y="116"/>
                    <a:pt x="26" y="154"/>
                  </a:cubicBezTo>
                  <a:cubicBezTo>
                    <a:pt x="1" y="217"/>
                    <a:pt x="83" y="261"/>
                    <a:pt x="133" y="267"/>
                  </a:cubicBezTo>
                  <a:lnTo>
                    <a:pt x="228" y="267"/>
                  </a:lnTo>
                  <a:cubicBezTo>
                    <a:pt x="259" y="261"/>
                    <a:pt x="284" y="248"/>
                    <a:pt x="316" y="236"/>
                  </a:cubicBezTo>
                  <a:cubicBezTo>
                    <a:pt x="322" y="230"/>
                    <a:pt x="335" y="223"/>
                    <a:pt x="348" y="217"/>
                  </a:cubicBezTo>
                  <a:lnTo>
                    <a:pt x="348" y="211"/>
                  </a:lnTo>
                  <a:cubicBezTo>
                    <a:pt x="366" y="192"/>
                    <a:pt x="392" y="166"/>
                    <a:pt x="404" y="141"/>
                  </a:cubicBezTo>
                  <a:cubicBezTo>
                    <a:pt x="452" y="42"/>
                    <a:pt x="365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8"/>
            <p:cNvSpPr/>
            <p:nvPr/>
          </p:nvSpPr>
          <p:spPr>
            <a:xfrm>
              <a:off x="3710325" y="1876625"/>
              <a:ext cx="5050" cy="3475"/>
            </a:xfrm>
            <a:custGeom>
              <a:avLst/>
              <a:gdLst/>
              <a:ahLst/>
              <a:cxnLst/>
              <a:rect l="l" t="t" r="r" b="b"/>
              <a:pathLst>
                <a:path w="202" h="139" extrusionOk="0">
                  <a:moveTo>
                    <a:pt x="157" y="0"/>
                  </a:moveTo>
                  <a:cubicBezTo>
                    <a:pt x="138" y="0"/>
                    <a:pt x="116" y="6"/>
                    <a:pt x="107" y="12"/>
                  </a:cubicBezTo>
                  <a:lnTo>
                    <a:pt x="93" y="24"/>
                  </a:lnTo>
                  <a:lnTo>
                    <a:pt x="93" y="24"/>
                  </a:lnTo>
                  <a:cubicBezTo>
                    <a:pt x="88" y="25"/>
                    <a:pt x="65" y="40"/>
                    <a:pt x="57" y="44"/>
                  </a:cubicBezTo>
                  <a:cubicBezTo>
                    <a:pt x="19" y="69"/>
                    <a:pt x="0" y="113"/>
                    <a:pt x="57" y="132"/>
                  </a:cubicBezTo>
                  <a:cubicBezTo>
                    <a:pt x="69" y="136"/>
                    <a:pt x="83" y="138"/>
                    <a:pt x="98" y="138"/>
                  </a:cubicBezTo>
                  <a:cubicBezTo>
                    <a:pt x="126" y="138"/>
                    <a:pt x="156" y="130"/>
                    <a:pt x="177" y="113"/>
                  </a:cubicBezTo>
                  <a:cubicBezTo>
                    <a:pt x="202" y="88"/>
                    <a:pt x="189" y="63"/>
                    <a:pt x="196" y="31"/>
                  </a:cubicBezTo>
                  <a:cubicBezTo>
                    <a:pt x="199" y="8"/>
                    <a:pt x="179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8"/>
            <p:cNvSpPr/>
            <p:nvPr/>
          </p:nvSpPr>
          <p:spPr>
            <a:xfrm>
              <a:off x="3723050" y="1895875"/>
              <a:ext cx="7950" cy="3825"/>
            </a:xfrm>
            <a:custGeom>
              <a:avLst/>
              <a:gdLst/>
              <a:ahLst/>
              <a:cxnLst/>
              <a:rect l="l" t="t" r="r" b="b"/>
              <a:pathLst>
                <a:path w="318" h="153" extrusionOk="0">
                  <a:moveTo>
                    <a:pt x="214" y="0"/>
                  </a:moveTo>
                  <a:cubicBezTo>
                    <a:pt x="121" y="0"/>
                    <a:pt x="0" y="116"/>
                    <a:pt x="134" y="144"/>
                  </a:cubicBezTo>
                  <a:cubicBezTo>
                    <a:pt x="156" y="148"/>
                    <a:pt x="184" y="152"/>
                    <a:pt x="210" y="152"/>
                  </a:cubicBezTo>
                  <a:cubicBezTo>
                    <a:pt x="267" y="152"/>
                    <a:pt x="318" y="133"/>
                    <a:pt x="292" y="56"/>
                  </a:cubicBezTo>
                  <a:cubicBezTo>
                    <a:pt x="279" y="16"/>
                    <a:pt x="24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8"/>
            <p:cNvSpPr/>
            <p:nvPr/>
          </p:nvSpPr>
          <p:spPr>
            <a:xfrm>
              <a:off x="3752975" y="1873650"/>
              <a:ext cx="7050" cy="2850"/>
            </a:xfrm>
            <a:custGeom>
              <a:avLst/>
              <a:gdLst/>
              <a:ahLst/>
              <a:cxnLst/>
              <a:rect l="l" t="t" r="r" b="b"/>
              <a:pathLst>
                <a:path w="282" h="114" extrusionOk="0">
                  <a:moveTo>
                    <a:pt x="173" y="1"/>
                  </a:moveTo>
                  <a:cubicBezTo>
                    <a:pt x="101" y="1"/>
                    <a:pt x="1" y="54"/>
                    <a:pt x="66" y="100"/>
                  </a:cubicBezTo>
                  <a:cubicBezTo>
                    <a:pt x="79" y="109"/>
                    <a:pt x="97" y="114"/>
                    <a:pt x="117" y="114"/>
                  </a:cubicBezTo>
                  <a:cubicBezTo>
                    <a:pt x="188" y="114"/>
                    <a:pt x="282" y="61"/>
                    <a:pt x="218" y="11"/>
                  </a:cubicBezTo>
                  <a:cubicBezTo>
                    <a:pt x="206" y="4"/>
                    <a:pt x="190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8"/>
            <p:cNvSpPr/>
            <p:nvPr/>
          </p:nvSpPr>
          <p:spPr>
            <a:xfrm>
              <a:off x="3991450" y="1832025"/>
              <a:ext cx="13575" cy="8350"/>
            </a:xfrm>
            <a:custGeom>
              <a:avLst/>
              <a:gdLst/>
              <a:ahLst/>
              <a:cxnLst/>
              <a:rect l="l" t="t" r="r" b="b"/>
              <a:pathLst>
                <a:path w="543" h="334" extrusionOk="0">
                  <a:moveTo>
                    <a:pt x="321" y="1"/>
                  </a:moveTo>
                  <a:cubicBezTo>
                    <a:pt x="184" y="1"/>
                    <a:pt x="28" y="62"/>
                    <a:pt x="7" y="169"/>
                  </a:cubicBezTo>
                  <a:cubicBezTo>
                    <a:pt x="0" y="188"/>
                    <a:pt x="0" y="207"/>
                    <a:pt x="7" y="226"/>
                  </a:cubicBezTo>
                  <a:cubicBezTo>
                    <a:pt x="19" y="295"/>
                    <a:pt x="89" y="320"/>
                    <a:pt x="171" y="327"/>
                  </a:cubicBezTo>
                  <a:cubicBezTo>
                    <a:pt x="190" y="333"/>
                    <a:pt x="208" y="333"/>
                    <a:pt x="227" y="333"/>
                  </a:cubicBezTo>
                  <a:cubicBezTo>
                    <a:pt x="328" y="333"/>
                    <a:pt x="486" y="301"/>
                    <a:pt x="524" y="194"/>
                  </a:cubicBezTo>
                  <a:cubicBezTo>
                    <a:pt x="536" y="175"/>
                    <a:pt x="543" y="150"/>
                    <a:pt x="543" y="125"/>
                  </a:cubicBezTo>
                  <a:cubicBezTo>
                    <a:pt x="543" y="119"/>
                    <a:pt x="536" y="119"/>
                    <a:pt x="536" y="112"/>
                  </a:cubicBezTo>
                  <a:cubicBezTo>
                    <a:pt x="520" y="36"/>
                    <a:pt x="426" y="1"/>
                    <a:pt x="3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8"/>
            <p:cNvSpPr/>
            <p:nvPr/>
          </p:nvSpPr>
          <p:spPr>
            <a:xfrm>
              <a:off x="3964825" y="1851175"/>
              <a:ext cx="11425" cy="6400"/>
            </a:xfrm>
            <a:custGeom>
              <a:avLst/>
              <a:gdLst/>
              <a:ahLst/>
              <a:cxnLst/>
              <a:rect l="l" t="t" r="r" b="b"/>
              <a:pathLst>
                <a:path w="457" h="256" extrusionOk="0">
                  <a:moveTo>
                    <a:pt x="339" y="0"/>
                  </a:moveTo>
                  <a:cubicBezTo>
                    <a:pt x="326" y="0"/>
                    <a:pt x="314" y="1"/>
                    <a:pt x="302" y="2"/>
                  </a:cubicBezTo>
                  <a:lnTo>
                    <a:pt x="239" y="2"/>
                  </a:lnTo>
                  <a:cubicBezTo>
                    <a:pt x="201" y="2"/>
                    <a:pt x="163" y="8"/>
                    <a:pt x="132" y="21"/>
                  </a:cubicBezTo>
                  <a:cubicBezTo>
                    <a:pt x="119" y="26"/>
                    <a:pt x="45" y="65"/>
                    <a:pt x="48" y="65"/>
                  </a:cubicBezTo>
                  <a:cubicBezTo>
                    <a:pt x="49" y="65"/>
                    <a:pt x="64" y="58"/>
                    <a:pt x="100" y="40"/>
                  </a:cubicBezTo>
                  <a:lnTo>
                    <a:pt x="100" y="40"/>
                  </a:lnTo>
                  <a:cubicBezTo>
                    <a:pt x="69" y="59"/>
                    <a:pt x="18" y="78"/>
                    <a:pt x="12" y="122"/>
                  </a:cubicBezTo>
                  <a:lnTo>
                    <a:pt x="12" y="135"/>
                  </a:lnTo>
                  <a:cubicBezTo>
                    <a:pt x="0" y="211"/>
                    <a:pt x="88" y="255"/>
                    <a:pt x="162" y="255"/>
                  </a:cubicBezTo>
                  <a:cubicBezTo>
                    <a:pt x="166" y="255"/>
                    <a:pt x="171" y="255"/>
                    <a:pt x="176" y="254"/>
                  </a:cubicBezTo>
                  <a:lnTo>
                    <a:pt x="201" y="254"/>
                  </a:lnTo>
                  <a:cubicBezTo>
                    <a:pt x="264" y="242"/>
                    <a:pt x="454" y="198"/>
                    <a:pt x="428" y="97"/>
                  </a:cubicBezTo>
                  <a:cubicBezTo>
                    <a:pt x="435" y="90"/>
                    <a:pt x="435" y="78"/>
                    <a:pt x="441" y="72"/>
                  </a:cubicBezTo>
                  <a:cubicBezTo>
                    <a:pt x="456" y="15"/>
                    <a:pt x="39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8"/>
            <p:cNvSpPr/>
            <p:nvPr/>
          </p:nvSpPr>
          <p:spPr>
            <a:xfrm>
              <a:off x="3957400" y="1822575"/>
              <a:ext cx="9150" cy="5675"/>
            </a:xfrm>
            <a:custGeom>
              <a:avLst/>
              <a:gdLst/>
              <a:ahLst/>
              <a:cxnLst/>
              <a:rect l="l" t="t" r="r" b="b"/>
              <a:pathLst>
                <a:path w="366" h="227" extrusionOk="0">
                  <a:moveTo>
                    <a:pt x="176" y="0"/>
                  </a:moveTo>
                  <a:cubicBezTo>
                    <a:pt x="108" y="0"/>
                    <a:pt x="46" y="24"/>
                    <a:pt x="0" y="87"/>
                  </a:cubicBezTo>
                  <a:cubicBezTo>
                    <a:pt x="13" y="118"/>
                    <a:pt x="19" y="156"/>
                    <a:pt x="25" y="194"/>
                  </a:cubicBezTo>
                  <a:cubicBezTo>
                    <a:pt x="65" y="215"/>
                    <a:pt x="107" y="226"/>
                    <a:pt x="149" y="226"/>
                  </a:cubicBezTo>
                  <a:cubicBezTo>
                    <a:pt x="194" y="226"/>
                    <a:pt x="238" y="214"/>
                    <a:pt x="278" y="188"/>
                  </a:cubicBezTo>
                  <a:cubicBezTo>
                    <a:pt x="296" y="175"/>
                    <a:pt x="315" y="162"/>
                    <a:pt x="334" y="150"/>
                  </a:cubicBezTo>
                  <a:cubicBezTo>
                    <a:pt x="360" y="131"/>
                    <a:pt x="366" y="87"/>
                    <a:pt x="341" y="68"/>
                  </a:cubicBezTo>
                  <a:cubicBezTo>
                    <a:pt x="328" y="42"/>
                    <a:pt x="309" y="24"/>
                    <a:pt x="284" y="17"/>
                  </a:cubicBezTo>
                  <a:cubicBezTo>
                    <a:pt x="247" y="7"/>
                    <a:pt x="211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8"/>
            <p:cNvSpPr/>
            <p:nvPr/>
          </p:nvSpPr>
          <p:spPr>
            <a:xfrm>
              <a:off x="3348550" y="1979550"/>
              <a:ext cx="12075" cy="5775"/>
            </a:xfrm>
            <a:custGeom>
              <a:avLst/>
              <a:gdLst/>
              <a:ahLst/>
              <a:cxnLst/>
              <a:rect l="l" t="t" r="r" b="b"/>
              <a:pathLst>
                <a:path w="483" h="231" extrusionOk="0">
                  <a:moveTo>
                    <a:pt x="319" y="1"/>
                  </a:moveTo>
                  <a:cubicBezTo>
                    <a:pt x="236" y="1"/>
                    <a:pt x="1" y="57"/>
                    <a:pt x="85" y="171"/>
                  </a:cubicBezTo>
                  <a:cubicBezTo>
                    <a:pt x="119" y="216"/>
                    <a:pt x="161" y="231"/>
                    <a:pt x="207" y="231"/>
                  </a:cubicBezTo>
                  <a:cubicBezTo>
                    <a:pt x="244" y="231"/>
                    <a:pt x="284" y="221"/>
                    <a:pt x="324" y="209"/>
                  </a:cubicBezTo>
                  <a:cubicBezTo>
                    <a:pt x="444" y="178"/>
                    <a:pt x="482" y="26"/>
                    <a:pt x="331" y="1"/>
                  </a:cubicBezTo>
                  <a:cubicBezTo>
                    <a:pt x="327" y="1"/>
                    <a:pt x="323" y="1"/>
                    <a:pt x="3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8"/>
            <p:cNvSpPr/>
            <p:nvPr/>
          </p:nvSpPr>
          <p:spPr>
            <a:xfrm>
              <a:off x="3338525" y="2005650"/>
              <a:ext cx="14375" cy="10275"/>
            </a:xfrm>
            <a:custGeom>
              <a:avLst/>
              <a:gdLst/>
              <a:ahLst/>
              <a:cxnLst/>
              <a:rect l="l" t="t" r="r" b="b"/>
              <a:pathLst>
                <a:path w="575" h="411" extrusionOk="0">
                  <a:moveTo>
                    <a:pt x="384" y="0"/>
                  </a:moveTo>
                  <a:cubicBezTo>
                    <a:pt x="321" y="0"/>
                    <a:pt x="256" y="27"/>
                    <a:pt x="252" y="80"/>
                  </a:cubicBezTo>
                  <a:cubicBezTo>
                    <a:pt x="252" y="86"/>
                    <a:pt x="246" y="92"/>
                    <a:pt x="246" y="105"/>
                  </a:cubicBezTo>
                  <a:cubicBezTo>
                    <a:pt x="208" y="111"/>
                    <a:pt x="177" y="124"/>
                    <a:pt x="152" y="143"/>
                  </a:cubicBezTo>
                  <a:cubicBezTo>
                    <a:pt x="44" y="206"/>
                    <a:pt x="0" y="338"/>
                    <a:pt x="139" y="389"/>
                  </a:cubicBezTo>
                  <a:cubicBezTo>
                    <a:pt x="180" y="404"/>
                    <a:pt x="222" y="411"/>
                    <a:pt x="265" y="411"/>
                  </a:cubicBezTo>
                  <a:cubicBezTo>
                    <a:pt x="365" y="411"/>
                    <a:pt x="463" y="370"/>
                    <a:pt x="530" y="294"/>
                  </a:cubicBezTo>
                  <a:lnTo>
                    <a:pt x="549" y="275"/>
                  </a:lnTo>
                  <a:cubicBezTo>
                    <a:pt x="574" y="237"/>
                    <a:pt x="574" y="193"/>
                    <a:pt x="549" y="155"/>
                  </a:cubicBezTo>
                  <a:cubicBezTo>
                    <a:pt x="530" y="124"/>
                    <a:pt x="511" y="92"/>
                    <a:pt x="498" y="54"/>
                  </a:cubicBezTo>
                  <a:cubicBezTo>
                    <a:pt x="484" y="18"/>
                    <a:pt x="435" y="0"/>
                    <a:pt x="3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8"/>
            <p:cNvSpPr/>
            <p:nvPr/>
          </p:nvSpPr>
          <p:spPr>
            <a:xfrm>
              <a:off x="3312650" y="1991050"/>
              <a:ext cx="11350" cy="8775"/>
            </a:xfrm>
            <a:custGeom>
              <a:avLst/>
              <a:gdLst/>
              <a:ahLst/>
              <a:cxnLst/>
              <a:rect l="l" t="t" r="r" b="b"/>
              <a:pathLst>
                <a:path w="454" h="351" extrusionOk="0">
                  <a:moveTo>
                    <a:pt x="297" y="1"/>
                  </a:moveTo>
                  <a:cubicBezTo>
                    <a:pt x="192" y="1"/>
                    <a:pt x="64" y="55"/>
                    <a:pt x="32" y="128"/>
                  </a:cubicBezTo>
                  <a:cubicBezTo>
                    <a:pt x="32" y="134"/>
                    <a:pt x="26" y="146"/>
                    <a:pt x="20" y="153"/>
                  </a:cubicBezTo>
                  <a:cubicBezTo>
                    <a:pt x="1" y="203"/>
                    <a:pt x="58" y="247"/>
                    <a:pt x="102" y="266"/>
                  </a:cubicBezTo>
                  <a:lnTo>
                    <a:pt x="108" y="266"/>
                  </a:lnTo>
                  <a:cubicBezTo>
                    <a:pt x="146" y="298"/>
                    <a:pt x="184" y="323"/>
                    <a:pt x="234" y="342"/>
                  </a:cubicBezTo>
                  <a:cubicBezTo>
                    <a:pt x="243" y="347"/>
                    <a:pt x="258" y="350"/>
                    <a:pt x="276" y="350"/>
                  </a:cubicBezTo>
                  <a:cubicBezTo>
                    <a:pt x="322" y="350"/>
                    <a:pt x="382" y="331"/>
                    <a:pt x="373" y="285"/>
                  </a:cubicBezTo>
                  <a:cubicBezTo>
                    <a:pt x="363" y="265"/>
                    <a:pt x="382" y="236"/>
                    <a:pt x="369" y="236"/>
                  </a:cubicBezTo>
                  <a:cubicBezTo>
                    <a:pt x="368" y="236"/>
                    <a:pt x="366" y="236"/>
                    <a:pt x="364" y="237"/>
                  </a:cubicBezTo>
                  <a:lnTo>
                    <a:pt x="364" y="237"/>
                  </a:lnTo>
                  <a:cubicBezTo>
                    <a:pt x="409" y="216"/>
                    <a:pt x="436" y="175"/>
                    <a:pt x="442" y="128"/>
                  </a:cubicBezTo>
                  <a:cubicBezTo>
                    <a:pt x="454" y="37"/>
                    <a:pt x="383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8"/>
            <p:cNvSpPr/>
            <p:nvPr/>
          </p:nvSpPr>
          <p:spPr>
            <a:xfrm>
              <a:off x="3319175" y="1979775"/>
              <a:ext cx="8250" cy="4450"/>
            </a:xfrm>
            <a:custGeom>
              <a:avLst/>
              <a:gdLst/>
              <a:ahLst/>
              <a:cxnLst/>
              <a:rect l="l" t="t" r="r" b="b"/>
              <a:pathLst>
                <a:path w="330" h="178" extrusionOk="0">
                  <a:moveTo>
                    <a:pt x="193" y="0"/>
                  </a:moveTo>
                  <a:cubicBezTo>
                    <a:pt x="106" y="0"/>
                    <a:pt x="1" y="52"/>
                    <a:pt x="36" y="131"/>
                  </a:cubicBezTo>
                  <a:cubicBezTo>
                    <a:pt x="22" y="166"/>
                    <a:pt x="52" y="178"/>
                    <a:pt x="88" y="178"/>
                  </a:cubicBezTo>
                  <a:cubicBezTo>
                    <a:pt x="117" y="178"/>
                    <a:pt x="149" y="171"/>
                    <a:pt x="169" y="162"/>
                  </a:cubicBezTo>
                  <a:cubicBezTo>
                    <a:pt x="173" y="163"/>
                    <a:pt x="177" y="163"/>
                    <a:pt x="182" y="163"/>
                  </a:cubicBezTo>
                  <a:cubicBezTo>
                    <a:pt x="240" y="163"/>
                    <a:pt x="330" y="126"/>
                    <a:pt x="295" y="61"/>
                  </a:cubicBezTo>
                  <a:cubicBezTo>
                    <a:pt x="290" y="19"/>
                    <a:pt x="245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8"/>
            <p:cNvSpPr/>
            <p:nvPr/>
          </p:nvSpPr>
          <p:spPr>
            <a:xfrm>
              <a:off x="3367225" y="2005250"/>
              <a:ext cx="11850" cy="6825"/>
            </a:xfrm>
            <a:custGeom>
              <a:avLst/>
              <a:gdLst/>
              <a:ahLst/>
              <a:cxnLst/>
              <a:rect l="l" t="t" r="r" b="b"/>
              <a:pathLst>
                <a:path w="474" h="273" extrusionOk="0">
                  <a:moveTo>
                    <a:pt x="261" y="0"/>
                  </a:moveTo>
                  <a:cubicBezTo>
                    <a:pt x="174" y="0"/>
                    <a:pt x="90" y="44"/>
                    <a:pt x="44" y="121"/>
                  </a:cubicBezTo>
                  <a:cubicBezTo>
                    <a:pt x="44" y="134"/>
                    <a:pt x="38" y="146"/>
                    <a:pt x="32" y="159"/>
                  </a:cubicBezTo>
                  <a:cubicBezTo>
                    <a:pt x="0" y="222"/>
                    <a:pt x="95" y="260"/>
                    <a:pt x="139" y="266"/>
                  </a:cubicBezTo>
                  <a:cubicBezTo>
                    <a:pt x="157" y="270"/>
                    <a:pt x="176" y="272"/>
                    <a:pt x="194" y="272"/>
                  </a:cubicBezTo>
                  <a:cubicBezTo>
                    <a:pt x="257" y="272"/>
                    <a:pt x="317" y="248"/>
                    <a:pt x="366" y="209"/>
                  </a:cubicBezTo>
                  <a:lnTo>
                    <a:pt x="391" y="184"/>
                  </a:lnTo>
                  <a:cubicBezTo>
                    <a:pt x="473" y="102"/>
                    <a:pt x="429" y="20"/>
                    <a:pt x="322" y="7"/>
                  </a:cubicBezTo>
                  <a:cubicBezTo>
                    <a:pt x="302" y="3"/>
                    <a:pt x="281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8"/>
            <p:cNvSpPr/>
            <p:nvPr/>
          </p:nvSpPr>
          <p:spPr>
            <a:xfrm>
              <a:off x="3356325" y="2028175"/>
              <a:ext cx="17075" cy="8775"/>
            </a:xfrm>
            <a:custGeom>
              <a:avLst/>
              <a:gdLst/>
              <a:ahLst/>
              <a:cxnLst/>
              <a:rect l="l" t="t" r="r" b="b"/>
              <a:pathLst>
                <a:path w="683" h="351" extrusionOk="0">
                  <a:moveTo>
                    <a:pt x="377" y="0"/>
                  </a:moveTo>
                  <a:cubicBezTo>
                    <a:pt x="305" y="0"/>
                    <a:pt x="234" y="19"/>
                    <a:pt x="171" y="55"/>
                  </a:cubicBezTo>
                  <a:cubicBezTo>
                    <a:pt x="83" y="106"/>
                    <a:pt x="1" y="226"/>
                    <a:pt x="114" y="301"/>
                  </a:cubicBezTo>
                  <a:cubicBezTo>
                    <a:pt x="172" y="334"/>
                    <a:pt x="236" y="350"/>
                    <a:pt x="301" y="350"/>
                  </a:cubicBezTo>
                  <a:cubicBezTo>
                    <a:pt x="372" y="350"/>
                    <a:pt x="443" y="331"/>
                    <a:pt x="505" y="295"/>
                  </a:cubicBezTo>
                  <a:cubicBezTo>
                    <a:pt x="594" y="245"/>
                    <a:pt x="682" y="125"/>
                    <a:pt x="569" y="49"/>
                  </a:cubicBezTo>
                  <a:cubicBezTo>
                    <a:pt x="508" y="16"/>
                    <a:pt x="442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8"/>
            <p:cNvSpPr/>
            <p:nvPr/>
          </p:nvSpPr>
          <p:spPr>
            <a:xfrm>
              <a:off x="3378400" y="1988100"/>
              <a:ext cx="12500" cy="7625"/>
            </a:xfrm>
            <a:custGeom>
              <a:avLst/>
              <a:gdLst/>
              <a:ahLst/>
              <a:cxnLst/>
              <a:rect l="l" t="t" r="r" b="b"/>
              <a:pathLst>
                <a:path w="500" h="305" extrusionOk="0">
                  <a:moveTo>
                    <a:pt x="305" y="0"/>
                  </a:moveTo>
                  <a:cubicBezTo>
                    <a:pt x="250" y="0"/>
                    <a:pt x="190" y="17"/>
                    <a:pt x="152" y="31"/>
                  </a:cubicBezTo>
                  <a:cubicBezTo>
                    <a:pt x="39" y="88"/>
                    <a:pt x="1" y="233"/>
                    <a:pt x="140" y="290"/>
                  </a:cubicBezTo>
                  <a:cubicBezTo>
                    <a:pt x="170" y="300"/>
                    <a:pt x="202" y="305"/>
                    <a:pt x="235" y="305"/>
                  </a:cubicBezTo>
                  <a:cubicBezTo>
                    <a:pt x="284" y="305"/>
                    <a:pt x="334" y="294"/>
                    <a:pt x="379" y="271"/>
                  </a:cubicBezTo>
                  <a:cubicBezTo>
                    <a:pt x="436" y="239"/>
                    <a:pt x="499" y="151"/>
                    <a:pt x="455" y="88"/>
                  </a:cubicBezTo>
                  <a:cubicBezTo>
                    <a:pt x="455" y="88"/>
                    <a:pt x="416" y="44"/>
                    <a:pt x="413" y="44"/>
                  </a:cubicBezTo>
                  <a:lnTo>
                    <a:pt x="413" y="44"/>
                  </a:lnTo>
                  <a:cubicBezTo>
                    <a:pt x="413" y="44"/>
                    <a:pt x="413" y="44"/>
                    <a:pt x="413" y="44"/>
                  </a:cubicBezTo>
                  <a:lnTo>
                    <a:pt x="413" y="44"/>
                  </a:lnTo>
                  <a:cubicBezTo>
                    <a:pt x="389" y="11"/>
                    <a:pt x="349" y="0"/>
                    <a:pt x="3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8"/>
            <p:cNvSpPr/>
            <p:nvPr/>
          </p:nvSpPr>
          <p:spPr>
            <a:xfrm>
              <a:off x="3538125" y="2212225"/>
              <a:ext cx="15800" cy="8450"/>
            </a:xfrm>
            <a:custGeom>
              <a:avLst/>
              <a:gdLst/>
              <a:ahLst/>
              <a:cxnLst/>
              <a:rect l="l" t="t" r="r" b="b"/>
              <a:pathLst>
                <a:path w="632" h="338" extrusionOk="0">
                  <a:moveTo>
                    <a:pt x="344" y="1"/>
                  </a:moveTo>
                  <a:cubicBezTo>
                    <a:pt x="278" y="1"/>
                    <a:pt x="213" y="18"/>
                    <a:pt x="158" y="54"/>
                  </a:cubicBezTo>
                  <a:cubicBezTo>
                    <a:pt x="77" y="104"/>
                    <a:pt x="1" y="211"/>
                    <a:pt x="102" y="293"/>
                  </a:cubicBezTo>
                  <a:cubicBezTo>
                    <a:pt x="156" y="323"/>
                    <a:pt x="215" y="337"/>
                    <a:pt x="275" y="337"/>
                  </a:cubicBezTo>
                  <a:cubicBezTo>
                    <a:pt x="341" y="337"/>
                    <a:pt x="408" y="320"/>
                    <a:pt x="468" y="287"/>
                  </a:cubicBezTo>
                  <a:cubicBezTo>
                    <a:pt x="550" y="236"/>
                    <a:pt x="632" y="123"/>
                    <a:pt x="524" y="47"/>
                  </a:cubicBezTo>
                  <a:cubicBezTo>
                    <a:pt x="469" y="16"/>
                    <a:pt x="406" y="1"/>
                    <a:pt x="3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8"/>
            <p:cNvSpPr/>
            <p:nvPr/>
          </p:nvSpPr>
          <p:spPr>
            <a:xfrm>
              <a:off x="3531275" y="2187850"/>
              <a:ext cx="9575" cy="5575"/>
            </a:xfrm>
            <a:custGeom>
              <a:avLst/>
              <a:gdLst/>
              <a:ahLst/>
              <a:cxnLst/>
              <a:rect l="l" t="t" r="r" b="b"/>
              <a:pathLst>
                <a:path w="383" h="223" extrusionOk="0">
                  <a:moveTo>
                    <a:pt x="220" y="1"/>
                  </a:moveTo>
                  <a:cubicBezTo>
                    <a:pt x="110" y="1"/>
                    <a:pt x="0" y="65"/>
                    <a:pt x="60" y="190"/>
                  </a:cubicBezTo>
                  <a:cubicBezTo>
                    <a:pt x="74" y="213"/>
                    <a:pt x="103" y="222"/>
                    <a:pt x="134" y="222"/>
                  </a:cubicBezTo>
                  <a:cubicBezTo>
                    <a:pt x="190" y="222"/>
                    <a:pt x="256" y="192"/>
                    <a:pt x="269" y="152"/>
                  </a:cubicBezTo>
                  <a:cubicBezTo>
                    <a:pt x="287" y="146"/>
                    <a:pt x="313" y="139"/>
                    <a:pt x="332" y="127"/>
                  </a:cubicBezTo>
                  <a:cubicBezTo>
                    <a:pt x="382" y="101"/>
                    <a:pt x="382" y="51"/>
                    <a:pt x="332" y="26"/>
                  </a:cubicBezTo>
                  <a:cubicBezTo>
                    <a:pt x="300" y="9"/>
                    <a:pt x="260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8"/>
            <p:cNvSpPr/>
            <p:nvPr/>
          </p:nvSpPr>
          <p:spPr>
            <a:xfrm>
              <a:off x="3776075" y="2080350"/>
              <a:ext cx="11850" cy="6750"/>
            </a:xfrm>
            <a:custGeom>
              <a:avLst/>
              <a:gdLst/>
              <a:ahLst/>
              <a:cxnLst/>
              <a:rect l="l" t="t" r="r" b="b"/>
              <a:pathLst>
                <a:path w="474" h="270" extrusionOk="0">
                  <a:moveTo>
                    <a:pt x="277" y="0"/>
                  </a:moveTo>
                  <a:cubicBezTo>
                    <a:pt x="205" y="0"/>
                    <a:pt x="133" y="31"/>
                    <a:pt x="82" y="87"/>
                  </a:cubicBezTo>
                  <a:lnTo>
                    <a:pt x="57" y="119"/>
                  </a:lnTo>
                  <a:cubicBezTo>
                    <a:pt x="0" y="188"/>
                    <a:pt x="88" y="251"/>
                    <a:pt x="151" y="264"/>
                  </a:cubicBezTo>
                  <a:cubicBezTo>
                    <a:pt x="168" y="268"/>
                    <a:pt x="185" y="269"/>
                    <a:pt x="203" y="269"/>
                  </a:cubicBezTo>
                  <a:cubicBezTo>
                    <a:pt x="276" y="269"/>
                    <a:pt x="351" y="237"/>
                    <a:pt x="397" y="176"/>
                  </a:cubicBezTo>
                  <a:lnTo>
                    <a:pt x="423" y="144"/>
                  </a:lnTo>
                  <a:cubicBezTo>
                    <a:pt x="473" y="62"/>
                    <a:pt x="397" y="12"/>
                    <a:pt x="328" y="5"/>
                  </a:cubicBezTo>
                  <a:cubicBezTo>
                    <a:pt x="311" y="2"/>
                    <a:pt x="294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8"/>
            <p:cNvSpPr/>
            <p:nvPr/>
          </p:nvSpPr>
          <p:spPr>
            <a:xfrm>
              <a:off x="3802075" y="2093750"/>
              <a:ext cx="11550" cy="5675"/>
            </a:xfrm>
            <a:custGeom>
              <a:avLst/>
              <a:gdLst/>
              <a:ahLst/>
              <a:cxnLst/>
              <a:rect l="l" t="t" r="r" b="b"/>
              <a:pathLst>
                <a:path w="462" h="227" extrusionOk="0">
                  <a:moveTo>
                    <a:pt x="194" y="1"/>
                  </a:moveTo>
                  <a:cubicBezTo>
                    <a:pt x="177" y="1"/>
                    <a:pt x="162" y="2"/>
                    <a:pt x="146" y="6"/>
                  </a:cubicBezTo>
                  <a:cubicBezTo>
                    <a:pt x="102" y="12"/>
                    <a:pt x="32" y="37"/>
                    <a:pt x="20" y="88"/>
                  </a:cubicBezTo>
                  <a:cubicBezTo>
                    <a:pt x="20" y="106"/>
                    <a:pt x="13" y="119"/>
                    <a:pt x="7" y="132"/>
                  </a:cubicBezTo>
                  <a:cubicBezTo>
                    <a:pt x="1" y="176"/>
                    <a:pt x="26" y="188"/>
                    <a:pt x="57" y="195"/>
                  </a:cubicBezTo>
                  <a:cubicBezTo>
                    <a:pt x="83" y="218"/>
                    <a:pt x="126" y="227"/>
                    <a:pt x="169" y="227"/>
                  </a:cubicBezTo>
                  <a:cubicBezTo>
                    <a:pt x="231" y="227"/>
                    <a:pt x="296" y="210"/>
                    <a:pt x="322" y="195"/>
                  </a:cubicBezTo>
                  <a:cubicBezTo>
                    <a:pt x="461" y="113"/>
                    <a:pt x="360" y="12"/>
                    <a:pt x="247" y="6"/>
                  </a:cubicBezTo>
                  <a:cubicBezTo>
                    <a:pt x="228" y="2"/>
                    <a:pt x="210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8"/>
            <p:cNvSpPr/>
            <p:nvPr/>
          </p:nvSpPr>
          <p:spPr>
            <a:xfrm>
              <a:off x="3811075" y="2064000"/>
              <a:ext cx="9800" cy="6200"/>
            </a:xfrm>
            <a:custGeom>
              <a:avLst/>
              <a:gdLst/>
              <a:ahLst/>
              <a:cxnLst/>
              <a:rect l="l" t="t" r="r" b="b"/>
              <a:pathLst>
                <a:path w="392" h="248" extrusionOk="0">
                  <a:moveTo>
                    <a:pt x="212" y="1"/>
                  </a:moveTo>
                  <a:cubicBezTo>
                    <a:pt x="136" y="1"/>
                    <a:pt x="34" y="30"/>
                    <a:pt x="13" y="104"/>
                  </a:cubicBezTo>
                  <a:cubicBezTo>
                    <a:pt x="0" y="149"/>
                    <a:pt x="13" y="193"/>
                    <a:pt x="38" y="224"/>
                  </a:cubicBezTo>
                  <a:cubicBezTo>
                    <a:pt x="48" y="241"/>
                    <a:pt x="71" y="247"/>
                    <a:pt x="94" y="247"/>
                  </a:cubicBezTo>
                  <a:cubicBezTo>
                    <a:pt x="114" y="247"/>
                    <a:pt x="134" y="243"/>
                    <a:pt x="145" y="237"/>
                  </a:cubicBezTo>
                  <a:lnTo>
                    <a:pt x="164" y="231"/>
                  </a:lnTo>
                  <a:cubicBezTo>
                    <a:pt x="221" y="218"/>
                    <a:pt x="265" y="193"/>
                    <a:pt x="309" y="155"/>
                  </a:cubicBezTo>
                  <a:cubicBezTo>
                    <a:pt x="391" y="92"/>
                    <a:pt x="328" y="16"/>
                    <a:pt x="252" y="4"/>
                  </a:cubicBezTo>
                  <a:cubicBezTo>
                    <a:pt x="240" y="2"/>
                    <a:pt x="227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8"/>
            <p:cNvSpPr/>
            <p:nvPr/>
          </p:nvSpPr>
          <p:spPr>
            <a:xfrm>
              <a:off x="3773850" y="2035600"/>
              <a:ext cx="11175" cy="6075"/>
            </a:xfrm>
            <a:custGeom>
              <a:avLst/>
              <a:gdLst/>
              <a:ahLst/>
              <a:cxnLst/>
              <a:rect l="l" t="t" r="r" b="b"/>
              <a:pathLst>
                <a:path w="447" h="243" extrusionOk="0">
                  <a:moveTo>
                    <a:pt x="249" y="0"/>
                  </a:moveTo>
                  <a:cubicBezTo>
                    <a:pt x="211" y="0"/>
                    <a:pt x="176" y="5"/>
                    <a:pt x="158" y="11"/>
                  </a:cubicBezTo>
                  <a:cubicBezTo>
                    <a:pt x="32" y="55"/>
                    <a:pt x="1" y="181"/>
                    <a:pt x="152" y="219"/>
                  </a:cubicBezTo>
                  <a:lnTo>
                    <a:pt x="203" y="238"/>
                  </a:lnTo>
                  <a:cubicBezTo>
                    <a:pt x="211" y="241"/>
                    <a:pt x="221" y="243"/>
                    <a:pt x="230" y="243"/>
                  </a:cubicBezTo>
                  <a:cubicBezTo>
                    <a:pt x="254" y="243"/>
                    <a:pt x="279" y="232"/>
                    <a:pt x="297" y="219"/>
                  </a:cubicBezTo>
                  <a:cubicBezTo>
                    <a:pt x="304" y="223"/>
                    <a:pt x="316" y="225"/>
                    <a:pt x="330" y="225"/>
                  </a:cubicBezTo>
                  <a:cubicBezTo>
                    <a:pt x="377" y="225"/>
                    <a:pt x="446" y="201"/>
                    <a:pt x="417" y="162"/>
                  </a:cubicBezTo>
                  <a:cubicBezTo>
                    <a:pt x="404" y="143"/>
                    <a:pt x="398" y="124"/>
                    <a:pt x="404" y="105"/>
                  </a:cubicBezTo>
                  <a:cubicBezTo>
                    <a:pt x="435" y="23"/>
                    <a:pt x="334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8"/>
            <p:cNvSpPr/>
            <p:nvPr/>
          </p:nvSpPr>
          <p:spPr>
            <a:xfrm>
              <a:off x="3746550" y="2078975"/>
              <a:ext cx="10625" cy="8275"/>
            </a:xfrm>
            <a:custGeom>
              <a:avLst/>
              <a:gdLst/>
              <a:ahLst/>
              <a:cxnLst/>
              <a:rect l="l" t="t" r="r" b="b"/>
              <a:pathLst>
                <a:path w="425" h="331" extrusionOk="0">
                  <a:moveTo>
                    <a:pt x="323" y="0"/>
                  </a:moveTo>
                  <a:cubicBezTo>
                    <a:pt x="298" y="0"/>
                    <a:pt x="274" y="5"/>
                    <a:pt x="260" y="10"/>
                  </a:cubicBezTo>
                  <a:cubicBezTo>
                    <a:pt x="172" y="48"/>
                    <a:pt x="46" y="105"/>
                    <a:pt x="21" y="212"/>
                  </a:cubicBezTo>
                  <a:cubicBezTo>
                    <a:pt x="0" y="296"/>
                    <a:pt x="68" y="331"/>
                    <a:pt x="153" y="331"/>
                  </a:cubicBezTo>
                  <a:cubicBezTo>
                    <a:pt x="252" y="331"/>
                    <a:pt x="375" y="283"/>
                    <a:pt x="405" y="212"/>
                  </a:cubicBezTo>
                  <a:cubicBezTo>
                    <a:pt x="424" y="155"/>
                    <a:pt x="424" y="86"/>
                    <a:pt x="393" y="29"/>
                  </a:cubicBezTo>
                  <a:cubicBezTo>
                    <a:pt x="386" y="8"/>
                    <a:pt x="354" y="0"/>
                    <a:pt x="3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8"/>
            <p:cNvSpPr/>
            <p:nvPr/>
          </p:nvSpPr>
          <p:spPr>
            <a:xfrm>
              <a:off x="3860175" y="1991800"/>
              <a:ext cx="12175" cy="8875"/>
            </a:xfrm>
            <a:custGeom>
              <a:avLst/>
              <a:gdLst/>
              <a:ahLst/>
              <a:cxnLst/>
              <a:rect l="l" t="t" r="r" b="b"/>
              <a:pathLst>
                <a:path w="487" h="355" extrusionOk="0">
                  <a:moveTo>
                    <a:pt x="269" y="0"/>
                  </a:moveTo>
                  <a:cubicBezTo>
                    <a:pt x="142" y="0"/>
                    <a:pt x="0" y="70"/>
                    <a:pt x="4" y="186"/>
                  </a:cubicBezTo>
                  <a:cubicBezTo>
                    <a:pt x="4" y="224"/>
                    <a:pt x="23" y="262"/>
                    <a:pt x="42" y="287"/>
                  </a:cubicBezTo>
                  <a:cubicBezTo>
                    <a:pt x="72" y="333"/>
                    <a:pt x="142" y="355"/>
                    <a:pt x="216" y="355"/>
                  </a:cubicBezTo>
                  <a:cubicBezTo>
                    <a:pt x="344" y="355"/>
                    <a:pt x="487" y="291"/>
                    <a:pt x="471" y="180"/>
                  </a:cubicBezTo>
                  <a:cubicBezTo>
                    <a:pt x="471" y="154"/>
                    <a:pt x="464" y="129"/>
                    <a:pt x="458" y="104"/>
                  </a:cubicBezTo>
                  <a:cubicBezTo>
                    <a:pt x="435" y="32"/>
                    <a:pt x="355" y="0"/>
                    <a:pt x="26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8"/>
            <p:cNvSpPr/>
            <p:nvPr/>
          </p:nvSpPr>
          <p:spPr>
            <a:xfrm>
              <a:off x="3866675" y="2011950"/>
              <a:ext cx="9850" cy="5150"/>
            </a:xfrm>
            <a:custGeom>
              <a:avLst/>
              <a:gdLst/>
              <a:ahLst/>
              <a:cxnLst/>
              <a:rect l="l" t="t" r="r" b="b"/>
              <a:pathLst>
                <a:path w="394" h="206" extrusionOk="0">
                  <a:moveTo>
                    <a:pt x="233" y="0"/>
                  </a:moveTo>
                  <a:cubicBezTo>
                    <a:pt x="222" y="0"/>
                    <a:pt x="210" y="2"/>
                    <a:pt x="198" y="4"/>
                  </a:cubicBezTo>
                  <a:cubicBezTo>
                    <a:pt x="193" y="4"/>
                    <a:pt x="188" y="3"/>
                    <a:pt x="182" y="3"/>
                  </a:cubicBezTo>
                  <a:cubicBezTo>
                    <a:pt x="118" y="3"/>
                    <a:pt x="0" y="35"/>
                    <a:pt x="47" y="99"/>
                  </a:cubicBezTo>
                  <a:cubicBezTo>
                    <a:pt x="26" y="176"/>
                    <a:pt x="102" y="206"/>
                    <a:pt x="183" y="206"/>
                  </a:cubicBezTo>
                  <a:cubicBezTo>
                    <a:pt x="228" y="206"/>
                    <a:pt x="274" y="197"/>
                    <a:pt x="305" y="181"/>
                  </a:cubicBezTo>
                  <a:cubicBezTo>
                    <a:pt x="343" y="156"/>
                    <a:pt x="394" y="105"/>
                    <a:pt x="356" y="55"/>
                  </a:cubicBezTo>
                  <a:cubicBezTo>
                    <a:pt x="326" y="20"/>
                    <a:pt x="280" y="0"/>
                    <a:pt x="2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8"/>
            <p:cNvSpPr/>
            <p:nvPr/>
          </p:nvSpPr>
          <p:spPr>
            <a:xfrm>
              <a:off x="3893225" y="1969325"/>
              <a:ext cx="15000" cy="8575"/>
            </a:xfrm>
            <a:custGeom>
              <a:avLst/>
              <a:gdLst/>
              <a:ahLst/>
              <a:cxnLst/>
              <a:rect l="l" t="t" r="r" b="b"/>
              <a:pathLst>
                <a:path w="600" h="343" extrusionOk="0">
                  <a:moveTo>
                    <a:pt x="351" y="1"/>
                  </a:moveTo>
                  <a:cubicBezTo>
                    <a:pt x="260" y="1"/>
                    <a:pt x="159" y="32"/>
                    <a:pt x="114" y="107"/>
                  </a:cubicBezTo>
                  <a:cubicBezTo>
                    <a:pt x="95" y="139"/>
                    <a:pt x="82" y="177"/>
                    <a:pt x="82" y="215"/>
                  </a:cubicBezTo>
                  <a:cubicBezTo>
                    <a:pt x="76" y="221"/>
                    <a:pt x="69" y="227"/>
                    <a:pt x="82" y="227"/>
                  </a:cubicBezTo>
                  <a:cubicBezTo>
                    <a:pt x="0" y="271"/>
                    <a:pt x="57" y="341"/>
                    <a:pt x="126" y="341"/>
                  </a:cubicBezTo>
                  <a:cubicBezTo>
                    <a:pt x="139" y="342"/>
                    <a:pt x="152" y="342"/>
                    <a:pt x="165" y="342"/>
                  </a:cubicBezTo>
                  <a:cubicBezTo>
                    <a:pt x="303" y="342"/>
                    <a:pt x="438" y="281"/>
                    <a:pt x="530" y="177"/>
                  </a:cubicBezTo>
                  <a:cubicBezTo>
                    <a:pt x="599" y="88"/>
                    <a:pt x="492" y="19"/>
                    <a:pt x="416" y="6"/>
                  </a:cubicBezTo>
                  <a:cubicBezTo>
                    <a:pt x="396" y="3"/>
                    <a:pt x="374" y="1"/>
                    <a:pt x="3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8"/>
            <p:cNvSpPr/>
            <p:nvPr/>
          </p:nvSpPr>
          <p:spPr>
            <a:xfrm>
              <a:off x="3861850" y="1945575"/>
              <a:ext cx="15000" cy="8200"/>
            </a:xfrm>
            <a:custGeom>
              <a:avLst/>
              <a:gdLst/>
              <a:ahLst/>
              <a:cxnLst/>
              <a:rect l="l" t="t" r="r" b="b"/>
              <a:pathLst>
                <a:path w="600" h="328" extrusionOk="0">
                  <a:moveTo>
                    <a:pt x="306" y="1"/>
                  </a:moveTo>
                  <a:cubicBezTo>
                    <a:pt x="282" y="1"/>
                    <a:pt x="258" y="4"/>
                    <a:pt x="233" y="10"/>
                  </a:cubicBezTo>
                  <a:cubicBezTo>
                    <a:pt x="151" y="23"/>
                    <a:pt x="44" y="67"/>
                    <a:pt x="25" y="155"/>
                  </a:cubicBezTo>
                  <a:cubicBezTo>
                    <a:pt x="0" y="244"/>
                    <a:pt x="88" y="275"/>
                    <a:pt x="151" y="313"/>
                  </a:cubicBezTo>
                  <a:cubicBezTo>
                    <a:pt x="178" y="323"/>
                    <a:pt x="207" y="328"/>
                    <a:pt x="235" y="328"/>
                  </a:cubicBezTo>
                  <a:cubicBezTo>
                    <a:pt x="280" y="328"/>
                    <a:pt x="325" y="315"/>
                    <a:pt x="360" y="288"/>
                  </a:cubicBezTo>
                  <a:cubicBezTo>
                    <a:pt x="410" y="288"/>
                    <a:pt x="460" y="275"/>
                    <a:pt x="505" y="256"/>
                  </a:cubicBezTo>
                  <a:cubicBezTo>
                    <a:pt x="542" y="231"/>
                    <a:pt x="599" y="174"/>
                    <a:pt x="561" y="124"/>
                  </a:cubicBezTo>
                  <a:cubicBezTo>
                    <a:pt x="496" y="48"/>
                    <a:pt x="402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8"/>
            <p:cNvSpPr/>
            <p:nvPr/>
          </p:nvSpPr>
          <p:spPr>
            <a:xfrm>
              <a:off x="3844025" y="1968825"/>
              <a:ext cx="13275" cy="9575"/>
            </a:xfrm>
            <a:custGeom>
              <a:avLst/>
              <a:gdLst/>
              <a:ahLst/>
              <a:cxnLst/>
              <a:rect l="l" t="t" r="r" b="b"/>
              <a:pathLst>
                <a:path w="531" h="383" extrusionOk="0">
                  <a:moveTo>
                    <a:pt x="380" y="0"/>
                  </a:moveTo>
                  <a:cubicBezTo>
                    <a:pt x="350" y="0"/>
                    <a:pt x="321" y="6"/>
                    <a:pt x="303" y="14"/>
                  </a:cubicBezTo>
                  <a:cubicBezTo>
                    <a:pt x="190" y="52"/>
                    <a:pt x="38" y="108"/>
                    <a:pt x="19" y="235"/>
                  </a:cubicBezTo>
                  <a:cubicBezTo>
                    <a:pt x="0" y="323"/>
                    <a:pt x="82" y="367"/>
                    <a:pt x="152" y="380"/>
                  </a:cubicBezTo>
                  <a:cubicBezTo>
                    <a:pt x="169" y="382"/>
                    <a:pt x="185" y="383"/>
                    <a:pt x="202" y="383"/>
                  </a:cubicBezTo>
                  <a:cubicBezTo>
                    <a:pt x="286" y="383"/>
                    <a:pt x="367" y="356"/>
                    <a:pt x="436" y="304"/>
                  </a:cubicBezTo>
                  <a:lnTo>
                    <a:pt x="467" y="285"/>
                  </a:lnTo>
                  <a:cubicBezTo>
                    <a:pt x="505" y="253"/>
                    <a:pt x="530" y="209"/>
                    <a:pt x="524" y="165"/>
                  </a:cubicBezTo>
                  <a:cubicBezTo>
                    <a:pt x="518" y="121"/>
                    <a:pt x="505" y="77"/>
                    <a:pt x="486" y="45"/>
                  </a:cubicBezTo>
                  <a:cubicBezTo>
                    <a:pt x="467" y="12"/>
                    <a:pt x="423" y="0"/>
                    <a:pt x="3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8"/>
            <p:cNvSpPr/>
            <p:nvPr/>
          </p:nvSpPr>
          <p:spPr>
            <a:xfrm>
              <a:off x="3867675" y="1979950"/>
              <a:ext cx="11375" cy="6850"/>
            </a:xfrm>
            <a:custGeom>
              <a:avLst/>
              <a:gdLst/>
              <a:ahLst/>
              <a:cxnLst/>
              <a:rect l="l" t="t" r="r" b="b"/>
              <a:pathLst>
                <a:path w="455" h="274" extrusionOk="0">
                  <a:moveTo>
                    <a:pt x="242" y="1"/>
                  </a:moveTo>
                  <a:cubicBezTo>
                    <a:pt x="175" y="1"/>
                    <a:pt x="109" y="25"/>
                    <a:pt x="57" y="67"/>
                  </a:cubicBezTo>
                  <a:cubicBezTo>
                    <a:pt x="0" y="99"/>
                    <a:pt x="0" y="181"/>
                    <a:pt x="51" y="218"/>
                  </a:cubicBezTo>
                  <a:cubicBezTo>
                    <a:pt x="63" y="231"/>
                    <a:pt x="76" y="237"/>
                    <a:pt x="89" y="250"/>
                  </a:cubicBezTo>
                  <a:cubicBezTo>
                    <a:pt x="121" y="266"/>
                    <a:pt x="155" y="274"/>
                    <a:pt x="189" y="274"/>
                  </a:cubicBezTo>
                  <a:cubicBezTo>
                    <a:pt x="249" y="274"/>
                    <a:pt x="307" y="250"/>
                    <a:pt x="347" y="206"/>
                  </a:cubicBezTo>
                  <a:lnTo>
                    <a:pt x="347" y="206"/>
                  </a:lnTo>
                  <a:lnTo>
                    <a:pt x="335" y="212"/>
                  </a:lnTo>
                  <a:cubicBezTo>
                    <a:pt x="366" y="193"/>
                    <a:pt x="391" y="168"/>
                    <a:pt x="410" y="136"/>
                  </a:cubicBezTo>
                  <a:cubicBezTo>
                    <a:pt x="454" y="105"/>
                    <a:pt x="436" y="35"/>
                    <a:pt x="385" y="23"/>
                  </a:cubicBezTo>
                  <a:cubicBezTo>
                    <a:pt x="373" y="23"/>
                    <a:pt x="297" y="4"/>
                    <a:pt x="284" y="4"/>
                  </a:cubicBezTo>
                  <a:cubicBezTo>
                    <a:pt x="270" y="2"/>
                    <a:pt x="256" y="1"/>
                    <a:pt x="24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8"/>
            <p:cNvSpPr/>
            <p:nvPr/>
          </p:nvSpPr>
          <p:spPr>
            <a:xfrm>
              <a:off x="3874600" y="1980025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1" y="1"/>
                  </a:moveTo>
                  <a:lnTo>
                    <a:pt x="2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8"/>
            <p:cNvSpPr/>
            <p:nvPr/>
          </p:nvSpPr>
          <p:spPr>
            <a:xfrm>
              <a:off x="3327325" y="1561575"/>
              <a:ext cx="300550" cy="410750"/>
            </a:xfrm>
            <a:custGeom>
              <a:avLst/>
              <a:gdLst/>
              <a:ahLst/>
              <a:cxnLst/>
              <a:rect l="l" t="t" r="r" b="b"/>
              <a:pathLst>
                <a:path w="12022" h="16430" extrusionOk="0">
                  <a:moveTo>
                    <a:pt x="11851" y="0"/>
                  </a:moveTo>
                  <a:cubicBezTo>
                    <a:pt x="10060" y="2536"/>
                    <a:pt x="7884" y="5494"/>
                    <a:pt x="5765" y="8370"/>
                  </a:cubicBezTo>
                  <a:cubicBezTo>
                    <a:pt x="3652" y="11252"/>
                    <a:pt x="1647" y="13970"/>
                    <a:pt x="0" y="16304"/>
                  </a:cubicBezTo>
                  <a:lnTo>
                    <a:pt x="177" y="16430"/>
                  </a:lnTo>
                  <a:cubicBezTo>
                    <a:pt x="1823" y="14096"/>
                    <a:pt x="3829" y="11365"/>
                    <a:pt x="5935" y="8496"/>
                  </a:cubicBezTo>
                  <a:cubicBezTo>
                    <a:pt x="8048" y="5626"/>
                    <a:pt x="10230" y="2656"/>
                    <a:pt x="12021" y="120"/>
                  </a:cubicBezTo>
                  <a:lnTo>
                    <a:pt x="118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8"/>
            <p:cNvSpPr/>
            <p:nvPr/>
          </p:nvSpPr>
          <p:spPr>
            <a:xfrm>
              <a:off x="3462775" y="1649550"/>
              <a:ext cx="302275" cy="418325"/>
            </a:xfrm>
            <a:custGeom>
              <a:avLst/>
              <a:gdLst/>
              <a:ahLst/>
              <a:cxnLst/>
              <a:rect l="l" t="t" r="r" b="b"/>
              <a:pathLst>
                <a:path w="12091" h="16733" extrusionOk="0">
                  <a:moveTo>
                    <a:pt x="11895" y="1"/>
                  </a:moveTo>
                  <a:cubicBezTo>
                    <a:pt x="11725" y="436"/>
                    <a:pt x="11315" y="928"/>
                    <a:pt x="10955" y="1357"/>
                  </a:cubicBezTo>
                  <a:cubicBezTo>
                    <a:pt x="10848" y="1489"/>
                    <a:pt x="10741" y="1615"/>
                    <a:pt x="10646" y="1735"/>
                  </a:cubicBezTo>
                  <a:cubicBezTo>
                    <a:pt x="10060" y="2479"/>
                    <a:pt x="9498" y="3261"/>
                    <a:pt x="8937" y="4062"/>
                  </a:cubicBezTo>
                  <a:lnTo>
                    <a:pt x="5689" y="8666"/>
                  </a:lnTo>
                  <a:cubicBezTo>
                    <a:pt x="4749" y="9997"/>
                    <a:pt x="3778" y="11340"/>
                    <a:pt x="2845" y="12640"/>
                  </a:cubicBezTo>
                  <a:cubicBezTo>
                    <a:pt x="1905" y="13933"/>
                    <a:pt x="940" y="15276"/>
                    <a:pt x="0" y="16607"/>
                  </a:cubicBezTo>
                  <a:lnTo>
                    <a:pt x="170" y="16733"/>
                  </a:lnTo>
                  <a:cubicBezTo>
                    <a:pt x="1110" y="15396"/>
                    <a:pt x="2075" y="14059"/>
                    <a:pt x="3015" y="12766"/>
                  </a:cubicBezTo>
                  <a:cubicBezTo>
                    <a:pt x="3955" y="11467"/>
                    <a:pt x="4920" y="10123"/>
                    <a:pt x="5859" y="8786"/>
                  </a:cubicBezTo>
                  <a:lnTo>
                    <a:pt x="9107" y="4188"/>
                  </a:lnTo>
                  <a:cubicBezTo>
                    <a:pt x="9675" y="3387"/>
                    <a:pt x="10230" y="2612"/>
                    <a:pt x="10810" y="1867"/>
                  </a:cubicBezTo>
                  <a:cubicBezTo>
                    <a:pt x="10905" y="1754"/>
                    <a:pt x="11012" y="1628"/>
                    <a:pt x="11119" y="1495"/>
                  </a:cubicBezTo>
                  <a:cubicBezTo>
                    <a:pt x="11491" y="1054"/>
                    <a:pt x="11908" y="549"/>
                    <a:pt x="12091" y="76"/>
                  </a:cubicBezTo>
                  <a:lnTo>
                    <a:pt x="118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8"/>
            <p:cNvSpPr/>
            <p:nvPr/>
          </p:nvSpPr>
          <p:spPr>
            <a:xfrm>
              <a:off x="3583850" y="1750625"/>
              <a:ext cx="312075" cy="402550"/>
            </a:xfrm>
            <a:custGeom>
              <a:avLst/>
              <a:gdLst/>
              <a:ahLst/>
              <a:cxnLst/>
              <a:rect l="l" t="t" r="r" b="b"/>
              <a:pathLst>
                <a:path w="12483" h="16102" extrusionOk="0">
                  <a:moveTo>
                    <a:pt x="12312" y="0"/>
                  </a:moveTo>
                  <a:cubicBezTo>
                    <a:pt x="11170" y="1501"/>
                    <a:pt x="10042" y="3059"/>
                    <a:pt x="8950" y="4554"/>
                  </a:cubicBezTo>
                  <a:cubicBezTo>
                    <a:pt x="7594" y="6415"/>
                    <a:pt x="6201" y="8338"/>
                    <a:pt x="4763" y="10180"/>
                  </a:cubicBezTo>
                  <a:cubicBezTo>
                    <a:pt x="4397" y="10653"/>
                    <a:pt x="3678" y="11504"/>
                    <a:pt x="2921" y="12400"/>
                  </a:cubicBezTo>
                  <a:cubicBezTo>
                    <a:pt x="1792" y="13737"/>
                    <a:pt x="518" y="15251"/>
                    <a:pt x="1" y="15982"/>
                  </a:cubicBezTo>
                  <a:lnTo>
                    <a:pt x="171" y="16102"/>
                  </a:lnTo>
                  <a:cubicBezTo>
                    <a:pt x="682" y="15383"/>
                    <a:pt x="1956" y="13869"/>
                    <a:pt x="3079" y="12539"/>
                  </a:cubicBezTo>
                  <a:cubicBezTo>
                    <a:pt x="3842" y="11637"/>
                    <a:pt x="4561" y="10785"/>
                    <a:pt x="4933" y="10312"/>
                  </a:cubicBezTo>
                  <a:cubicBezTo>
                    <a:pt x="6371" y="8464"/>
                    <a:pt x="7765" y="6541"/>
                    <a:pt x="9121" y="4680"/>
                  </a:cubicBezTo>
                  <a:cubicBezTo>
                    <a:pt x="10212" y="3179"/>
                    <a:pt x="11341" y="1621"/>
                    <a:pt x="12482" y="127"/>
                  </a:cubicBezTo>
                  <a:lnTo>
                    <a:pt x="1231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8"/>
            <p:cNvSpPr/>
            <p:nvPr/>
          </p:nvSpPr>
          <p:spPr>
            <a:xfrm>
              <a:off x="3506750" y="1574175"/>
              <a:ext cx="452875" cy="336500"/>
            </a:xfrm>
            <a:custGeom>
              <a:avLst/>
              <a:gdLst/>
              <a:ahLst/>
              <a:cxnLst/>
              <a:rect l="l" t="t" r="r" b="b"/>
              <a:pathLst>
                <a:path w="18115" h="13460" extrusionOk="0">
                  <a:moveTo>
                    <a:pt x="121" y="1"/>
                  </a:moveTo>
                  <a:lnTo>
                    <a:pt x="1" y="171"/>
                  </a:lnTo>
                  <a:cubicBezTo>
                    <a:pt x="594" y="587"/>
                    <a:pt x="1186" y="1004"/>
                    <a:pt x="1779" y="1420"/>
                  </a:cubicBezTo>
                  <a:cubicBezTo>
                    <a:pt x="3640" y="2719"/>
                    <a:pt x="5570" y="4063"/>
                    <a:pt x="7386" y="5475"/>
                  </a:cubicBezTo>
                  <a:cubicBezTo>
                    <a:pt x="8257" y="6144"/>
                    <a:pt x="9133" y="6844"/>
                    <a:pt x="9991" y="7519"/>
                  </a:cubicBezTo>
                  <a:cubicBezTo>
                    <a:pt x="12577" y="9575"/>
                    <a:pt x="15257" y="11694"/>
                    <a:pt x="18001" y="13460"/>
                  </a:cubicBezTo>
                  <a:lnTo>
                    <a:pt x="18114" y="13283"/>
                  </a:lnTo>
                  <a:cubicBezTo>
                    <a:pt x="15377" y="11524"/>
                    <a:pt x="12703" y="9405"/>
                    <a:pt x="10117" y="7355"/>
                  </a:cubicBezTo>
                  <a:cubicBezTo>
                    <a:pt x="9266" y="6680"/>
                    <a:pt x="8383" y="5974"/>
                    <a:pt x="7519" y="5311"/>
                  </a:cubicBezTo>
                  <a:cubicBezTo>
                    <a:pt x="5696" y="3892"/>
                    <a:pt x="3766" y="2549"/>
                    <a:pt x="1899" y="1243"/>
                  </a:cubicBezTo>
                  <a:cubicBezTo>
                    <a:pt x="1306" y="833"/>
                    <a:pt x="713" y="417"/>
                    <a:pt x="12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8"/>
            <p:cNvSpPr/>
            <p:nvPr/>
          </p:nvSpPr>
          <p:spPr>
            <a:xfrm>
              <a:off x="3387875" y="1702850"/>
              <a:ext cx="462800" cy="341225"/>
            </a:xfrm>
            <a:custGeom>
              <a:avLst/>
              <a:gdLst/>
              <a:ahLst/>
              <a:cxnLst/>
              <a:rect l="l" t="t" r="r" b="b"/>
              <a:pathLst>
                <a:path w="18512" h="13649" extrusionOk="0">
                  <a:moveTo>
                    <a:pt x="139" y="0"/>
                  </a:moveTo>
                  <a:lnTo>
                    <a:pt x="0" y="158"/>
                  </a:lnTo>
                  <a:cubicBezTo>
                    <a:pt x="3513" y="3141"/>
                    <a:pt x="7310" y="5784"/>
                    <a:pt x="10981" y="8338"/>
                  </a:cubicBezTo>
                  <a:cubicBezTo>
                    <a:pt x="13428" y="10041"/>
                    <a:pt x="15957" y="11801"/>
                    <a:pt x="18385" y="13649"/>
                  </a:cubicBezTo>
                  <a:lnTo>
                    <a:pt x="18511" y="13478"/>
                  </a:lnTo>
                  <a:cubicBezTo>
                    <a:pt x="16077" y="11637"/>
                    <a:pt x="13548" y="9871"/>
                    <a:pt x="11101" y="8168"/>
                  </a:cubicBezTo>
                  <a:cubicBezTo>
                    <a:pt x="7430" y="5614"/>
                    <a:pt x="3639" y="2977"/>
                    <a:pt x="1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8"/>
            <p:cNvSpPr/>
            <p:nvPr/>
          </p:nvSpPr>
          <p:spPr>
            <a:xfrm>
              <a:off x="3295000" y="1850125"/>
              <a:ext cx="434250" cy="314100"/>
            </a:xfrm>
            <a:custGeom>
              <a:avLst/>
              <a:gdLst/>
              <a:ahLst/>
              <a:cxnLst/>
              <a:rect l="l" t="t" r="r" b="b"/>
              <a:pathLst>
                <a:path w="17370" h="12564" extrusionOk="0">
                  <a:moveTo>
                    <a:pt x="120" y="0"/>
                  </a:moveTo>
                  <a:lnTo>
                    <a:pt x="0" y="177"/>
                  </a:lnTo>
                  <a:cubicBezTo>
                    <a:pt x="2807" y="2107"/>
                    <a:pt x="6352" y="4686"/>
                    <a:pt x="9776" y="7177"/>
                  </a:cubicBezTo>
                  <a:cubicBezTo>
                    <a:pt x="12343" y="9044"/>
                    <a:pt x="14998" y="10980"/>
                    <a:pt x="17244" y="12563"/>
                  </a:cubicBezTo>
                  <a:lnTo>
                    <a:pt x="17370" y="12393"/>
                  </a:lnTo>
                  <a:cubicBezTo>
                    <a:pt x="15125" y="10804"/>
                    <a:pt x="12469" y="8874"/>
                    <a:pt x="9909" y="7007"/>
                  </a:cubicBezTo>
                  <a:cubicBezTo>
                    <a:pt x="6478" y="4509"/>
                    <a:pt x="2940" y="1930"/>
                    <a:pt x="12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2" name="Google Shape;942;p8"/>
          <p:cNvGrpSpPr/>
          <p:nvPr/>
        </p:nvGrpSpPr>
        <p:grpSpPr>
          <a:xfrm rot="-7375283">
            <a:off x="128746" y="2972912"/>
            <a:ext cx="1854151" cy="1710307"/>
            <a:chOff x="6090200" y="2573525"/>
            <a:chExt cx="553625" cy="510675"/>
          </a:xfrm>
        </p:grpSpPr>
        <p:sp>
          <p:nvSpPr>
            <p:cNvPr id="943" name="Google Shape;943;p8"/>
            <p:cNvSpPr/>
            <p:nvPr/>
          </p:nvSpPr>
          <p:spPr>
            <a:xfrm>
              <a:off x="6090200" y="2573525"/>
              <a:ext cx="553625" cy="510675"/>
            </a:xfrm>
            <a:custGeom>
              <a:avLst/>
              <a:gdLst/>
              <a:ahLst/>
              <a:cxnLst/>
              <a:rect l="l" t="t" r="r" b="b"/>
              <a:pathLst>
                <a:path w="22145" h="20427" extrusionOk="0">
                  <a:moveTo>
                    <a:pt x="20943" y="1"/>
                  </a:moveTo>
                  <a:cubicBezTo>
                    <a:pt x="20252" y="1"/>
                    <a:pt x="20227" y="3406"/>
                    <a:pt x="16007" y="7111"/>
                  </a:cubicBezTo>
                  <a:cubicBezTo>
                    <a:pt x="14147" y="8745"/>
                    <a:pt x="11731" y="9199"/>
                    <a:pt x="9379" y="9552"/>
                  </a:cubicBezTo>
                  <a:cubicBezTo>
                    <a:pt x="6547" y="9981"/>
                    <a:pt x="1451" y="10757"/>
                    <a:pt x="587" y="14093"/>
                  </a:cubicBezTo>
                  <a:cubicBezTo>
                    <a:pt x="480" y="14307"/>
                    <a:pt x="404" y="14535"/>
                    <a:pt x="360" y="14774"/>
                  </a:cubicBezTo>
                  <a:cubicBezTo>
                    <a:pt x="0" y="16565"/>
                    <a:pt x="959" y="18382"/>
                    <a:pt x="2410" y="19397"/>
                  </a:cubicBezTo>
                  <a:cubicBezTo>
                    <a:pt x="3479" y="20147"/>
                    <a:pt x="4833" y="20427"/>
                    <a:pt x="6167" y="20427"/>
                  </a:cubicBezTo>
                  <a:cubicBezTo>
                    <a:pt x="6830" y="20427"/>
                    <a:pt x="7489" y="20358"/>
                    <a:pt x="8105" y="20242"/>
                  </a:cubicBezTo>
                  <a:cubicBezTo>
                    <a:pt x="10325" y="19832"/>
                    <a:pt x="12305" y="18508"/>
                    <a:pt x="13989" y="17064"/>
                  </a:cubicBezTo>
                  <a:cubicBezTo>
                    <a:pt x="15925" y="15392"/>
                    <a:pt x="17332" y="13305"/>
                    <a:pt x="18417" y="11034"/>
                  </a:cubicBezTo>
                  <a:cubicBezTo>
                    <a:pt x="18808" y="10221"/>
                    <a:pt x="22144" y="186"/>
                    <a:pt x="20977" y="3"/>
                  </a:cubicBezTo>
                  <a:cubicBezTo>
                    <a:pt x="20966" y="2"/>
                    <a:pt x="20954" y="1"/>
                    <a:pt x="209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8"/>
            <p:cNvSpPr/>
            <p:nvPr/>
          </p:nvSpPr>
          <p:spPr>
            <a:xfrm>
              <a:off x="6573000" y="2688275"/>
              <a:ext cx="4850" cy="3650"/>
            </a:xfrm>
            <a:custGeom>
              <a:avLst/>
              <a:gdLst/>
              <a:ahLst/>
              <a:cxnLst/>
              <a:rect l="l" t="t" r="r" b="b"/>
              <a:pathLst>
                <a:path w="194" h="146" extrusionOk="0">
                  <a:moveTo>
                    <a:pt x="104" y="0"/>
                  </a:moveTo>
                  <a:cubicBezTo>
                    <a:pt x="93" y="0"/>
                    <a:pt x="84" y="2"/>
                    <a:pt x="76" y="5"/>
                  </a:cubicBezTo>
                  <a:cubicBezTo>
                    <a:pt x="51" y="17"/>
                    <a:pt x="0" y="36"/>
                    <a:pt x="0" y="81"/>
                  </a:cubicBezTo>
                  <a:cubicBezTo>
                    <a:pt x="0" y="106"/>
                    <a:pt x="25" y="125"/>
                    <a:pt x="44" y="131"/>
                  </a:cubicBezTo>
                  <a:lnTo>
                    <a:pt x="63" y="137"/>
                  </a:lnTo>
                  <a:cubicBezTo>
                    <a:pt x="75" y="142"/>
                    <a:pt x="97" y="146"/>
                    <a:pt x="118" y="146"/>
                  </a:cubicBezTo>
                  <a:cubicBezTo>
                    <a:pt x="155" y="146"/>
                    <a:pt x="193" y="135"/>
                    <a:pt x="189" y="99"/>
                  </a:cubicBezTo>
                  <a:cubicBezTo>
                    <a:pt x="183" y="81"/>
                    <a:pt x="177" y="62"/>
                    <a:pt x="164" y="49"/>
                  </a:cubicBezTo>
                  <a:cubicBezTo>
                    <a:pt x="174" y="16"/>
                    <a:pt x="136" y="0"/>
                    <a:pt x="1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8"/>
            <p:cNvSpPr/>
            <p:nvPr/>
          </p:nvSpPr>
          <p:spPr>
            <a:xfrm>
              <a:off x="6578050" y="2699275"/>
              <a:ext cx="6625" cy="4500"/>
            </a:xfrm>
            <a:custGeom>
              <a:avLst/>
              <a:gdLst/>
              <a:ahLst/>
              <a:cxnLst/>
              <a:rect l="l" t="t" r="r" b="b"/>
              <a:pathLst>
                <a:path w="265" h="180" extrusionOk="0">
                  <a:moveTo>
                    <a:pt x="111" y="1"/>
                  </a:moveTo>
                  <a:cubicBezTo>
                    <a:pt x="92" y="1"/>
                    <a:pt x="74" y="4"/>
                    <a:pt x="57" y="13"/>
                  </a:cubicBezTo>
                  <a:cubicBezTo>
                    <a:pt x="44" y="13"/>
                    <a:pt x="38" y="19"/>
                    <a:pt x="25" y="32"/>
                  </a:cubicBezTo>
                  <a:cubicBezTo>
                    <a:pt x="6" y="38"/>
                    <a:pt x="0" y="50"/>
                    <a:pt x="0" y="69"/>
                  </a:cubicBezTo>
                  <a:cubicBezTo>
                    <a:pt x="0" y="82"/>
                    <a:pt x="6" y="95"/>
                    <a:pt x="13" y="101"/>
                  </a:cubicBezTo>
                  <a:lnTo>
                    <a:pt x="19" y="114"/>
                  </a:lnTo>
                  <a:cubicBezTo>
                    <a:pt x="25" y="114"/>
                    <a:pt x="25" y="114"/>
                    <a:pt x="32" y="120"/>
                  </a:cubicBezTo>
                  <a:lnTo>
                    <a:pt x="63" y="145"/>
                  </a:lnTo>
                  <a:cubicBezTo>
                    <a:pt x="76" y="158"/>
                    <a:pt x="82" y="164"/>
                    <a:pt x="95" y="170"/>
                  </a:cubicBezTo>
                  <a:cubicBezTo>
                    <a:pt x="114" y="177"/>
                    <a:pt x="134" y="180"/>
                    <a:pt x="155" y="180"/>
                  </a:cubicBezTo>
                  <a:cubicBezTo>
                    <a:pt x="175" y="180"/>
                    <a:pt x="196" y="177"/>
                    <a:pt x="215" y="170"/>
                  </a:cubicBezTo>
                  <a:cubicBezTo>
                    <a:pt x="221" y="170"/>
                    <a:pt x="233" y="164"/>
                    <a:pt x="246" y="158"/>
                  </a:cubicBezTo>
                  <a:cubicBezTo>
                    <a:pt x="259" y="145"/>
                    <a:pt x="265" y="132"/>
                    <a:pt x="265" y="114"/>
                  </a:cubicBezTo>
                  <a:cubicBezTo>
                    <a:pt x="265" y="101"/>
                    <a:pt x="265" y="95"/>
                    <a:pt x="252" y="82"/>
                  </a:cubicBezTo>
                  <a:lnTo>
                    <a:pt x="227" y="57"/>
                  </a:lnTo>
                  <a:cubicBezTo>
                    <a:pt x="227" y="50"/>
                    <a:pt x="227" y="44"/>
                    <a:pt x="221" y="44"/>
                  </a:cubicBezTo>
                  <a:lnTo>
                    <a:pt x="215" y="38"/>
                  </a:lnTo>
                  <a:cubicBezTo>
                    <a:pt x="202" y="25"/>
                    <a:pt x="196" y="19"/>
                    <a:pt x="183" y="13"/>
                  </a:cubicBezTo>
                  <a:cubicBezTo>
                    <a:pt x="159" y="6"/>
                    <a:pt x="135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8"/>
            <p:cNvSpPr/>
            <p:nvPr/>
          </p:nvSpPr>
          <p:spPr>
            <a:xfrm>
              <a:off x="6565900" y="2707150"/>
              <a:ext cx="6800" cy="3525"/>
            </a:xfrm>
            <a:custGeom>
              <a:avLst/>
              <a:gdLst/>
              <a:ahLst/>
              <a:cxnLst/>
              <a:rect l="l" t="t" r="r" b="b"/>
              <a:pathLst>
                <a:path w="272" h="141" extrusionOk="0">
                  <a:moveTo>
                    <a:pt x="171" y="0"/>
                  </a:moveTo>
                  <a:cubicBezTo>
                    <a:pt x="127" y="0"/>
                    <a:pt x="82" y="19"/>
                    <a:pt x="51" y="51"/>
                  </a:cubicBezTo>
                  <a:cubicBezTo>
                    <a:pt x="1" y="113"/>
                    <a:pt x="75" y="140"/>
                    <a:pt x="147" y="140"/>
                  </a:cubicBezTo>
                  <a:cubicBezTo>
                    <a:pt x="184" y="140"/>
                    <a:pt x="221" y="133"/>
                    <a:pt x="240" y="120"/>
                  </a:cubicBezTo>
                  <a:lnTo>
                    <a:pt x="253" y="108"/>
                  </a:lnTo>
                  <a:cubicBezTo>
                    <a:pt x="265" y="95"/>
                    <a:pt x="272" y="76"/>
                    <a:pt x="265" y="57"/>
                  </a:cubicBezTo>
                  <a:lnTo>
                    <a:pt x="253" y="32"/>
                  </a:lnTo>
                  <a:cubicBezTo>
                    <a:pt x="240" y="0"/>
                    <a:pt x="196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8"/>
            <p:cNvSpPr/>
            <p:nvPr/>
          </p:nvSpPr>
          <p:spPr>
            <a:xfrm>
              <a:off x="6563525" y="2697375"/>
              <a:ext cx="6350" cy="3275"/>
            </a:xfrm>
            <a:custGeom>
              <a:avLst/>
              <a:gdLst/>
              <a:ahLst/>
              <a:cxnLst/>
              <a:rect l="l" t="t" r="r" b="b"/>
              <a:pathLst>
                <a:path w="254" h="131" extrusionOk="0">
                  <a:moveTo>
                    <a:pt x="91" y="0"/>
                  </a:moveTo>
                  <a:cubicBezTo>
                    <a:pt x="46" y="0"/>
                    <a:pt x="0" y="14"/>
                    <a:pt x="20" y="57"/>
                  </a:cubicBezTo>
                  <a:cubicBezTo>
                    <a:pt x="26" y="76"/>
                    <a:pt x="32" y="89"/>
                    <a:pt x="45" y="101"/>
                  </a:cubicBezTo>
                  <a:cubicBezTo>
                    <a:pt x="60" y="122"/>
                    <a:pt x="86" y="130"/>
                    <a:pt x="114" y="130"/>
                  </a:cubicBezTo>
                  <a:cubicBezTo>
                    <a:pt x="180" y="130"/>
                    <a:pt x="253" y="84"/>
                    <a:pt x="209" y="44"/>
                  </a:cubicBezTo>
                  <a:cubicBezTo>
                    <a:pt x="196" y="32"/>
                    <a:pt x="177" y="19"/>
                    <a:pt x="159" y="13"/>
                  </a:cubicBezTo>
                  <a:cubicBezTo>
                    <a:pt x="146" y="6"/>
                    <a:pt x="11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8"/>
            <p:cNvSpPr/>
            <p:nvPr/>
          </p:nvSpPr>
          <p:spPr>
            <a:xfrm>
              <a:off x="6568275" y="2723000"/>
              <a:ext cx="6775" cy="4500"/>
            </a:xfrm>
            <a:custGeom>
              <a:avLst/>
              <a:gdLst/>
              <a:ahLst/>
              <a:cxnLst/>
              <a:rect l="l" t="t" r="r" b="b"/>
              <a:pathLst>
                <a:path w="271" h="180" extrusionOk="0">
                  <a:moveTo>
                    <a:pt x="87" y="0"/>
                  </a:moveTo>
                  <a:cubicBezTo>
                    <a:pt x="50" y="0"/>
                    <a:pt x="2" y="9"/>
                    <a:pt x="6" y="41"/>
                  </a:cubicBezTo>
                  <a:cubicBezTo>
                    <a:pt x="6" y="60"/>
                    <a:pt x="0" y="85"/>
                    <a:pt x="0" y="104"/>
                  </a:cubicBezTo>
                  <a:cubicBezTo>
                    <a:pt x="8" y="157"/>
                    <a:pt x="66" y="179"/>
                    <a:pt x="124" y="179"/>
                  </a:cubicBezTo>
                  <a:cubicBezTo>
                    <a:pt x="197" y="179"/>
                    <a:pt x="271" y="144"/>
                    <a:pt x="246" y="92"/>
                  </a:cubicBezTo>
                  <a:cubicBezTo>
                    <a:pt x="221" y="29"/>
                    <a:pt x="170" y="29"/>
                    <a:pt x="120" y="3"/>
                  </a:cubicBezTo>
                  <a:cubicBezTo>
                    <a:pt x="113" y="2"/>
                    <a:pt x="101" y="0"/>
                    <a:pt x="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8"/>
            <p:cNvSpPr/>
            <p:nvPr/>
          </p:nvSpPr>
          <p:spPr>
            <a:xfrm>
              <a:off x="6555025" y="2732100"/>
              <a:ext cx="9475" cy="4950"/>
            </a:xfrm>
            <a:custGeom>
              <a:avLst/>
              <a:gdLst/>
              <a:ahLst/>
              <a:cxnLst/>
              <a:rect l="l" t="t" r="r" b="b"/>
              <a:pathLst>
                <a:path w="379" h="198" extrusionOk="0">
                  <a:moveTo>
                    <a:pt x="170" y="0"/>
                  </a:moveTo>
                  <a:cubicBezTo>
                    <a:pt x="123" y="0"/>
                    <a:pt x="79" y="15"/>
                    <a:pt x="38" y="56"/>
                  </a:cubicBezTo>
                  <a:cubicBezTo>
                    <a:pt x="0" y="87"/>
                    <a:pt x="13" y="150"/>
                    <a:pt x="57" y="169"/>
                  </a:cubicBezTo>
                  <a:cubicBezTo>
                    <a:pt x="92" y="188"/>
                    <a:pt x="131" y="198"/>
                    <a:pt x="171" y="198"/>
                  </a:cubicBezTo>
                  <a:cubicBezTo>
                    <a:pt x="210" y="198"/>
                    <a:pt x="249" y="188"/>
                    <a:pt x="284" y="169"/>
                  </a:cubicBezTo>
                  <a:cubicBezTo>
                    <a:pt x="297" y="157"/>
                    <a:pt x="316" y="150"/>
                    <a:pt x="322" y="131"/>
                  </a:cubicBezTo>
                  <a:cubicBezTo>
                    <a:pt x="379" y="112"/>
                    <a:pt x="379" y="56"/>
                    <a:pt x="316" y="30"/>
                  </a:cubicBezTo>
                  <a:cubicBezTo>
                    <a:pt x="265" y="15"/>
                    <a:pt x="216" y="0"/>
                    <a:pt x="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8"/>
            <p:cNvSpPr/>
            <p:nvPr/>
          </p:nvSpPr>
          <p:spPr>
            <a:xfrm>
              <a:off x="6552350" y="2720500"/>
              <a:ext cx="6475" cy="3900"/>
            </a:xfrm>
            <a:custGeom>
              <a:avLst/>
              <a:gdLst/>
              <a:ahLst/>
              <a:cxnLst/>
              <a:rect l="l" t="t" r="r" b="b"/>
              <a:pathLst>
                <a:path w="259" h="156" extrusionOk="0">
                  <a:moveTo>
                    <a:pt x="110" y="1"/>
                  </a:moveTo>
                  <a:cubicBezTo>
                    <a:pt x="71" y="1"/>
                    <a:pt x="35" y="15"/>
                    <a:pt x="13" y="53"/>
                  </a:cubicBezTo>
                  <a:cubicBezTo>
                    <a:pt x="0" y="78"/>
                    <a:pt x="13" y="91"/>
                    <a:pt x="32" y="97"/>
                  </a:cubicBezTo>
                  <a:cubicBezTo>
                    <a:pt x="44" y="116"/>
                    <a:pt x="63" y="129"/>
                    <a:pt x="82" y="135"/>
                  </a:cubicBezTo>
                  <a:cubicBezTo>
                    <a:pt x="102" y="149"/>
                    <a:pt x="123" y="156"/>
                    <a:pt x="144" y="156"/>
                  </a:cubicBezTo>
                  <a:cubicBezTo>
                    <a:pt x="169" y="156"/>
                    <a:pt x="194" y="146"/>
                    <a:pt x="214" y="129"/>
                  </a:cubicBezTo>
                  <a:cubicBezTo>
                    <a:pt x="259" y="110"/>
                    <a:pt x="259" y="53"/>
                    <a:pt x="221" y="34"/>
                  </a:cubicBezTo>
                  <a:cubicBezTo>
                    <a:pt x="189" y="15"/>
                    <a:pt x="148" y="1"/>
                    <a:pt x="1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8"/>
            <p:cNvSpPr/>
            <p:nvPr/>
          </p:nvSpPr>
          <p:spPr>
            <a:xfrm>
              <a:off x="6559700" y="2753150"/>
              <a:ext cx="4650" cy="3900"/>
            </a:xfrm>
            <a:custGeom>
              <a:avLst/>
              <a:gdLst/>
              <a:ahLst/>
              <a:cxnLst/>
              <a:rect l="l" t="t" r="r" b="b"/>
              <a:pathLst>
                <a:path w="186" h="156" extrusionOk="0">
                  <a:moveTo>
                    <a:pt x="89" y="0"/>
                  </a:moveTo>
                  <a:cubicBezTo>
                    <a:pt x="44" y="0"/>
                    <a:pt x="0" y="23"/>
                    <a:pt x="28" y="59"/>
                  </a:cubicBezTo>
                  <a:cubicBezTo>
                    <a:pt x="34" y="71"/>
                    <a:pt x="15" y="115"/>
                    <a:pt x="15" y="134"/>
                  </a:cubicBezTo>
                  <a:cubicBezTo>
                    <a:pt x="15" y="145"/>
                    <a:pt x="40" y="155"/>
                    <a:pt x="60" y="155"/>
                  </a:cubicBezTo>
                  <a:cubicBezTo>
                    <a:pt x="64" y="155"/>
                    <a:pt x="68" y="154"/>
                    <a:pt x="72" y="153"/>
                  </a:cubicBezTo>
                  <a:cubicBezTo>
                    <a:pt x="129" y="141"/>
                    <a:pt x="185" y="90"/>
                    <a:pt x="154" y="27"/>
                  </a:cubicBezTo>
                  <a:cubicBezTo>
                    <a:pt x="142" y="8"/>
                    <a:pt x="115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8"/>
            <p:cNvSpPr/>
            <p:nvPr/>
          </p:nvSpPr>
          <p:spPr>
            <a:xfrm>
              <a:off x="6458550" y="2932675"/>
              <a:ext cx="14100" cy="6400"/>
            </a:xfrm>
            <a:custGeom>
              <a:avLst/>
              <a:gdLst/>
              <a:ahLst/>
              <a:cxnLst/>
              <a:rect l="l" t="t" r="r" b="b"/>
              <a:pathLst>
                <a:path w="564" h="256" extrusionOk="0">
                  <a:moveTo>
                    <a:pt x="286" y="1"/>
                  </a:moveTo>
                  <a:cubicBezTo>
                    <a:pt x="235" y="1"/>
                    <a:pt x="187" y="10"/>
                    <a:pt x="157" y="30"/>
                  </a:cubicBezTo>
                  <a:lnTo>
                    <a:pt x="144" y="42"/>
                  </a:lnTo>
                  <a:cubicBezTo>
                    <a:pt x="1" y="146"/>
                    <a:pt x="170" y="255"/>
                    <a:pt x="319" y="255"/>
                  </a:cubicBezTo>
                  <a:cubicBezTo>
                    <a:pt x="379" y="255"/>
                    <a:pt x="435" y="237"/>
                    <a:pt x="466" y="194"/>
                  </a:cubicBezTo>
                  <a:cubicBezTo>
                    <a:pt x="472" y="187"/>
                    <a:pt x="472" y="187"/>
                    <a:pt x="472" y="181"/>
                  </a:cubicBezTo>
                  <a:cubicBezTo>
                    <a:pt x="563" y="63"/>
                    <a:pt x="416" y="1"/>
                    <a:pt x="2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8"/>
            <p:cNvSpPr/>
            <p:nvPr/>
          </p:nvSpPr>
          <p:spPr>
            <a:xfrm>
              <a:off x="6434525" y="2958075"/>
              <a:ext cx="12350" cy="7700"/>
            </a:xfrm>
            <a:custGeom>
              <a:avLst/>
              <a:gdLst/>
              <a:ahLst/>
              <a:cxnLst/>
              <a:rect l="l" t="t" r="r" b="b"/>
              <a:pathLst>
                <a:path w="494" h="308" extrusionOk="0">
                  <a:moveTo>
                    <a:pt x="338" y="0"/>
                  </a:moveTo>
                  <a:cubicBezTo>
                    <a:pt x="311" y="0"/>
                    <a:pt x="284" y="7"/>
                    <a:pt x="267" y="17"/>
                  </a:cubicBezTo>
                  <a:cubicBezTo>
                    <a:pt x="197" y="61"/>
                    <a:pt x="84" y="99"/>
                    <a:pt x="46" y="174"/>
                  </a:cubicBezTo>
                  <a:cubicBezTo>
                    <a:pt x="1" y="281"/>
                    <a:pt x="157" y="308"/>
                    <a:pt x="240" y="308"/>
                  </a:cubicBezTo>
                  <a:cubicBezTo>
                    <a:pt x="250" y="308"/>
                    <a:pt x="259" y="307"/>
                    <a:pt x="267" y="307"/>
                  </a:cubicBezTo>
                  <a:cubicBezTo>
                    <a:pt x="418" y="300"/>
                    <a:pt x="494" y="187"/>
                    <a:pt x="437" y="48"/>
                  </a:cubicBezTo>
                  <a:cubicBezTo>
                    <a:pt x="422" y="14"/>
                    <a:pt x="379" y="0"/>
                    <a:pt x="3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8"/>
            <p:cNvSpPr/>
            <p:nvPr/>
          </p:nvSpPr>
          <p:spPr>
            <a:xfrm>
              <a:off x="6435800" y="2939500"/>
              <a:ext cx="7600" cy="3875"/>
            </a:xfrm>
            <a:custGeom>
              <a:avLst/>
              <a:gdLst/>
              <a:ahLst/>
              <a:cxnLst/>
              <a:rect l="l" t="t" r="r" b="b"/>
              <a:pathLst>
                <a:path w="304" h="155" extrusionOk="0">
                  <a:moveTo>
                    <a:pt x="134" y="0"/>
                  </a:moveTo>
                  <a:cubicBezTo>
                    <a:pt x="72" y="0"/>
                    <a:pt x="0" y="23"/>
                    <a:pt x="14" y="91"/>
                  </a:cubicBezTo>
                  <a:cubicBezTo>
                    <a:pt x="14" y="91"/>
                    <a:pt x="14" y="97"/>
                    <a:pt x="14" y="97"/>
                  </a:cubicBezTo>
                  <a:cubicBezTo>
                    <a:pt x="14" y="141"/>
                    <a:pt x="65" y="154"/>
                    <a:pt x="109" y="154"/>
                  </a:cubicBezTo>
                  <a:cubicBezTo>
                    <a:pt x="129" y="154"/>
                    <a:pt x="147" y="152"/>
                    <a:pt x="159" y="148"/>
                  </a:cubicBezTo>
                  <a:lnTo>
                    <a:pt x="171" y="142"/>
                  </a:lnTo>
                  <a:cubicBezTo>
                    <a:pt x="247" y="129"/>
                    <a:pt x="304" y="47"/>
                    <a:pt x="197" y="9"/>
                  </a:cubicBezTo>
                  <a:cubicBezTo>
                    <a:pt x="181" y="4"/>
                    <a:pt x="158" y="0"/>
                    <a:pt x="1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8"/>
            <p:cNvSpPr/>
            <p:nvPr/>
          </p:nvSpPr>
          <p:spPr>
            <a:xfrm>
              <a:off x="6474600" y="2903775"/>
              <a:ext cx="10275" cy="5050"/>
            </a:xfrm>
            <a:custGeom>
              <a:avLst/>
              <a:gdLst/>
              <a:ahLst/>
              <a:cxnLst/>
              <a:rect l="l" t="t" r="r" b="b"/>
              <a:pathLst>
                <a:path w="411" h="202" extrusionOk="0">
                  <a:moveTo>
                    <a:pt x="243" y="1"/>
                  </a:moveTo>
                  <a:cubicBezTo>
                    <a:pt x="194" y="1"/>
                    <a:pt x="147" y="16"/>
                    <a:pt x="133" y="57"/>
                  </a:cubicBezTo>
                  <a:cubicBezTo>
                    <a:pt x="127" y="76"/>
                    <a:pt x="121" y="107"/>
                    <a:pt x="89" y="114"/>
                  </a:cubicBezTo>
                  <a:cubicBezTo>
                    <a:pt x="1" y="133"/>
                    <a:pt x="32" y="202"/>
                    <a:pt x="108" y="202"/>
                  </a:cubicBezTo>
                  <a:cubicBezTo>
                    <a:pt x="184" y="196"/>
                    <a:pt x="253" y="177"/>
                    <a:pt x="322" y="145"/>
                  </a:cubicBezTo>
                  <a:cubicBezTo>
                    <a:pt x="379" y="126"/>
                    <a:pt x="411" y="63"/>
                    <a:pt x="348" y="25"/>
                  </a:cubicBezTo>
                  <a:cubicBezTo>
                    <a:pt x="325" y="11"/>
                    <a:pt x="283" y="1"/>
                    <a:pt x="2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8"/>
            <p:cNvSpPr/>
            <p:nvPr/>
          </p:nvSpPr>
          <p:spPr>
            <a:xfrm>
              <a:off x="6451575" y="2944275"/>
              <a:ext cx="7125" cy="6225"/>
            </a:xfrm>
            <a:custGeom>
              <a:avLst/>
              <a:gdLst/>
              <a:ahLst/>
              <a:cxnLst/>
              <a:rect l="l" t="t" r="r" b="b"/>
              <a:pathLst>
                <a:path w="285" h="249" extrusionOk="0">
                  <a:moveTo>
                    <a:pt x="186" y="1"/>
                  </a:moveTo>
                  <a:cubicBezTo>
                    <a:pt x="149" y="1"/>
                    <a:pt x="109" y="15"/>
                    <a:pt x="95" y="39"/>
                  </a:cubicBezTo>
                  <a:cubicBezTo>
                    <a:pt x="70" y="89"/>
                    <a:pt x="45" y="102"/>
                    <a:pt x="20" y="133"/>
                  </a:cubicBezTo>
                  <a:cubicBezTo>
                    <a:pt x="1" y="171"/>
                    <a:pt x="32" y="196"/>
                    <a:pt x="58" y="215"/>
                  </a:cubicBezTo>
                  <a:cubicBezTo>
                    <a:pt x="83" y="237"/>
                    <a:pt x="114" y="248"/>
                    <a:pt x="145" y="248"/>
                  </a:cubicBezTo>
                  <a:cubicBezTo>
                    <a:pt x="169" y="248"/>
                    <a:pt x="193" y="242"/>
                    <a:pt x="215" y="228"/>
                  </a:cubicBezTo>
                  <a:cubicBezTo>
                    <a:pt x="247" y="222"/>
                    <a:pt x="278" y="196"/>
                    <a:pt x="285" y="159"/>
                  </a:cubicBezTo>
                  <a:cubicBezTo>
                    <a:pt x="285" y="121"/>
                    <a:pt x="272" y="77"/>
                    <a:pt x="259" y="39"/>
                  </a:cubicBezTo>
                  <a:cubicBezTo>
                    <a:pt x="251" y="12"/>
                    <a:pt x="219" y="1"/>
                    <a:pt x="1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8"/>
            <p:cNvSpPr/>
            <p:nvPr/>
          </p:nvSpPr>
          <p:spPr>
            <a:xfrm>
              <a:off x="6457575" y="29621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02" y="0"/>
                  </a:moveTo>
                  <a:cubicBezTo>
                    <a:pt x="85" y="0"/>
                    <a:pt x="71" y="2"/>
                    <a:pt x="64" y="6"/>
                  </a:cubicBezTo>
                  <a:cubicBezTo>
                    <a:pt x="45" y="19"/>
                    <a:pt x="32" y="31"/>
                    <a:pt x="19" y="44"/>
                  </a:cubicBezTo>
                  <a:cubicBezTo>
                    <a:pt x="7" y="56"/>
                    <a:pt x="1" y="69"/>
                    <a:pt x="7" y="82"/>
                  </a:cubicBezTo>
                  <a:lnTo>
                    <a:pt x="7" y="101"/>
                  </a:lnTo>
                  <a:cubicBezTo>
                    <a:pt x="3" y="117"/>
                    <a:pt x="26" y="123"/>
                    <a:pt x="47" y="123"/>
                  </a:cubicBezTo>
                  <a:cubicBezTo>
                    <a:pt x="57" y="123"/>
                    <a:pt x="66" y="122"/>
                    <a:pt x="70" y="119"/>
                  </a:cubicBezTo>
                  <a:cubicBezTo>
                    <a:pt x="120" y="101"/>
                    <a:pt x="146" y="101"/>
                    <a:pt x="177" y="50"/>
                  </a:cubicBezTo>
                  <a:cubicBezTo>
                    <a:pt x="200" y="14"/>
                    <a:pt x="144" y="0"/>
                    <a:pt x="1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8"/>
            <p:cNvSpPr/>
            <p:nvPr/>
          </p:nvSpPr>
          <p:spPr>
            <a:xfrm>
              <a:off x="6432675" y="2978975"/>
              <a:ext cx="5750" cy="4500"/>
            </a:xfrm>
            <a:custGeom>
              <a:avLst/>
              <a:gdLst/>
              <a:ahLst/>
              <a:cxnLst/>
              <a:rect l="l" t="t" r="r" b="b"/>
              <a:pathLst>
                <a:path w="230" h="180" extrusionOk="0">
                  <a:moveTo>
                    <a:pt x="135" y="0"/>
                  </a:moveTo>
                  <a:cubicBezTo>
                    <a:pt x="105" y="0"/>
                    <a:pt x="77" y="10"/>
                    <a:pt x="69" y="32"/>
                  </a:cubicBezTo>
                  <a:cubicBezTo>
                    <a:pt x="57" y="70"/>
                    <a:pt x="38" y="101"/>
                    <a:pt x="13" y="127"/>
                  </a:cubicBezTo>
                  <a:cubicBezTo>
                    <a:pt x="0" y="139"/>
                    <a:pt x="6" y="152"/>
                    <a:pt x="19" y="158"/>
                  </a:cubicBezTo>
                  <a:cubicBezTo>
                    <a:pt x="46" y="173"/>
                    <a:pt x="76" y="180"/>
                    <a:pt x="103" y="180"/>
                  </a:cubicBezTo>
                  <a:cubicBezTo>
                    <a:pt x="172" y="180"/>
                    <a:pt x="230" y="136"/>
                    <a:pt x="221" y="51"/>
                  </a:cubicBezTo>
                  <a:cubicBezTo>
                    <a:pt x="217" y="18"/>
                    <a:pt x="174" y="0"/>
                    <a:pt x="1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8"/>
            <p:cNvSpPr/>
            <p:nvPr/>
          </p:nvSpPr>
          <p:spPr>
            <a:xfrm>
              <a:off x="6414700" y="2990800"/>
              <a:ext cx="6475" cy="3100"/>
            </a:xfrm>
            <a:custGeom>
              <a:avLst/>
              <a:gdLst/>
              <a:ahLst/>
              <a:cxnLst/>
              <a:rect l="l" t="t" r="r" b="b"/>
              <a:pathLst>
                <a:path w="259" h="124" extrusionOk="0">
                  <a:moveTo>
                    <a:pt x="177" y="1"/>
                  </a:moveTo>
                  <a:cubicBezTo>
                    <a:pt x="151" y="7"/>
                    <a:pt x="120" y="7"/>
                    <a:pt x="114" y="13"/>
                  </a:cubicBezTo>
                  <a:lnTo>
                    <a:pt x="101" y="13"/>
                  </a:lnTo>
                  <a:lnTo>
                    <a:pt x="76" y="26"/>
                  </a:lnTo>
                  <a:cubicBezTo>
                    <a:pt x="0" y="45"/>
                    <a:pt x="38" y="108"/>
                    <a:pt x="95" y="120"/>
                  </a:cubicBezTo>
                  <a:cubicBezTo>
                    <a:pt x="109" y="122"/>
                    <a:pt x="124" y="124"/>
                    <a:pt x="139" y="124"/>
                  </a:cubicBezTo>
                  <a:cubicBezTo>
                    <a:pt x="168" y="124"/>
                    <a:pt x="198" y="118"/>
                    <a:pt x="227" y="101"/>
                  </a:cubicBezTo>
                  <a:cubicBezTo>
                    <a:pt x="246" y="95"/>
                    <a:pt x="259" y="70"/>
                    <a:pt x="252" y="45"/>
                  </a:cubicBezTo>
                  <a:cubicBezTo>
                    <a:pt x="252" y="38"/>
                    <a:pt x="246" y="38"/>
                    <a:pt x="246" y="32"/>
                  </a:cubicBezTo>
                  <a:cubicBezTo>
                    <a:pt x="240" y="7"/>
                    <a:pt x="202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8"/>
            <p:cNvSpPr/>
            <p:nvPr/>
          </p:nvSpPr>
          <p:spPr>
            <a:xfrm>
              <a:off x="6418950" y="2990800"/>
              <a:ext cx="500" cy="25"/>
            </a:xfrm>
            <a:custGeom>
              <a:avLst/>
              <a:gdLst/>
              <a:ahLst/>
              <a:cxnLst/>
              <a:rect l="l" t="t" r="r" b="b"/>
              <a:pathLst>
                <a:path w="20" h="1" extrusionOk="0">
                  <a:moveTo>
                    <a:pt x="0" y="1"/>
                  </a:moveTo>
                  <a:lnTo>
                    <a:pt x="7" y="1"/>
                  </a:lnTo>
                  <a:cubicBezTo>
                    <a:pt x="13" y="1"/>
                    <a:pt x="19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8"/>
            <p:cNvSpPr/>
            <p:nvPr/>
          </p:nvSpPr>
          <p:spPr>
            <a:xfrm>
              <a:off x="6391200" y="2994300"/>
              <a:ext cx="8200" cy="4075"/>
            </a:xfrm>
            <a:custGeom>
              <a:avLst/>
              <a:gdLst/>
              <a:ahLst/>
              <a:cxnLst/>
              <a:rect l="l" t="t" r="r" b="b"/>
              <a:pathLst>
                <a:path w="328" h="163" extrusionOk="0">
                  <a:moveTo>
                    <a:pt x="158" y="1"/>
                  </a:moveTo>
                  <a:cubicBezTo>
                    <a:pt x="137" y="1"/>
                    <a:pt x="119" y="3"/>
                    <a:pt x="108" y="6"/>
                  </a:cubicBezTo>
                  <a:cubicBezTo>
                    <a:pt x="0" y="43"/>
                    <a:pt x="44" y="132"/>
                    <a:pt x="126" y="151"/>
                  </a:cubicBezTo>
                  <a:cubicBezTo>
                    <a:pt x="140" y="157"/>
                    <a:pt x="172" y="163"/>
                    <a:pt x="205" y="163"/>
                  </a:cubicBezTo>
                  <a:cubicBezTo>
                    <a:pt x="264" y="163"/>
                    <a:pt x="327" y="146"/>
                    <a:pt x="303" y="94"/>
                  </a:cubicBezTo>
                  <a:cubicBezTo>
                    <a:pt x="318" y="21"/>
                    <a:pt x="225" y="1"/>
                    <a:pt x="1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8"/>
            <p:cNvSpPr/>
            <p:nvPr/>
          </p:nvSpPr>
          <p:spPr>
            <a:xfrm>
              <a:off x="6410900" y="2971725"/>
              <a:ext cx="6175" cy="4200"/>
            </a:xfrm>
            <a:custGeom>
              <a:avLst/>
              <a:gdLst/>
              <a:ahLst/>
              <a:cxnLst/>
              <a:rect l="l" t="t" r="r" b="b"/>
              <a:pathLst>
                <a:path w="247" h="168" extrusionOk="0">
                  <a:moveTo>
                    <a:pt x="146" y="0"/>
                  </a:moveTo>
                  <a:cubicBezTo>
                    <a:pt x="70" y="13"/>
                    <a:pt x="1" y="45"/>
                    <a:pt x="1" y="127"/>
                  </a:cubicBezTo>
                  <a:cubicBezTo>
                    <a:pt x="1" y="159"/>
                    <a:pt x="37" y="167"/>
                    <a:pt x="67" y="167"/>
                  </a:cubicBezTo>
                  <a:cubicBezTo>
                    <a:pt x="78" y="167"/>
                    <a:pt x="88" y="166"/>
                    <a:pt x="95" y="164"/>
                  </a:cubicBezTo>
                  <a:cubicBezTo>
                    <a:pt x="165" y="139"/>
                    <a:pt x="247" y="114"/>
                    <a:pt x="215" y="26"/>
                  </a:cubicBezTo>
                  <a:cubicBezTo>
                    <a:pt x="209" y="7"/>
                    <a:pt x="165" y="0"/>
                    <a:pt x="1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8"/>
            <p:cNvSpPr/>
            <p:nvPr/>
          </p:nvSpPr>
          <p:spPr>
            <a:xfrm>
              <a:off x="6417375" y="2980050"/>
              <a:ext cx="6450" cy="3350"/>
            </a:xfrm>
            <a:custGeom>
              <a:avLst/>
              <a:gdLst/>
              <a:ahLst/>
              <a:cxnLst/>
              <a:rect l="l" t="t" r="r" b="b"/>
              <a:pathLst>
                <a:path w="258" h="134" extrusionOk="0">
                  <a:moveTo>
                    <a:pt x="106" y="1"/>
                  </a:moveTo>
                  <a:cubicBezTo>
                    <a:pt x="76" y="1"/>
                    <a:pt x="48" y="8"/>
                    <a:pt x="32" y="27"/>
                  </a:cubicBezTo>
                  <a:lnTo>
                    <a:pt x="19" y="39"/>
                  </a:lnTo>
                  <a:cubicBezTo>
                    <a:pt x="0" y="58"/>
                    <a:pt x="0" y="84"/>
                    <a:pt x="19" y="103"/>
                  </a:cubicBezTo>
                  <a:cubicBezTo>
                    <a:pt x="37" y="125"/>
                    <a:pt x="62" y="134"/>
                    <a:pt x="89" y="134"/>
                  </a:cubicBezTo>
                  <a:cubicBezTo>
                    <a:pt x="131" y="134"/>
                    <a:pt x="178" y="113"/>
                    <a:pt x="208" y="90"/>
                  </a:cubicBezTo>
                  <a:cubicBezTo>
                    <a:pt x="257" y="45"/>
                    <a:pt x="17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8"/>
            <p:cNvSpPr/>
            <p:nvPr/>
          </p:nvSpPr>
          <p:spPr>
            <a:xfrm>
              <a:off x="6416475" y="2957650"/>
              <a:ext cx="5975" cy="3300"/>
            </a:xfrm>
            <a:custGeom>
              <a:avLst/>
              <a:gdLst/>
              <a:ahLst/>
              <a:cxnLst/>
              <a:rect l="l" t="t" r="r" b="b"/>
              <a:pathLst>
                <a:path w="239" h="132" extrusionOk="0">
                  <a:moveTo>
                    <a:pt x="105" y="0"/>
                  </a:moveTo>
                  <a:cubicBezTo>
                    <a:pt x="83" y="0"/>
                    <a:pt x="64" y="3"/>
                    <a:pt x="55" y="8"/>
                  </a:cubicBezTo>
                  <a:cubicBezTo>
                    <a:pt x="17" y="34"/>
                    <a:pt x="17" y="46"/>
                    <a:pt x="5" y="90"/>
                  </a:cubicBezTo>
                  <a:cubicBezTo>
                    <a:pt x="0" y="122"/>
                    <a:pt x="45" y="131"/>
                    <a:pt x="78" y="131"/>
                  </a:cubicBezTo>
                  <a:cubicBezTo>
                    <a:pt x="90" y="131"/>
                    <a:pt x="100" y="130"/>
                    <a:pt x="106" y="128"/>
                  </a:cubicBezTo>
                  <a:cubicBezTo>
                    <a:pt x="150" y="109"/>
                    <a:pt x="181" y="103"/>
                    <a:pt x="207" y="65"/>
                  </a:cubicBezTo>
                  <a:cubicBezTo>
                    <a:pt x="238" y="20"/>
                    <a:pt x="162" y="0"/>
                    <a:pt x="1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8"/>
            <p:cNvSpPr/>
            <p:nvPr/>
          </p:nvSpPr>
          <p:spPr>
            <a:xfrm>
              <a:off x="6394350" y="2968375"/>
              <a:ext cx="7275" cy="3900"/>
            </a:xfrm>
            <a:custGeom>
              <a:avLst/>
              <a:gdLst/>
              <a:ahLst/>
              <a:cxnLst/>
              <a:rect l="l" t="t" r="r" b="b"/>
              <a:pathLst>
                <a:path w="291" h="156" extrusionOk="0">
                  <a:moveTo>
                    <a:pt x="160" y="0"/>
                  </a:moveTo>
                  <a:cubicBezTo>
                    <a:pt x="128" y="0"/>
                    <a:pt x="97" y="6"/>
                    <a:pt x="82" y="15"/>
                  </a:cubicBezTo>
                  <a:cubicBezTo>
                    <a:pt x="57" y="21"/>
                    <a:pt x="38" y="40"/>
                    <a:pt x="26" y="65"/>
                  </a:cubicBezTo>
                  <a:cubicBezTo>
                    <a:pt x="0" y="128"/>
                    <a:pt x="89" y="153"/>
                    <a:pt x="133" y="153"/>
                  </a:cubicBezTo>
                  <a:lnTo>
                    <a:pt x="139" y="153"/>
                  </a:lnTo>
                  <a:cubicBezTo>
                    <a:pt x="144" y="155"/>
                    <a:pt x="150" y="156"/>
                    <a:pt x="156" y="156"/>
                  </a:cubicBezTo>
                  <a:cubicBezTo>
                    <a:pt x="175" y="156"/>
                    <a:pt x="199" y="149"/>
                    <a:pt x="209" y="134"/>
                  </a:cubicBezTo>
                  <a:cubicBezTo>
                    <a:pt x="209" y="128"/>
                    <a:pt x="253" y="103"/>
                    <a:pt x="265" y="84"/>
                  </a:cubicBezTo>
                  <a:cubicBezTo>
                    <a:pt x="290" y="22"/>
                    <a:pt x="222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8"/>
            <p:cNvSpPr/>
            <p:nvPr/>
          </p:nvSpPr>
          <p:spPr>
            <a:xfrm>
              <a:off x="6367850" y="3005000"/>
              <a:ext cx="8550" cy="4425"/>
            </a:xfrm>
            <a:custGeom>
              <a:avLst/>
              <a:gdLst/>
              <a:ahLst/>
              <a:cxnLst/>
              <a:rect l="l" t="t" r="r" b="b"/>
              <a:pathLst>
                <a:path w="342" h="177" extrusionOk="0">
                  <a:moveTo>
                    <a:pt x="173" y="1"/>
                  </a:moveTo>
                  <a:cubicBezTo>
                    <a:pt x="145" y="1"/>
                    <a:pt x="117" y="10"/>
                    <a:pt x="108" y="32"/>
                  </a:cubicBezTo>
                  <a:cubicBezTo>
                    <a:pt x="108" y="44"/>
                    <a:pt x="108" y="51"/>
                    <a:pt x="95" y="57"/>
                  </a:cubicBezTo>
                  <a:cubicBezTo>
                    <a:pt x="1" y="107"/>
                    <a:pt x="114" y="177"/>
                    <a:pt x="171" y="177"/>
                  </a:cubicBezTo>
                  <a:cubicBezTo>
                    <a:pt x="234" y="177"/>
                    <a:pt x="341" y="114"/>
                    <a:pt x="253" y="57"/>
                  </a:cubicBezTo>
                  <a:cubicBezTo>
                    <a:pt x="241" y="51"/>
                    <a:pt x="241" y="44"/>
                    <a:pt x="241" y="32"/>
                  </a:cubicBezTo>
                  <a:cubicBezTo>
                    <a:pt x="234" y="12"/>
                    <a:pt x="204" y="1"/>
                    <a:pt x="1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8"/>
            <p:cNvSpPr/>
            <p:nvPr/>
          </p:nvSpPr>
          <p:spPr>
            <a:xfrm>
              <a:off x="6149650" y="3004825"/>
              <a:ext cx="13250" cy="6825"/>
            </a:xfrm>
            <a:custGeom>
              <a:avLst/>
              <a:gdLst/>
              <a:ahLst/>
              <a:cxnLst/>
              <a:rect l="l" t="t" r="r" b="b"/>
              <a:pathLst>
                <a:path w="530" h="273" extrusionOk="0">
                  <a:moveTo>
                    <a:pt x="261" y="1"/>
                  </a:moveTo>
                  <a:cubicBezTo>
                    <a:pt x="226" y="1"/>
                    <a:pt x="191" y="7"/>
                    <a:pt x="158" y="20"/>
                  </a:cubicBezTo>
                  <a:cubicBezTo>
                    <a:pt x="82" y="45"/>
                    <a:pt x="0" y="127"/>
                    <a:pt x="76" y="203"/>
                  </a:cubicBezTo>
                  <a:cubicBezTo>
                    <a:pt x="130" y="248"/>
                    <a:pt x="200" y="272"/>
                    <a:pt x="271" y="272"/>
                  </a:cubicBezTo>
                  <a:cubicBezTo>
                    <a:pt x="308" y="272"/>
                    <a:pt x="344" y="266"/>
                    <a:pt x="378" y="253"/>
                  </a:cubicBezTo>
                  <a:cubicBezTo>
                    <a:pt x="448" y="228"/>
                    <a:pt x="530" y="152"/>
                    <a:pt x="460" y="77"/>
                  </a:cubicBezTo>
                  <a:cubicBezTo>
                    <a:pt x="402" y="26"/>
                    <a:pt x="331" y="1"/>
                    <a:pt x="2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8"/>
            <p:cNvSpPr/>
            <p:nvPr/>
          </p:nvSpPr>
          <p:spPr>
            <a:xfrm>
              <a:off x="6143650" y="3015700"/>
              <a:ext cx="8350" cy="5800"/>
            </a:xfrm>
            <a:custGeom>
              <a:avLst/>
              <a:gdLst/>
              <a:ahLst/>
              <a:cxnLst/>
              <a:rect l="l" t="t" r="r" b="b"/>
              <a:pathLst>
                <a:path w="334" h="232" extrusionOk="0">
                  <a:moveTo>
                    <a:pt x="193" y="1"/>
                  </a:moveTo>
                  <a:cubicBezTo>
                    <a:pt x="162" y="1"/>
                    <a:pt x="134" y="6"/>
                    <a:pt x="120" y="14"/>
                  </a:cubicBezTo>
                  <a:lnTo>
                    <a:pt x="95" y="20"/>
                  </a:lnTo>
                  <a:cubicBezTo>
                    <a:pt x="70" y="26"/>
                    <a:pt x="51" y="45"/>
                    <a:pt x="32" y="64"/>
                  </a:cubicBezTo>
                  <a:cubicBezTo>
                    <a:pt x="7" y="89"/>
                    <a:pt x="0" y="127"/>
                    <a:pt x="13" y="165"/>
                  </a:cubicBezTo>
                  <a:cubicBezTo>
                    <a:pt x="25" y="209"/>
                    <a:pt x="88" y="232"/>
                    <a:pt x="152" y="232"/>
                  </a:cubicBezTo>
                  <a:cubicBezTo>
                    <a:pt x="224" y="232"/>
                    <a:pt x="297" y="203"/>
                    <a:pt x="297" y="146"/>
                  </a:cubicBezTo>
                  <a:cubicBezTo>
                    <a:pt x="297" y="135"/>
                    <a:pt x="311" y="80"/>
                    <a:pt x="306" y="80"/>
                  </a:cubicBezTo>
                  <a:lnTo>
                    <a:pt x="306" y="80"/>
                  </a:lnTo>
                  <a:cubicBezTo>
                    <a:pt x="306" y="80"/>
                    <a:pt x="305" y="81"/>
                    <a:pt x="303" y="83"/>
                  </a:cubicBezTo>
                  <a:cubicBezTo>
                    <a:pt x="333" y="23"/>
                    <a:pt x="258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8"/>
            <p:cNvSpPr/>
            <p:nvPr/>
          </p:nvSpPr>
          <p:spPr>
            <a:xfrm>
              <a:off x="6165100" y="3034075"/>
              <a:ext cx="9200" cy="3750"/>
            </a:xfrm>
            <a:custGeom>
              <a:avLst/>
              <a:gdLst/>
              <a:ahLst/>
              <a:cxnLst/>
              <a:rect l="l" t="t" r="r" b="b"/>
              <a:pathLst>
                <a:path w="368" h="150" extrusionOk="0">
                  <a:moveTo>
                    <a:pt x="195" y="1"/>
                  </a:moveTo>
                  <a:cubicBezTo>
                    <a:pt x="101" y="1"/>
                    <a:pt x="1" y="49"/>
                    <a:pt x="69" y="117"/>
                  </a:cubicBezTo>
                  <a:cubicBezTo>
                    <a:pt x="92" y="140"/>
                    <a:pt x="133" y="150"/>
                    <a:pt x="176" y="150"/>
                  </a:cubicBezTo>
                  <a:cubicBezTo>
                    <a:pt x="268" y="150"/>
                    <a:pt x="367" y="104"/>
                    <a:pt x="303" y="35"/>
                  </a:cubicBezTo>
                  <a:cubicBezTo>
                    <a:pt x="281" y="11"/>
                    <a:pt x="238" y="1"/>
                    <a:pt x="1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8"/>
            <p:cNvSpPr/>
            <p:nvPr/>
          </p:nvSpPr>
          <p:spPr>
            <a:xfrm>
              <a:off x="6169050" y="3022450"/>
              <a:ext cx="6775" cy="3600"/>
            </a:xfrm>
            <a:custGeom>
              <a:avLst/>
              <a:gdLst/>
              <a:ahLst/>
              <a:cxnLst/>
              <a:rect l="l" t="t" r="r" b="b"/>
              <a:pathLst>
                <a:path w="271" h="144" extrusionOk="0">
                  <a:moveTo>
                    <a:pt x="130" y="1"/>
                  </a:moveTo>
                  <a:cubicBezTo>
                    <a:pt x="71" y="1"/>
                    <a:pt x="0" y="23"/>
                    <a:pt x="19" y="84"/>
                  </a:cubicBezTo>
                  <a:cubicBezTo>
                    <a:pt x="19" y="84"/>
                    <a:pt x="19" y="91"/>
                    <a:pt x="19" y="91"/>
                  </a:cubicBezTo>
                  <a:cubicBezTo>
                    <a:pt x="9" y="133"/>
                    <a:pt x="67" y="144"/>
                    <a:pt x="110" y="144"/>
                  </a:cubicBezTo>
                  <a:cubicBezTo>
                    <a:pt x="124" y="144"/>
                    <a:pt x="137" y="143"/>
                    <a:pt x="145" y="141"/>
                  </a:cubicBezTo>
                  <a:lnTo>
                    <a:pt x="157" y="135"/>
                  </a:lnTo>
                  <a:cubicBezTo>
                    <a:pt x="227" y="122"/>
                    <a:pt x="271" y="46"/>
                    <a:pt x="183" y="9"/>
                  </a:cubicBezTo>
                  <a:cubicBezTo>
                    <a:pt x="170" y="4"/>
                    <a:pt x="151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8"/>
            <p:cNvSpPr/>
            <p:nvPr/>
          </p:nvSpPr>
          <p:spPr>
            <a:xfrm>
              <a:off x="6198850" y="3029900"/>
              <a:ext cx="5200" cy="3025"/>
            </a:xfrm>
            <a:custGeom>
              <a:avLst/>
              <a:gdLst/>
              <a:ahLst/>
              <a:cxnLst/>
              <a:rect l="l" t="t" r="r" b="b"/>
              <a:pathLst>
                <a:path w="208" h="121" extrusionOk="0">
                  <a:moveTo>
                    <a:pt x="70" y="0"/>
                  </a:moveTo>
                  <a:cubicBezTo>
                    <a:pt x="36" y="0"/>
                    <a:pt x="1" y="13"/>
                    <a:pt x="12" y="51"/>
                  </a:cubicBezTo>
                  <a:cubicBezTo>
                    <a:pt x="12" y="57"/>
                    <a:pt x="12" y="57"/>
                    <a:pt x="12" y="64"/>
                  </a:cubicBezTo>
                  <a:cubicBezTo>
                    <a:pt x="12" y="107"/>
                    <a:pt x="58" y="121"/>
                    <a:pt x="98" y="121"/>
                  </a:cubicBezTo>
                  <a:cubicBezTo>
                    <a:pt x="116" y="121"/>
                    <a:pt x="133" y="118"/>
                    <a:pt x="145" y="114"/>
                  </a:cubicBezTo>
                  <a:cubicBezTo>
                    <a:pt x="202" y="95"/>
                    <a:pt x="208" y="45"/>
                    <a:pt x="151" y="20"/>
                  </a:cubicBezTo>
                  <a:cubicBezTo>
                    <a:pt x="145" y="20"/>
                    <a:pt x="132" y="13"/>
                    <a:pt x="126" y="13"/>
                  </a:cubicBezTo>
                  <a:cubicBezTo>
                    <a:pt x="116" y="6"/>
                    <a:pt x="93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8"/>
            <p:cNvSpPr/>
            <p:nvPr/>
          </p:nvSpPr>
          <p:spPr>
            <a:xfrm>
              <a:off x="6195400" y="3047200"/>
              <a:ext cx="6300" cy="3050"/>
            </a:xfrm>
            <a:custGeom>
              <a:avLst/>
              <a:gdLst/>
              <a:ahLst/>
              <a:cxnLst/>
              <a:rect l="l" t="t" r="r" b="b"/>
              <a:pathLst>
                <a:path w="252" h="122" extrusionOk="0">
                  <a:moveTo>
                    <a:pt x="128" y="1"/>
                  </a:moveTo>
                  <a:cubicBezTo>
                    <a:pt x="108" y="1"/>
                    <a:pt x="90" y="3"/>
                    <a:pt x="81" y="9"/>
                  </a:cubicBezTo>
                  <a:cubicBezTo>
                    <a:pt x="62" y="21"/>
                    <a:pt x="43" y="40"/>
                    <a:pt x="31" y="59"/>
                  </a:cubicBezTo>
                  <a:cubicBezTo>
                    <a:pt x="0" y="102"/>
                    <a:pt x="64" y="122"/>
                    <a:pt x="118" y="122"/>
                  </a:cubicBezTo>
                  <a:cubicBezTo>
                    <a:pt x="143" y="122"/>
                    <a:pt x="166" y="118"/>
                    <a:pt x="176" y="110"/>
                  </a:cubicBezTo>
                  <a:cubicBezTo>
                    <a:pt x="195" y="97"/>
                    <a:pt x="207" y="84"/>
                    <a:pt x="220" y="65"/>
                  </a:cubicBezTo>
                  <a:cubicBezTo>
                    <a:pt x="252" y="20"/>
                    <a:pt x="181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8"/>
            <p:cNvSpPr/>
            <p:nvPr/>
          </p:nvSpPr>
          <p:spPr>
            <a:xfrm>
              <a:off x="6156250" y="2985150"/>
              <a:ext cx="9750" cy="4825"/>
            </a:xfrm>
            <a:custGeom>
              <a:avLst/>
              <a:gdLst/>
              <a:ahLst/>
              <a:cxnLst/>
              <a:rect l="l" t="t" r="r" b="b"/>
              <a:pathLst>
                <a:path w="390" h="193" extrusionOk="0">
                  <a:moveTo>
                    <a:pt x="236" y="0"/>
                  </a:moveTo>
                  <a:cubicBezTo>
                    <a:pt x="188" y="0"/>
                    <a:pt x="141" y="10"/>
                    <a:pt x="114" y="25"/>
                  </a:cubicBezTo>
                  <a:cubicBezTo>
                    <a:pt x="1" y="88"/>
                    <a:pt x="114" y="170"/>
                    <a:pt x="190" y="182"/>
                  </a:cubicBezTo>
                  <a:cubicBezTo>
                    <a:pt x="206" y="189"/>
                    <a:pt x="233" y="193"/>
                    <a:pt x="262" y="193"/>
                  </a:cubicBezTo>
                  <a:cubicBezTo>
                    <a:pt x="322" y="193"/>
                    <a:pt x="390" y="175"/>
                    <a:pt x="386" y="119"/>
                  </a:cubicBezTo>
                  <a:cubicBezTo>
                    <a:pt x="386" y="113"/>
                    <a:pt x="386" y="100"/>
                    <a:pt x="386" y="94"/>
                  </a:cubicBezTo>
                  <a:cubicBezTo>
                    <a:pt x="386" y="25"/>
                    <a:pt x="31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8"/>
            <p:cNvSpPr/>
            <p:nvPr/>
          </p:nvSpPr>
          <p:spPr>
            <a:xfrm>
              <a:off x="6130875" y="2997200"/>
              <a:ext cx="12175" cy="6575"/>
            </a:xfrm>
            <a:custGeom>
              <a:avLst/>
              <a:gdLst/>
              <a:ahLst/>
              <a:cxnLst/>
              <a:rect l="l" t="t" r="r" b="b"/>
              <a:pathLst>
                <a:path w="487" h="263" extrusionOk="0">
                  <a:moveTo>
                    <a:pt x="232" y="1"/>
                  </a:moveTo>
                  <a:cubicBezTo>
                    <a:pt x="157" y="1"/>
                    <a:pt x="81" y="26"/>
                    <a:pt x="45" y="91"/>
                  </a:cubicBezTo>
                  <a:lnTo>
                    <a:pt x="32" y="104"/>
                  </a:lnTo>
                  <a:cubicBezTo>
                    <a:pt x="0" y="167"/>
                    <a:pt x="76" y="224"/>
                    <a:pt x="127" y="243"/>
                  </a:cubicBezTo>
                  <a:cubicBezTo>
                    <a:pt x="159" y="256"/>
                    <a:pt x="196" y="263"/>
                    <a:pt x="232" y="263"/>
                  </a:cubicBezTo>
                  <a:cubicBezTo>
                    <a:pt x="281" y="263"/>
                    <a:pt x="330" y="252"/>
                    <a:pt x="373" y="230"/>
                  </a:cubicBezTo>
                  <a:lnTo>
                    <a:pt x="392" y="218"/>
                  </a:lnTo>
                  <a:cubicBezTo>
                    <a:pt x="486" y="154"/>
                    <a:pt x="448" y="54"/>
                    <a:pt x="347" y="22"/>
                  </a:cubicBezTo>
                  <a:cubicBezTo>
                    <a:pt x="314" y="9"/>
                    <a:pt x="273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8"/>
            <p:cNvSpPr/>
            <p:nvPr/>
          </p:nvSpPr>
          <p:spPr>
            <a:xfrm>
              <a:off x="6122825" y="3005250"/>
              <a:ext cx="6825" cy="4200"/>
            </a:xfrm>
            <a:custGeom>
              <a:avLst/>
              <a:gdLst/>
              <a:ahLst/>
              <a:cxnLst/>
              <a:rect l="l" t="t" r="r" b="b"/>
              <a:pathLst>
                <a:path w="273" h="168" extrusionOk="0">
                  <a:moveTo>
                    <a:pt x="131" y="0"/>
                  </a:moveTo>
                  <a:cubicBezTo>
                    <a:pt x="113" y="0"/>
                    <a:pt x="95" y="3"/>
                    <a:pt x="77" y="9"/>
                  </a:cubicBezTo>
                  <a:cubicBezTo>
                    <a:pt x="39" y="22"/>
                    <a:pt x="1" y="60"/>
                    <a:pt x="32" y="104"/>
                  </a:cubicBezTo>
                  <a:cubicBezTo>
                    <a:pt x="64" y="129"/>
                    <a:pt x="102" y="148"/>
                    <a:pt x="140" y="160"/>
                  </a:cubicBezTo>
                  <a:cubicBezTo>
                    <a:pt x="148" y="164"/>
                    <a:pt x="164" y="167"/>
                    <a:pt x="182" y="167"/>
                  </a:cubicBezTo>
                  <a:cubicBezTo>
                    <a:pt x="221" y="167"/>
                    <a:pt x="268" y="155"/>
                    <a:pt x="259" y="116"/>
                  </a:cubicBezTo>
                  <a:lnTo>
                    <a:pt x="259" y="104"/>
                  </a:lnTo>
                  <a:cubicBezTo>
                    <a:pt x="272" y="85"/>
                    <a:pt x="266" y="66"/>
                    <a:pt x="253" y="47"/>
                  </a:cubicBezTo>
                  <a:lnTo>
                    <a:pt x="234" y="34"/>
                  </a:lnTo>
                  <a:cubicBezTo>
                    <a:pt x="204" y="13"/>
                    <a:pt x="168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8"/>
            <p:cNvSpPr/>
            <p:nvPr/>
          </p:nvSpPr>
          <p:spPr>
            <a:xfrm>
              <a:off x="6125825" y="2979925"/>
              <a:ext cx="8550" cy="5750"/>
            </a:xfrm>
            <a:custGeom>
              <a:avLst/>
              <a:gdLst/>
              <a:ahLst/>
              <a:cxnLst/>
              <a:rect l="l" t="t" r="r" b="b"/>
              <a:pathLst>
                <a:path w="342" h="230" extrusionOk="0">
                  <a:moveTo>
                    <a:pt x="176" y="0"/>
                  </a:moveTo>
                  <a:cubicBezTo>
                    <a:pt x="132" y="0"/>
                    <a:pt x="88" y="14"/>
                    <a:pt x="51" y="44"/>
                  </a:cubicBezTo>
                  <a:cubicBezTo>
                    <a:pt x="1" y="95"/>
                    <a:pt x="20" y="133"/>
                    <a:pt x="51" y="190"/>
                  </a:cubicBezTo>
                  <a:cubicBezTo>
                    <a:pt x="73" y="215"/>
                    <a:pt x="105" y="230"/>
                    <a:pt x="137" y="230"/>
                  </a:cubicBezTo>
                  <a:cubicBezTo>
                    <a:pt x="162" y="230"/>
                    <a:pt x="187" y="221"/>
                    <a:pt x="209" y="202"/>
                  </a:cubicBezTo>
                  <a:cubicBezTo>
                    <a:pt x="228" y="183"/>
                    <a:pt x="253" y="164"/>
                    <a:pt x="284" y="158"/>
                  </a:cubicBezTo>
                  <a:cubicBezTo>
                    <a:pt x="341" y="133"/>
                    <a:pt x="341" y="57"/>
                    <a:pt x="291" y="32"/>
                  </a:cubicBezTo>
                  <a:cubicBezTo>
                    <a:pt x="255" y="11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8"/>
            <p:cNvSpPr/>
            <p:nvPr/>
          </p:nvSpPr>
          <p:spPr>
            <a:xfrm>
              <a:off x="6155150" y="2958775"/>
              <a:ext cx="7275" cy="4375"/>
            </a:xfrm>
            <a:custGeom>
              <a:avLst/>
              <a:gdLst/>
              <a:ahLst/>
              <a:cxnLst/>
              <a:rect l="l" t="t" r="r" b="b"/>
              <a:pathLst>
                <a:path w="291" h="175" extrusionOk="0">
                  <a:moveTo>
                    <a:pt x="161" y="1"/>
                  </a:moveTo>
                  <a:cubicBezTo>
                    <a:pt x="146" y="1"/>
                    <a:pt x="130" y="3"/>
                    <a:pt x="114" y="8"/>
                  </a:cubicBezTo>
                  <a:cubicBezTo>
                    <a:pt x="45" y="20"/>
                    <a:pt x="1" y="83"/>
                    <a:pt x="20" y="146"/>
                  </a:cubicBezTo>
                  <a:cubicBezTo>
                    <a:pt x="20" y="168"/>
                    <a:pt x="41" y="175"/>
                    <a:pt x="60" y="175"/>
                  </a:cubicBezTo>
                  <a:cubicBezTo>
                    <a:pt x="69" y="175"/>
                    <a:pt x="77" y="173"/>
                    <a:pt x="83" y="171"/>
                  </a:cubicBezTo>
                  <a:cubicBezTo>
                    <a:pt x="146" y="165"/>
                    <a:pt x="209" y="140"/>
                    <a:pt x="266" y="102"/>
                  </a:cubicBezTo>
                  <a:cubicBezTo>
                    <a:pt x="291" y="77"/>
                    <a:pt x="278" y="39"/>
                    <a:pt x="247" y="20"/>
                  </a:cubicBezTo>
                  <a:cubicBezTo>
                    <a:pt x="218" y="8"/>
                    <a:pt x="190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8"/>
            <p:cNvSpPr/>
            <p:nvPr/>
          </p:nvSpPr>
          <p:spPr>
            <a:xfrm>
              <a:off x="6183975" y="3003475"/>
              <a:ext cx="7200" cy="4650"/>
            </a:xfrm>
            <a:custGeom>
              <a:avLst/>
              <a:gdLst/>
              <a:ahLst/>
              <a:cxnLst/>
              <a:rect l="l" t="t" r="r" b="b"/>
              <a:pathLst>
                <a:path w="288" h="186" extrusionOk="0">
                  <a:moveTo>
                    <a:pt x="122" y="0"/>
                  </a:moveTo>
                  <a:cubicBezTo>
                    <a:pt x="64" y="0"/>
                    <a:pt x="1" y="27"/>
                    <a:pt x="15" y="86"/>
                  </a:cubicBezTo>
                  <a:cubicBezTo>
                    <a:pt x="21" y="131"/>
                    <a:pt x="59" y="162"/>
                    <a:pt x="103" y="175"/>
                  </a:cubicBezTo>
                  <a:cubicBezTo>
                    <a:pt x="115" y="181"/>
                    <a:pt x="141" y="185"/>
                    <a:pt x="168" y="185"/>
                  </a:cubicBezTo>
                  <a:cubicBezTo>
                    <a:pt x="223" y="185"/>
                    <a:pt x="288" y="168"/>
                    <a:pt x="279" y="118"/>
                  </a:cubicBezTo>
                  <a:cubicBezTo>
                    <a:pt x="273" y="55"/>
                    <a:pt x="229" y="36"/>
                    <a:pt x="179" y="11"/>
                  </a:cubicBezTo>
                  <a:cubicBezTo>
                    <a:pt x="163" y="4"/>
                    <a:pt x="143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8"/>
            <p:cNvSpPr/>
            <p:nvPr/>
          </p:nvSpPr>
          <p:spPr>
            <a:xfrm>
              <a:off x="6230050" y="3045800"/>
              <a:ext cx="5200" cy="3375"/>
            </a:xfrm>
            <a:custGeom>
              <a:avLst/>
              <a:gdLst/>
              <a:ahLst/>
              <a:cxnLst/>
              <a:rect l="l" t="t" r="r" b="b"/>
              <a:pathLst>
                <a:path w="208" h="135" extrusionOk="0">
                  <a:moveTo>
                    <a:pt x="128" y="1"/>
                  </a:moveTo>
                  <a:cubicBezTo>
                    <a:pt x="113" y="1"/>
                    <a:pt x="98" y="4"/>
                    <a:pt x="89" y="8"/>
                  </a:cubicBezTo>
                  <a:cubicBezTo>
                    <a:pt x="26" y="33"/>
                    <a:pt x="1" y="84"/>
                    <a:pt x="70" y="121"/>
                  </a:cubicBezTo>
                  <a:cubicBezTo>
                    <a:pt x="82" y="129"/>
                    <a:pt x="108" y="134"/>
                    <a:pt x="133" y="134"/>
                  </a:cubicBezTo>
                  <a:cubicBezTo>
                    <a:pt x="171" y="134"/>
                    <a:pt x="208" y="122"/>
                    <a:pt x="196" y="84"/>
                  </a:cubicBezTo>
                  <a:cubicBezTo>
                    <a:pt x="190" y="71"/>
                    <a:pt x="190" y="65"/>
                    <a:pt x="183" y="58"/>
                  </a:cubicBezTo>
                  <a:cubicBezTo>
                    <a:pt x="179" y="54"/>
                    <a:pt x="175" y="49"/>
                    <a:pt x="172" y="49"/>
                  </a:cubicBezTo>
                  <a:cubicBezTo>
                    <a:pt x="171" y="49"/>
                    <a:pt x="171" y="50"/>
                    <a:pt x="171" y="52"/>
                  </a:cubicBezTo>
                  <a:cubicBezTo>
                    <a:pt x="171" y="46"/>
                    <a:pt x="171" y="46"/>
                    <a:pt x="177" y="39"/>
                  </a:cubicBezTo>
                  <a:cubicBezTo>
                    <a:pt x="185" y="11"/>
                    <a:pt x="156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8"/>
            <p:cNvSpPr/>
            <p:nvPr/>
          </p:nvSpPr>
          <p:spPr>
            <a:xfrm>
              <a:off x="6225625" y="3054675"/>
              <a:ext cx="7000" cy="3825"/>
            </a:xfrm>
            <a:custGeom>
              <a:avLst/>
              <a:gdLst/>
              <a:ahLst/>
              <a:cxnLst/>
              <a:rect l="l" t="t" r="r" b="b"/>
              <a:pathLst>
                <a:path w="280" h="153" extrusionOk="0">
                  <a:moveTo>
                    <a:pt x="172" y="0"/>
                  </a:moveTo>
                  <a:cubicBezTo>
                    <a:pt x="141" y="0"/>
                    <a:pt x="111" y="6"/>
                    <a:pt x="96" y="12"/>
                  </a:cubicBezTo>
                  <a:cubicBezTo>
                    <a:pt x="89" y="19"/>
                    <a:pt x="83" y="19"/>
                    <a:pt x="77" y="19"/>
                  </a:cubicBezTo>
                  <a:cubicBezTo>
                    <a:pt x="1" y="38"/>
                    <a:pt x="7" y="120"/>
                    <a:pt x="77" y="145"/>
                  </a:cubicBezTo>
                  <a:cubicBezTo>
                    <a:pt x="91" y="149"/>
                    <a:pt x="116" y="152"/>
                    <a:pt x="144" y="152"/>
                  </a:cubicBezTo>
                  <a:cubicBezTo>
                    <a:pt x="201" y="152"/>
                    <a:pt x="268" y="137"/>
                    <a:pt x="260" y="82"/>
                  </a:cubicBezTo>
                  <a:cubicBezTo>
                    <a:pt x="260" y="82"/>
                    <a:pt x="260" y="76"/>
                    <a:pt x="260" y="69"/>
                  </a:cubicBezTo>
                  <a:cubicBezTo>
                    <a:pt x="280" y="17"/>
                    <a:pt x="225" y="0"/>
                    <a:pt x="1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8"/>
            <p:cNvSpPr/>
            <p:nvPr/>
          </p:nvSpPr>
          <p:spPr>
            <a:xfrm>
              <a:off x="6236350" y="2857950"/>
              <a:ext cx="9500" cy="5075"/>
            </a:xfrm>
            <a:custGeom>
              <a:avLst/>
              <a:gdLst/>
              <a:ahLst/>
              <a:cxnLst/>
              <a:rect l="l" t="t" r="r" b="b"/>
              <a:pathLst>
                <a:path w="380" h="203" extrusionOk="0">
                  <a:moveTo>
                    <a:pt x="208" y="1"/>
                  </a:moveTo>
                  <a:cubicBezTo>
                    <a:pt x="176" y="1"/>
                    <a:pt x="144" y="8"/>
                    <a:pt x="114" y="23"/>
                  </a:cubicBezTo>
                  <a:cubicBezTo>
                    <a:pt x="45" y="55"/>
                    <a:pt x="1" y="124"/>
                    <a:pt x="83" y="174"/>
                  </a:cubicBezTo>
                  <a:cubicBezTo>
                    <a:pt x="110" y="189"/>
                    <a:pt x="165" y="203"/>
                    <a:pt x="218" y="203"/>
                  </a:cubicBezTo>
                  <a:cubicBezTo>
                    <a:pt x="276" y="203"/>
                    <a:pt x="331" y="186"/>
                    <a:pt x="341" y="137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67" y="111"/>
                    <a:pt x="379" y="80"/>
                    <a:pt x="341" y="48"/>
                  </a:cubicBezTo>
                  <a:cubicBezTo>
                    <a:pt x="303" y="18"/>
                    <a:pt x="256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8"/>
            <p:cNvSpPr/>
            <p:nvPr/>
          </p:nvSpPr>
          <p:spPr>
            <a:xfrm>
              <a:off x="6251175" y="2885925"/>
              <a:ext cx="9800" cy="5600"/>
            </a:xfrm>
            <a:custGeom>
              <a:avLst/>
              <a:gdLst/>
              <a:ahLst/>
              <a:cxnLst/>
              <a:rect l="l" t="t" r="r" b="b"/>
              <a:pathLst>
                <a:path w="392" h="224" extrusionOk="0">
                  <a:moveTo>
                    <a:pt x="185" y="1"/>
                  </a:moveTo>
                  <a:cubicBezTo>
                    <a:pt x="165" y="1"/>
                    <a:pt x="144" y="5"/>
                    <a:pt x="127" y="14"/>
                  </a:cubicBezTo>
                  <a:cubicBezTo>
                    <a:pt x="108" y="20"/>
                    <a:pt x="89" y="33"/>
                    <a:pt x="76" y="46"/>
                  </a:cubicBezTo>
                  <a:cubicBezTo>
                    <a:pt x="32" y="71"/>
                    <a:pt x="1" y="121"/>
                    <a:pt x="45" y="159"/>
                  </a:cubicBezTo>
                  <a:lnTo>
                    <a:pt x="64" y="172"/>
                  </a:lnTo>
                  <a:cubicBezTo>
                    <a:pt x="106" y="209"/>
                    <a:pt x="158" y="224"/>
                    <a:pt x="210" y="224"/>
                  </a:cubicBezTo>
                  <a:cubicBezTo>
                    <a:pt x="220" y="224"/>
                    <a:pt x="230" y="223"/>
                    <a:pt x="240" y="222"/>
                  </a:cubicBezTo>
                  <a:cubicBezTo>
                    <a:pt x="285" y="216"/>
                    <a:pt x="392" y="172"/>
                    <a:pt x="354" y="109"/>
                  </a:cubicBezTo>
                  <a:cubicBezTo>
                    <a:pt x="341" y="83"/>
                    <a:pt x="322" y="58"/>
                    <a:pt x="303" y="46"/>
                  </a:cubicBezTo>
                  <a:cubicBezTo>
                    <a:pt x="303" y="46"/>
                    <a:pt x="272" y="33"/>
                    <a:pt x="253" y="20"/>
                  </a:cubicBezTo>
                  <a:cubicBezTo>
                    <a:pt x="233" y="7"/>
                    <a:pt x="209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8"/>
            <p:cNvSpPr/>
            <p:nvPr/>
          </p:nvSpPr>
          <p:spPr>
            <a:xfrm>
              <a:off x="6297075" y="2883300"/>
              <a:ext cx="8675" cy="4450"/>
            </a:xfrm>
            <a:custGeom>
              <a:avLst/>
              <a:gdLst/>
              <a:ahLst/>
              <a:cxnLst/>
              <a:rect l="l" t="t" r="r" b="b"/>
              <a:pathLst>
                <a:path w="347" h="178" extrusionOk="0">
                  <a:moveTo>
                    <a:pt x="169" y="1"/>
                  </a:moveTo>
                  <a:cubicBezTo>
                    <a:pt x="128" y="1"/>
                    <a:pt x="89" y="12"/>
                    <a:pt x="57" y="31"/>
                  </a:cubicBezTo>
                  <a:cubicBezTo>
                    <a:pt x="0" y="50"/>
                    <a:pt x="0" y="125"/>
                    <a:pt x="57" y="144"/>
                  </a:cubicBezTo>
                  <a:cubicBezTo>
                    <a:pt x="91" y="169"/>
                    <a:pt x="133" y="178"/>
                    <a:pt x="176" y="178"/>
                  </a:cubicBezTo>
                  <a:cubicBezTo>
                    <a:pt x="189" y="178"/>
                    <a:pt x="202" y="177"/>
                    <a:pt x="214" y="176"/>
                  </a:cubicBezTo>
                  <a:cubicBezTo>
                    <a:pt x="341" y="157"/>
                    <a:pt x="347" y="31"/>
                    <a:pt x="214" y="5"/>
                  </a:cubicBezTo>
                  <a:cubicBezTo>
                    <a:pt x="199" y="2"/>
                    <a:pt x="184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8"/>
            <p:cNvSpPr/>
            <p:nvPr/>
          </p:nvSpPr>
          <p:spPr>
            <a:xfrm>
              <a:off x="6285350" y="2871225"/>
              <a:ext cx="6775" cy="2725"/>
            </a:xfrm>
            <a:custGeom>
              <a:avLst/>
              <a:gdLst/>
              <a:ahLst/>
              <a:cxnLst/>
              <a:rect l="l" t="t" r="r" b="b"/>
              <a:pathLst>
                <a:path w="271" h="109" extrusionOk="0">
                  <a:moveTo>
                    <a:pt x="137" y="1"/>
                  </a:moveTo>
                  <a:cubicBezTo>
                    <a:pt x="69" y="1"/>
                    <a:pt x="0" y="34"/>
                    <a:pt x="46" y="85"/>
                  </a:cubicBezTo>
                  <a:cubicBezTo>
                    <a:pt x="63" y="101"/>
                    <a:pt x="93" y="108"/>
                    <a:pt x="126" y="108"/>
                  </a:cubicBezTo>
                  <a:cubicBezTo>
                    <a:pt x="195" y="108"/>
                    <a:pt x="270" y="75"/>
                    <a:pt x="223" y="28"/>
                  </a:cubicBezTo>
                  <a:cubicBezTo>
                    <a:pt x="204" y="9"/>
                    <a:pt x="171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8"/>
            <p:cNvSpPr/>
            <p:nvPr/>
          </p:nvSpPr>
          <p:spPr>
            <a:xfrm>
              <a:off x="6276375" y="2892975"/>
              <a:ext cx="9200" cy="5075"/>
            </a:xfrm>
            <a:custGeom>
              <a:avLst/>
              <a:gdLst/>
              <a:ahLst/>
              <a:cxnLst/>
              <a:rect l="l" t="t" r="r" b="b"/>
              <a:pathLst>
                <a:path w="368" h="203" extrusionOk="0">
                  <a:moveTo>
                    <a:pt x="234" y="0"/>
                  </a:moveTo>
                  <a:cubicBezTo>
                    <a:pt x="210" y="0"/>
                    <a:pt x="186" y="4"/>
                    <a:pt x="166" y="10"/>
                  </a:cubicBezTo>
                  <a:cubicBezTo>
                    <a:pt x="153" y="10"/>
                    <a:pt x="147" y="16"/>
                    <a:pt x="141" y="22"/>
                  </a:cubicBezTo>
                  <a:lnTo>
                    <a:pt x="147" y="22"/>
                  </a:lnTo>
                  <a:cubicBezTo>
                    <a:pt x="134" y="28"/>
                    <a:pt x="122" y="35"/>
                    <a:pt x="109" y="47"/>
                  </a:cubicBezTo>
                  <a:cubicBezTo>
                    <a:pt x="1" y="124"/>
                    <a:pt x="122" y="203"/>
                    <a:pt x="232" y="203"/>
                  </a:cubicBezTo>
                  <a:cubicBezTo>
                    <a:pt x="294" y="203"/>
                    <a:pt x="352" y="177"/>
                    <a:pt x="361" y="110"/>
                  </a:cubicBezTo>
                  <a:cubicBezTo>
                    <a:pt x="368" y="92"/>
                    <a:pt x="361" y="73"/>
                    <a:pt x="355" y="60"/>
                  </a:cubicBezTo>
                  <a:cubicBezTo>
                    <a:pt x="342" y="17"/>
                    <a:pt x="28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8"/>
            <p:cNvSpPr/>
            <p:nvPr/>
          </p:nvSpPr>
          <p:spPr>
            <a:xfrm>
              <a:off x="6261900" y="286942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41" y="1"/>
                  </a:moveTo>
                  <a:cubicBezTo>
                    <a:pt x="92" y="1"/>
                    <a:pt x="40" y="15"/>
                    <a:pt x="20" y="56"/>
                  </a:cubicBezTo>
                  <a:cubicBezTo>
                    <a:pt x="1" y="100"/>
                    <a:pt x="26" y="125"/>
                    <a:pt x="64" y="138"/>
                  </a:cubicBezTo>
                  <a:cubicBezTo>
                    <a:pt x="59" y="177"/>
                    <a:pt x="113" y="189"/>
                    <a:pt x="156" y="189"/>
                  </a:cubicBezTo>
                  <a:cubicBezTo>
                    <a:pt x="177" y="189"/>
                    <a:pt x="194" y="186"/>
                    <a:pt x="202" y="182"/>
                  </a:cubicBezTo>
                  <a:cubicBezTo>
                    <a:pt x="272" y="138"/>
                    <a:pt x="329" y="50"/>
                    <a:pt x="215" y="12"/>
                  </a:cubicBezTo>
                  <a:cubicBezTo>
                    <a:pt x="195" y="5"/>
                    <a:pt x="169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8"/>
            <p:cNvSpPr/>
            <p:nvPr/>
          </p:nvSpPr>
          <p:spPr>
            <a:xfrm>
              <a:off x="6272000" y="2854550"/>
              <a:ext cx="8375" cy="5150"/>
            </a:xfrm>
            <a:custGeom>
              <a:avLst/>
              <a:gdLst/>
              <a:ahLst/>
              <a:cxnLst/>
              <a:rect l="l" t="t" r="r" b="b"/>
              <a:pathLst>
                <a:path w="335" h="206" extrusionOk="0">
                  <a:moveTo>
                    <a:pt x="180" y="0"/>
                  </a:moveTo>
                  <a:cubicBezTo>
                    <a:pt x="150" y="0"/>
                    <a:pt x="119" y="7"/>
                    <a:pt x="89" y="20"/>
                  </a:cubicBezTo>
                  <a:cubicBezTo>
                    <a:pt x="57" y="27"/>
                    <a:pt x="25" y="52"/>
                    <a:pt x="13" y="83"/>
                  </a:cubicBezTo>
                  <a:cubicBezTo>
                    <a:pt x="0" y="115"/>
                    <a:pt x="13" y="140"/>
                    <a:pt x="13" y="172"/>
                  </a:cubicBezTo>
                  <a:cubicBezTo>
                    <a:pt x="13" y="196"/>
                    <a:pt x="55" y="205"/>
                    <a:pt x="85" y="205"/>
                  </a:cubicBezTo>
                  <a:cubicBezTo>
                    <a:pt x="94" y="205"/>
                    <a:pt x="102" y="205"/>
                    <a:pt x="107" y="203"/>
                  </a:cubicBezTo>
                  <a:cubicBezTo>
                    <a:pt x="164" y="191"/>
                    <a:pt x="227" y="178"/>
                    <a:pt x="284" y="153"/>
                  </a:cubicBezTo>
                  <a:cubicBezTo>
                    <a:pt x="297" y="140"/>
                    <a:pt x="328" y="115"/>
                    <a:pt x="328" y="90"/>
                  </a:cubicBezTo>
                  <a:lnTo>
                    <a:pt x="328" y="102"/>
                  </a:lnTo>
                  <a:cubicBezTo>
                    <a:pt x="334" y="71"/>
                    <a:pt x="322" y="45"/>
                    <a:pt x="297" y="33"/>
                  </a:cubicBezTo>
                  <a:cubicBezTo>
                    <a:pt x="261" y="11"/>
                    <a:pt x="221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8"/>
            <p:cNvSpPr/>
            <p:nvPr/>
          </p:nvSpPr>
          <p:spPr>
            <a:xfrm>
              <a:off x="6299425" y="2861975"/>
              <a:ext cx="13125" cy="5425"/>
            </a:xfrm>
            <a:custGeom>
              <a:avLst/>
              <a:gdLst/>
              <a:ahLst/>
              <a:cxnLst/>
              <a:rect l="l" t="t" r="r" b="b"/>
              <a:pathLst>
                <a:path w="525" h="217" extrusionOk="0">
                  <a:moveTo>
                    <a:pt x="289" y="1"/>
                  </a:moveTo>
                  <a:cubicBezTo>
                    <a:pt x="207" y="1"/>
                    <a:pt x="123" y="39"/>
                    <a:pt x="64" y="83"/>
                  </a:cubicBezTo>
                  <a:cubicBezTo>
                    <a:pt x="1" y="133"/>
                    <a:pt x="114" y="177"/>
                    <a:pt x="146" y="177"/>
                  </a:cubicBezTo>
                  <a:lnTo>
                    <a:pt x="158" y="177"/>
                  </a:lnTo>
                  <a:lnTo>
                    <a:pt x="177" y="190"/>
                  </a:lnTo>
                  <a:cubicBezTo>
                    <a:pt x="201" y="208"/>
                    <a:pt x="243" y="217"/>
                    <a:pt x="287" y="217"/>
                  </a:cubicBezTo>
                  <a:cubicBezTo>
                    <a:pt x="397" y="217"/>
                    <a:pt x="525" y="164"/>
                    <a:pt x="448" y="70"/>
                  </a:cubicBezTo>
                  <a:cubicBezTo>
                    <a:pt x="404" y="20"/>
                    <a:pt x="347" y="1"/>
                    <a:pt x="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8"/>
            <p:cNvSpPr/>
            <p:nvPr/>
          </p:nvSpPr>
          <p:spPr>
            <a:xfrm>
              <a:off x="6306850" y="2875375"/>
              <a:ext cx="6125" cy="3400"/>
            </a:xfrm>
            <a:custGeom>
              <a:avLst/>
              <a:gdLst/>
              <a:ahLst/>
              <a:cxnLst/>
              <a:rect l="l" t="t" r="r" b="b"/>
              <a:pathLst>
                <a:path w="245" h="136" extrusionOk="0">
                  <a:moveTo>
                    <a:pt x="127" y="1"/>
                  </a:moveTo>
                  <a:cubicBezTo>
                    <a:pt x="104" y="1"/>
                    <a:pt x="83" y="3"/>
                    <a:pt x="69" y="7"/>
                  </a:cubicBezTo>
                  <a:cubicBezTo>
                    <a:pt x="6" y="26"/>
                    <a:pt x="0" y="95"/>
                    <a:pt x="69" y="121"/>
                  </a:cubicBezTo>
                  <a:lnTo>
                    <a:pt x="95" y="127"/>
                  </a:lnTo>
                  <a:cubicBezTo>
                    <a:pt x="110" y="131"/>
                    <a:pt x="133" y="135"/>
                    <a:pt x="155" y="135"/>
                  </a:cubicBezTo>
                  <a:cubicBezTo>
                    <a:pt x="195" y="135"/>
                    <a:pt x="236" y="123"/>
                    <a:pt x="240" y="83"/>
                  </a:cubicBezTo>
                  <a:cubicBezTo>
                    <a:pt x="240" y="77"/>
                    <a:pt x="240" y="70"/>
                    <a:pt x="240" y="64"/>
                  </a:cubicBezTo>
                  <a:cubicBezTo>
                    <a:pt x="244" y="15"/>
                    <a:pt x="180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8"/>
            <p:cNvSpPr/>
            <p:nvPr/>
          </p:nvSpPr>
          <p:spPr>
            <a:xfrm>
              <a:off x="6293750" y="2914025"/>
              <a:ext cx="5000" cy="3075"/>
            </a:xfrm>
            <a:custGeom>
              <a:avLst/>
              <a:gdLst/>
              <a:ahLst/>
              <a:cxnLst/>
              <a:rect l="l" t="t" r="r" b="b"/>
              <a:pathLst>
                <a:path w="200" h="123" extrusionOk="0">
                  <a:moveTo>
                    <a:pt x="111" y="1"/>
                  </a:moveTo>
                  <a:cubicBezTo>
                    <a:pt x="95" y="1"/>
                    <a:pt x="79" y="3"/>
                    <a:pt x="70" y="6"/>
                  </a:cubicBezTo>
                  <a:cubicBezTo>
                    <a:pt x="57" y="13"/>
                    <a:pt x="45" y="25"/>
                    <a:pt x="32" y="32"/>
                  </a:cubicBezTo>
                  <a:cubicBezTo>
                    <a:pt x="20" y="44"/>
                    <a:pt x="1" y="57"/>
                    <a:pt x="13" y="76"/>
                  </a:cubicBezTo>
                  <a:lnTo>
                    <a:pt x="13" y="95"/>
                  </a:lnTo>
                  <a:cubicBezTo>
                    <a:pt x="8" y="114"/>
                    <a:pt x="37" y="122"/>
                    <a:pt x="56" y="122"/>
                  </a:cubicBezTo>
                  <a:cubicBezTo>
                    <a:pt x="62" y="122"/>
                    <a:pt x="67" y="121"/>
                    <a:pt x="70" y="120"/>
                  </a:cubicBezTo>
                  <a:cubicBezTo>
                    <a:pt x="127" y="95"/>
                    <a:pt x="146" y="95"/>
                    <a:pt x="177" y="44"/>
                  </a:cubicBezTo>
                  <a:cubicBezTo>
                    <a:pt x="200" y="13"/>
                    <a:pt x="152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8"/>
            <p:cNvSpPr/>
            <p:nvPr/>
          </p:nvSpPr>
          <p:spPr>
            <a:xfrm>
              <a:off x="6272000" y="2920700"/>
              <a:ext cx="6650" cy="3925"/>
            </a:xfrm>
            <a:custGeom>
              <a:avLst/>
              <a:gdLst/>
              <a:ahLst/>
              <a:cxnLst/>
              <a:rect l="l" t="t" r="r" b="b"/>
              <a:pathLst>
                <a:path w="266" h="157" extrusionOk="0">
                  <a:moveTo>
                    <a:pt x="155" y="0"/>
                  </a:moveTo>
                  <a:cubicBezTo>
                    <a:pt x="154" y="0"/>
                    <a:pt x="140" y="5"/>
                    <a:pt x="101" y="17"/>
                  </a:cubicBezTo>
                  <a:cubicBezTo>
                    <a:pt x="105" y="16"/>
                    <a:pt x="109" y="15"/>
                    <a:pt x="113" y="14"/>
                  </a:cubicBezTo>
                  <a:lnTo>
                    <a:pt x="113" y="14"/>
                  </a:lnTo>
                  <a:cubicBezTo>
                    <a:pt x="100" y="18"/>
                    <a:pt x="89" y="22"/>
                    <a:pt x="82" y="23"/>
                  </a:cubicBezTo>
                  <a:cubicBezTo>
                    <a:pt x="0" y="48"/>
                    <a:pt x="0" y="124"/>
                    <a:pt x="82" y="149"/>
                  </a:cubicBezTo>
                  <a:cubicBezTo>
                    <a:pt x="96" y="153"/>
                    <a:pt x="120" y="157"/>
                    <a:pt x="145" y="157"/>
                  </a:cubicBezTo>
                  <a:cubicBezTo>
                    <a:pt x="199" y="157"/>
                    <a:pt x="261" y="142"/>
                    <a:pt x="265" y="86"/>
                  </a:cubicBezTo>
                  <a:lnTo>
                    <a:pt x="265" y="80"/>
                  </a:lnTo>
                  <a:cubicBezTo>
                    <a:pt x="265" y="26"/>
                    <a:pt x="205" y="11"/>
                    <a:pt x="154" y="11"/>
                  </a:cubicBezTo>
                  <a:cubicBezTo>
                    <a:pt x="139" y="11"/>
                    <a:pt x="124" y="12"/>
                    <a:pt x="113" y="14"/>
                  </a:cubicBezTo>
                  <a:lnTo>
                    <a:pt x="113" y="14"/>
                  </a:lnTo>
                  <a:cubicBezTo>
                    <a:pt x="134" y="8"/>
                    <a:pt x="156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8"/>
            <p:cNvSpPr/>
            <p:nvPr/>
          </p:nvSpPr>
          <p:spPr>
            <a:xfrm>
              <a:off x="6262500" y="2906125"/>
              <a:ext cx="8425" cy="4300"/>
            </a:xfrm>
            <a:custGeom>
              <a:avLst/>
              <a:gdLst/>
              <a:ahLst/>
              <a:cxnLst/>
              <a:rect l="l" t="t" r="r" b="b"/>
              <a:pathLst>
                <a:path w="337" h="172" extrusionOk="0">
                  <a:moveTo>
                    <a:pt x="153" y="1"/>
                  </a:moveTo>
                  <a:cubicBezTo>
                    <a:pt x="82" y="1"/>
                    <a:pt x="1" y="27"/>
                    <a:pt x="27" y="102"/>
                  </a:cubicBezTo>
                  <a:lnTo>
                    <a:pt x="27" y="108"/>
                  </a:lnTo>
                  <a:cubicBezTo>
                    <a:pt x="23" y="157"/>
                    <a:pt x="83" y="171"/>
                    <a:pt x="133" y="171"/>
                  </a:cubicBezTo>
                  <a:cubicBezTo>
                    <a:pt x="154" y="171"/>
                    <a:pt x="173" y="168"/>
                    <a:pt x="185" y="165"/>
                  </a:cubicBezTo>
                  <a:lnTo>
                    <a:pt x="191" y="165"/>
                  </a:lnTo>
                  <a:cubicBezTo>
                    <a:pt x="286" y="146"/>
                    <a:pt x="336" y="51"/>
                    <a:pt x="229" y="13"/>
                  </a:cubicBezTo>
                  <a:cubicBezTo>
                    <a:pt x="212" y="6"/>
                    <a:pt x="183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8"/>
            <p:cNvSpPr/>
            <p:nvPr/>
          </p:nvSpPr>
          <p:spPr>
            <a:xfrm>
              <a:off x="6240475" y="2905025"/>
              <a:ext cx="9300" cy="3675"/>
            </a:xfrm>
            <a:custGeom>
              <a:avLst/>
              <a:gdLst/>
              <a:ahLst/>
              <a:cxnLst/>
              <a:rect l="l" t="t" r="r" b="b"/>
              <a:pathLst>
                <a:path w="372" h="147" extrusionOk="0">
                  <a:moveTo>
                    <a:pt x="195" y="0"/>
                  </a:moveTo>
                  <a:cubicBezTo>
                    <a:pt x="101" y="0"/>
                    <a:pt x="0" y="45"/>
                    <a:pt x="69" y="114"/>
                  </a:cubicBezTo>
                  <a:cubicBezTo>
                    <a:pt x="91" y="136"/>
                    <a:pt x="133" y="146"/>
                    <a:pt x="177" y="146"/>
                  </a:cubicBezTo>
                  <a:cubicBezTo>
                    <a:pt x="270" y="146"/>
                    <a:pt x="371" y="101"/>
                    <a:pt x="303" y="32"/>
                  </a:cubicBezTo>
                  <a:cubicBezTo>
                    <a:pt x="280" y="10"/>
                    <a:pt x="238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8"/>
            <p:cNvSpPr/>
            <p:nvPr/>
          </p:nvSpPr>
          <p:spPr>
            <a:xfrm>
              <a:off x="6229725" y="2885800"/>
              <a:ext cx="8775" cy="6300"/>
            </a:xfrm>
            <a:custGeom>
              <a:avLst/>
              <a:gdLst/>
              <a:ahLst/>
              <a:cxnLst/>
              <a:rect l="l" t="t" r="r" b="b"/>
              <a:pathLst>
                <a:path w="351" h="252" extrusionOk="0">
                  <a:moveTo>
                    <a:pt x="157" y="0"/>
                  </a:moveTo>
                  <a:cubicBezTo>
                    <a:pt x="117" y="0"/>
                    <a:pt x="79" y="11"/>
                    <a:pt x="58" y="38"/>
                  </a:cubicBezTo>
                  <a:cubicBezTo>
                    <a:pt x="1" y="101"/>
                    <a:pt x="64" y="164"/>
                    <a:pt x="108" y="221"/>
                  </a:cubicBezTo>
                  <a:cubicBezTo>
                    <a:pt x="123" y="241"/>
                    <a:pt x="155" y="252"/>
                    <a:pt x="187" y="252"/>
                  </a:cubicBezTo>
                  <a:cubicBezTo>
                    <a:pt x="225" y="252"/>
                    <a:pt x="262" y="236"/>
                    <a:pt x="266" y="202"/>
                  </a:cubicBezTo>
                  <a:cubicBezTo>
                    <a:pt x="266" y="177"/>
                    <a:pt x="266" y="133"/>
                    <a:pt x="285" y="120"/>
                  </a:cubicBezTo>
                  <a:cubicBezTo>
                    <a:pt x="351" y="58"/>
                    <a:pt x="24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8"/>
            <p:cNvSpPr/>
            <p:nvPr/>
          </p:nvSpPr>
          <p:spPr>
            <a:xfrm>
              <a:off x="6211600" y="2893025"/>
              <a:ext cx="8550" cy="4450"/>
            </a:xfrm>
            <a:custGeom>
              <a:avLst/>
              <a:gdLst/>
              <a:ahLst/>
              <a:cxnLst/>
              <a:rect l="l" t="t" r="r" b="b"/>
              <a:pathLst>
                <a:path w="342" h="178" extrusionOk="0">
                  <a:moveTo>
                    <a:pt x="174" y="1"/>
                  </a:moveTo>
                  <a:cubicBezTo>
                    <a:pt x="155" y="1"/>
                    <a:pt x="137" y="3"/>
                    <a:pt x="127" y="8"/>
                  </a:cubicBezTo>
                  <a:lnTo>
                    <a:pt x="114" y="8"/>
                  </a:lnTo>
                  <a:cubicBezTo>
                    <a:pt x="89" y="14"/>
                    <a:pt x="39" y="26"/>
                    <a:pt x="26" y="64"/>
                  </a:cubicBezTo>
                  <a:lnTo>
                    <a:pt x="26" y="71"/>
                  </a:lnTo>
                  <a:cubicBezTo>
                    <a:pt x="1" y="146"/>
                    <a:pt x="95" y="178"/>
                    <a:pt x="152" y="178"/>
                  </a:cubicBezTo>
                  <a:cubicBezTo>
                    <a:pt x="209" y="178"/>
                    <a:pt x="341" y="127"/>
                    <a:pt x="266" y="58"/>
                  </a:cubicBezTo>
                  <a:lnTo>
                    <a:pt x="266" y="52"/>
                  </a:lnTo>
                  <a:cubicBezTo>
                    <a:pt x="266" y="13"/>
                    <a:pt x="216" y="1"/>
                    <a:pt x="1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8"/>
            <p:cNvSpPr/>
            <p:nvPr/>
          </p:nvSpPr>
          <p:spPr>
            <a:xfrm>
              <a:off x="6222450" y="2917375"/>
              <a:ext cx="5175" cy="2075"/>
            </a:xfrm>
            <a:custGeom>
              <a:avLst/>
              <a:gdLst/>
              <a:ahLst/>
              <a:cxnLst/>
              <a:rect l="l" t="t" r="r" b="b"/>
              <a:pathLst>
                <a:path w="207" h="83" extrusionOk="0">
                  <a:moveTo>
                    <a:pt x="112" y="1"/>
                  </a:moveTo>
                  <a:cubicBezTo>
                    <a:pt x="58" y="1"/>
                    <a:pt x="0" y="27"/>
                    <a:pt x="40" y="62"/>
                  </a:cubicBezTo>
                  <a:cubicBezTo>
                    <a:pt x="52" y="76"/>
                    <a:pt x="76" y="82"/>
                    <a:pt x="101" y="82"/>
                  </a:cubicBezTo>
                  <a:cubicBezTo>
                    <a:pt x="152" y="82"/>
                    <a:pt x="206" y="56"/>
                    <a:pt x="172" y="17"/>
                  </a:cubicBezTo>
                  <a:cubicBezTo>
                    <a:pt x="159" y="6"/>
                    <a:pt x="136" y="1"/>
                    <a:pt x="1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8"/>
            <p:cNvSpPr/>
            <p:nvPr/>
          </p:nvSpPr>
          <p:spPr>
            <a:xfrm>
              <a:off x="6216650" y="2869750"/>
              <a:ext cx="7900" cy="4650"/>
            </a:xfrm>
            <a:custGeom>
              <a:avLst/>
              <a:gdLst/>
              <a:ahLst/>
              <a:cxnLst/>
              <a:rect l="l" t="t" r="r" b="b"/>
              <a:pathLst>
                <a:path w="316" h="186" extrusionOk="0">
                  <a:moveTo>
                    <a:pt x="151" y="0"/>
                  </a:moveTo>
                  <a:cubicBezTo>
                    <a:pt x="108" y="0"/>
                    <a:pt x="64" y="15"/>
                    <a:pt x="26" y="43"/>
                  </a:cubicBezTo>
                  <a:cubicBezTo>
                    <a:pt x="7" y="56"/>
                    <a:pt x="0" y="74"/>
                    <a:pt x="0" y="100"/>
                  </a:cubicBezTo>
                  <a:cubicBezTo>
                    <a:pt x="7" y="131"/>
                    <a:pt x="32" y="156"/>
                    <a:pt x="64" y="169"/>
                  </a:cubicBezTo>
                  <a:lnTo>
                    <a:pt x="95" y="175"/>
                  </a:lnTo>
                  <a:cubicBezTo>
                    <a:pt x="111" y="182"/>
                    <a:pt x="128" y="186"/>
                    <a:pt x="144" y="186"/>
                  </a:cubicBezTo>
                  <a:cubicBezTo>
                    <a:pt x="174" y="186"/>
                    <a:pt x="203" y="174"/>
                    <a:pt x="228" y="150"/>
                  </a:cubicBezTo>
                  <a:cubicBezTo>
                    <a:pt x="272" y="131"/>
                    <a:pt x="316" y="93"/>
                    <a:pt x="272" y="43"/>
                  </a:cubicBezTo>
                  <a:cubicBezTo>
                    <a:pt x="237" y="15"/>
                    <a:pt x="194" y="0"/>
                    <a:pt x="1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8"/>
            <p:cNvSpPr/>
            <p:nvPr/>
          </p:nvSpPr>
          <p:spPr>
            <a:xfrm>
              <a:off x="6339950" y="2838750"/>
              <a:ext cx="6275" cy="3400"/>
            </a:xfrm>
            <a:custGeom>
              <a:avLst/>
              <a:gdLst/>
              <a:ahLst/>
              <a:cxnLst/>
              <a:rect l="l" t="t" r="r" b="b"/>
              <a:pathLst>
                <a:path w="251" h="136" extrusionOk="0">
                  <a:moveTo>
                    <a:pt x="132" y="1"/>
                  </a:moveTo>
                  <a:cubicBezTo>
                    <a:pt x="101" y="1"/>
                    <a:pt x="70" y="12"/>
                    <a:pt x="45" y="34"/>
                  </a:cubicBezTo>
                  <a:cubicBezTo>
                    <a:pt x="1" y="78"/>
                    <a:pt x="51" y="104"/>
                    <a:pt x="101" y="116"/>
                  </a:cubicBezTo>
                  <a:lnTo>
                    <a:pt x="89" y="116"/>
                  </a:lnTo>
                  <a:cubicBezTo>
                    <a:pt x="101" y="122"/>
                    <a:pt x="114" y="122"/>
                    <a:pt x="127" y="129"/>
                  </a:cubicBezTo>
                  <a:cubicBezTo>
                    <a:pt x="135" y="133"/>
                    <a:pt x="152" y="136"/>
                    <a:pt x="170" y="136"/>
                  </a:cubicBezTo>
                  <a:cubicBezTo>
                    <a:pt x="207" y="136"/>
                    <a:pt x="251" y="125"/>
                    <a:pt x="247" y="91"/>
                  </a:cubicBezTo>
                  <a:cubicBezTo>
                    <a:pt x="240" y="78"/>
                    <a:pt x="240" y="59"/>
                    <a:pt x="234" y="53"/>
                  </a:cubicBezTo>
                  <a:cubicBezTo>
                    <a:pt x="209" y="18"/>
                    <a:pt x="171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8"/>
            <p:cNvSpPr/>
            <p:nvPr/>
          </p:nvSpPr>
          <p:spPr>
            <a:xfrm>
              <a:off x="6334425" y="2858325"/>
              <a:ext cx="5225" cy="3125"/>
            </a:xfrm>
            <a:custGeom>
              <a:avLst/>
              <a:gdLst/>
              <a:ahLst/>
              <a:cxnLst/>
              <a:rect l="l" t="t" r="r" b="b"/>
              <a:pathLst>
                <a:path w="209" h="125" extrusionOk="0">
                  <a:moveTo>
                    <a:pt x="86" y="1"/>
                  </a:moveTo>
                  <a:cubicBezTo>
                    <a:pt x="56" y="1"/>
                    <a:pt x="24" y="11"/>
                    <a:pt x="32" y="40"/>
                  </a:cubicBezTo>
                  <a:cubicBezTo>
                    <a:pt x="39" y="65"/>
                    <a:pt x="45" y="46"/>
                    <a:pt x="26" y="71"/>
                  </a:cubicBezTo>
                  <a:cubicBezTo>
                    <a:pt x="1" y="105"/>
                    <a:pt x="57" y="124"/>
                    <a:pt x="106" y="124"/>
                  </a:cubicBezTo>
                  <a:cubicBezTo>
                    <a:pt x="131" y="124"/>
                    <a:pt x="154" y="119"/>
                    <a:pt x="165" y="109"/>
                  </a:cubicBezTo>
                  <a:cubicBezTo>
                    <a:pt x="209" y="65"/>
                    <a:pt x="165" y="33"/>
                    <a:pt x="127" y="8"/>
                  </a:cubicBezTo>
                  <a:cubicBezTo>
                    <a:pt x="118" y="4"/>
                    <a:pt x="102" y="1"/>
                    <a:pt x="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8"/>
            <p:cNvSpPr/>
            <p:nvPr/>
          </p:nvSpPr>
          <p:spPr>
            <a:xfrm>
              <a:off x="6320550" y="2893825"/>
              <a:ext cx="9225" cy="4325"/>
            </a:xfrm>
            <a:custGeom>
              <a:avLst/>
              <a:gdLst/>
              <a:ahLst/>
              <a:cxnLst/>
              <a:rect l="l" t="t" r="r" b="b"/>
              <a:pathLst>
                <a:path w="369" h="173" extrusionOk="0">
                  <a:moveTo>
                    <a:pt x="196" y="1"/>
                  </a:moveTo>
                  <a:cubicBezTo>
                    <a:pt x="171" y="1"/>
                    <a:pt x="152" y="1"/>
                    <a:pt x="133" y="7"/>
                  </a:cubicBezTo>
                  <a:cubicBezTo>
                    <a:pt x="121" y="13"/>
                    <a:pt x="102" y="20"/>
                    <a:pt x="89" y="26"/>
                  </a:cubicBezTo>
                  <a:cubicBezTo>
                    <a:pt x="1" y="76"/>
                    <a:pt x="83" y="158"/>
                    <a:pt x="152" y="171"/>
                  </a:cubicBezTo>
                  <a:cubicBezTo>
                    <a:pt x="159" y="172"/>
                    <a:pt x="166" y="172"/>
                    <a:pt x="175" y="172"/>
                  </a:cubicBezTo>
                  <a:cubicBezTo>
                    <a:pt x="243" y="172"/>
                    <a:pt x="369" y="148"/>
                    <a:pt x="335" y="64"/>
                  </a:cubicBezTo>
                  <a:cubicBezTo>
                    <a:pt x="316" y="39"/>
                    <a:pt x="291" y="13"/>
                    <a:pt x="259" y="13"/>
                  </a:cubicBezTo>
                  <a:lnTo>
                    <a:pt x="253" y="13"/>
                  </a:lnTo>
                  <a:cubicBezTo>
                    <a:pt x="240" y="7"/>
                    <a:pt x="228" y="7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8"/>
            <p:cNvSpPr/>
            <p:nvPr/>
          </p:nvSpPr>
          <p:spPr>
            <a:xfrm>
              <a:off x="6460425" y="2793875"/>
              <a:ext cx="9000" cy="4600"/>
            </a:xfrm>
            <a:custGeom>
              <a:avLst/>
              <a:gdLst/>
              <a:ahLst/>
              <a:cxnLst/>
              <a:rect l="l" t="t" r="r" b="b"/>
              <a:pathLst>
                <a:path w="360" h="184" extrusionOk="0">
                  <a:moveTo>
                    <a:pt x="178" y="0"/>
                  </a:moveTo>
                  <a:cubicBezTo>
                    <a:pt x="154" y="0"/>
                    <a:pt x="130" y="4"/>
                    <a:pt x="107" y="13"/>
                  </a:cubicBezTo>
                  <a:cubicBezTo>
                    <a:pt x="57" y="32"/>
                    <a:pt x="0" y="82"/>
                    <a:pt x="51" y="133"/>
                  </a:cubicBezTo>
                  <a:cubicBezTo>
                    <a:pt x="88" y="166"/>
                    <a:pt x="135" y="183"/>
                    <a:pt x="182" y="183"/>
                  </a:cubicBezTo>
                  <a:cubicBezTo>
                    <a:pt x="205" y="183"/>
                    <a:pt x="229" y="179"/>
                    <a:pt x="252" y="170"/>
                  </a:cubicBezTo>
                  <a:cubicBezTo>
                    <a:pt x="303" y="152"/>
                    <a:pt x="360" y="101"/>
                    <a:pt x="309" y="51"/>
                  </a:cubicBezTo>
                  <a:cubicBezTo>
                    <a:pt x="271" y="17"/>
                    <a:pt x="225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8"/>
            <p:cNvSpPr/>
            <p:nvPr/>
          </p:nvSpPr>
          <p:spPr>
            <a:xfrm>
              <a:off x="6451750" y="2810700"/>
              <a:ext cx="7900" cy="5500"/>
            </a:xfrm>
            <a:custGeom>
              <a:avLst/>
              <a:gdLst/>
              <a:ahLst/>
              <a:cxnLst/>
              <a:rect l="l" t="t" r="r" b="b"/>
              <a:pathLst>
                <a:path w="316" h="220" extrusionOk="0">
                  <a:moveTo>
                    <a:pt x="199" y="0"/>
                  </a:moveTo>
                  <a:cubicBezTo>
                    <a:pt x="183" y="0"/>
                    <a:pt x="169" y="3"/>
                    <a:pt x="158" y="8"/>
                  </a:cubicBezTo>
                  <a:cubicBezTo>
                    <a:pt x="168" y="3"/>
                    <a:pt x="169" y="1"/>
                    <a:pt x="165" y="1"/>
                  </a:cubicBezTo>
                  <a:cubicBezTo>
                    <a:pt x="154" y="1"/>
                    <a:pt x="107" y="15"/>
                    <a:pt x="107" y="15"/>
                  </a:cubicBezTo>
                  <a:cubicBezTo>
                    <a:pt x="88" y="27"/>
                    <a:pt x="63" y="34"/>
                    <a:pt x="44" y="46"/>
                  </a:cubicBezTo>
                  <a:cubicBezTo>
                    <a:pt x="19" y="59"/>
                    <a:pt x="0" y="84"/>
                    <a:pt x="0" y="109"/>
                  </a:cubicBezTo>
                  <a:cubicBezTo>
                    <a:pt x="0" y="116"/>
                    <a:pt x="0" y="122"/>
                    <a:pt x="0" y="122"/>
                  </a:cubicBezTo>
                  <a:cubicBezTo>
                    <a:pt x="6" y="188"/>
                    <a:pt x="87" y="220"/>
                    <a:pt x="164" y="220"/>
                  </a:cubicBezTo>
                  <a:cubicBezTo>
                    <a:pt x="241" y="220"/>
                    <a:pt x="316" y="188"/>
                    <a:pt x="309" y="128"/>
                  </a:cubicBezTo>
                  <a:cubicBezTo>
                    <a:pt x="303" y="109"/>
                    <a:pt x="297" y="90"/>
                    <a:pt x="290" y="78"/>
                  </a:cubicBezTo>
                  <a:cubicBezTo>
                    <a:pt x="284" y="71"/>
                    <a:pt x="284" y="65"/>
                    <a:pt x="278" y="59"/>
                  </a:cubicBezTo>
                  <a:cubicBezTo>
                    <a:pt x="282" y="18"/>
                    <a:pt x="238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8"/>
            <p:cNvSpPr/>
            <p:nvPr/>
          </p:nvSpPr>
          <p:spPr>
            <a:xfrm>
              <a:off x="6471750" y="2817150"/>
              <a:ext cx="7700" cy="4850"/>
            </a:xfrm>
            <a:custGeom>
              <a:avLst/>
              <a:gdLst/>
              <a:ahLst/>
              <a:cxnLst/>
              <a:rect l="l" t="t" r="r" b="b"/>
              <a:pathLst>
                <a:path w="308" h="194" extrusionOk="0">
                  <a:moveTo>
                    <a:pt x="158" y="0"/>
                  </a:moveTo>
                  <a:cubicBezTo>
                    <a:pt x="88" y="0"/>
                    <a:pt x="17" y="27"/>
                    <a:pt x="7" y="85"/>
                  </a:cubicBezTo>
                  <a:lnTo>
                    <a:pt x="7" y="103"/>
                  </a:lnTo>
                  <a:cubicBezTo>
                    <a:pt x="1" y="162"/>
                    <a:pt x="74" y="193"/>
                    <a:pt x="149" y="193"/>
                  </a:cubicBezTo>
                  <a:cubicBezTo>
                    <a:pt x="220" y="193"/>
                    <a:pt x="291" y="165"/>
                    <a:pt x="298" y="103"/>
                  </a:cubicBezTo>
                  <a:cubicBezTo>
                    <a:pt x="298" y="97"/>
                    <a:pt x="298" y="97"/>
                    <a:pt x="298" y="91"/>
                  </a:cubicBezTo>
                  <a:cubicBezTo>
                    <a:pt x="307" y="32"/>
                    <a:pt x="234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8"/>
            <p:cNvSpPr/>
            <p:nvPr/>
          </p:nvSpPr>
          <p:spPr>
            <a:xfrm>
              <a:off x="6466725" y="2806175"/>
              <a:ext cx="8225" cy="4725"/>
            </a:xfrm>
            <a:custGeom>
              <a:avLst/>
              <a:gdLst/>
              <a:ahLst/>
              <a:cxnLst/>
              <a:rect l="l" t="t" r="r" b="b"/>
              <a:pathLst>
                <a:path w="329" h="189" extrusionOk="0">
                  <a:moveTo>
                    <a:pt x="183" y="0"/>
                  </a:moveTo>
                  <a:cubicBezTo>
                    <a:pt x="120" y="0"/>
                    <a:pt x="0" y="19"/>
                    <a:pt x="26" y="107"/>
                  </a:cubicBezTo>
                  <a:cubicBezTo>
                    <a:pt x="41" y="158"/>
                    <a:pt x="89" y="188"/>
                    <a:pt x="143" y="188"/>
                  </a:cubicBezTo>
                  <a:cubicBezTo>
                    <a:pt x="156" y="188"/>
                    <a:pt x="170" y="187"/>
                    <a:pt x="183" y="183"/>
                  </a:cubicBezTo>
                  <a:cubicBezTo>
                    <a:pt x="202" y="177"/>
                    <a:pt x="215" y="170"/>
                    <a:pt x="234" y="158"/>
                  </a:cubicBezTo>
                  <a:lnTo>
                    <a:pt x="246" y="158"/>
                  </a:lnTo>
                  <a:cubicBezTo>
                    <a:pt x="284" y="145"/>
                    <a:pt x="328" y="107"/>
                    <a:pt x="309" y="63"/>
                  </a:cubicBezTo>
                  <a:cubicBezTo>
                    <a:pt x="284" y="13"/>
                    <a:pt x="227" y="6"/>
                    <a:pt x="1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8"/>
            <p:cNvSpPr/>
            <p:nvPr/>
          </p:nvSpPr>
          <p:spPr>
            <a:xfrm>
              <a:off x="6480575" y="2799175"/>
              <a:ext cx="12175" cy="5850"/>
            </a:xfrm>
            <a:custGeom>
              <a:avLst/>
              <a:gdLst/>
              <a:ahLst/>
              <a:cxnLst/>
              <a:rect l="l" t="t" r="r" b="b"/>
              <a:pathLst>
                <a:path w="487" h="234" extrusionOk="0">
                  <a:moveTo>
                    <a:pt x="319" y="0"/>
                  </a:moveTo>
                  <a:cubicBezTo>
                    <a:pt x="284" y="0"/>
                    <a:pt x="251" y="6"/>
                    <a:pt x="228" y="15"/>
                  </a:cubicBezTo>
                  <a:cubicBezTo>
                    <a:pt x="254" y="15"/>
                    <a:pt x="241" y="15"/>
                    <a:pt x="203" y="22"/>
                  </a:cubicBezTo>
                  <a:lnTo>
                    <a:pt x="153" y="40"/>
                  </a:lnTo>
                  <a:cubicBezTo>
                    <a:pt x="121" y="59"/>
                    <a:pt x="96" y="85"/>
                    <a:pt x="71" y="110"/>
                  </a:cubicBezTo>
                  <a:cubicBezTo>
                    <a:pt x="1" y="189"/>
                    <a:pt x="117" y="234"/>
                    <a:pt x="211" y="234"/>
                  </a:cubicBezTo>
                  <a:cubicBezTo>
                    <a:pt x="244" y="234"/>
                    <a:pt x="273" y="228"/>
                    <a:pt x="291" y="217"/>
                  </a:cubicBezTo>
                  <a:cubicBezTo>
                    <a:pt x="298" y="211"/>
                    <a:pt x="304" y="211"/>
                    <a:pt x="310" y="204"/>
                  </a:cubicBezTo>
                  <a:cubicBezTo>
                    <a:pt x="355" y="204"/>
                    <a:pt x="399" y="198"/>
                    <a:pt x="437" y="173"/>
                  </a:cubicBezTo>
                  <a:cubicBezTo>
                    <a:pt x="468" y="167"/>
                    <a:pt x="487" y="135"/>
                    <a:pt x="487" y="104"/>
                  </a:cubicBezTo>
                  <a:cubicBezTo>
                    <a:pt x="487" y="29"/>
                    <a:pt x="398" y="0"/>
                    <a:pt x="3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8"/>
            <p:cNvSpPr/>
            <p:nvPr/>
          </p:nvSpPr>
          <p:spPr>
            <a:xfrm>
              <a:off x="6491000" y="2829500"/>
              <a:ext cx="9950" cy="5000"/>
            </a:xfrm>
            <a:custGeom>
              <a:avLst/>
              <a:gdLst/>
              <a:ahLst/>
              <a:cxnLst/>
              <a:rect l="l" t="t" r="r" b="b"/>
              <a:pathLst>
                <a:path w="398" h="200" extrusionOk="0">
                  <a:moveTo>
                    <a:pt x="212" y="0"/>
                  </a:moveTo>
                  <a:cubicBezTo>
                    <a:pt x="162" y="0"/>
                    <a:pt x="111" y="16"/>
                    <a:pt x="83" y="45"/>
                  </a:cubicBezTo>
                  <a:lnTo>
                    <a:pt x="89" y="45"/>
                  </a:lnTo>
                  <a:lnTo>
                    <a:pt x="70" y="57"/>
                  </a:lnTo>
                  <a:cubicBezTo>
                    <a:pt x="1" y="127"/>
                    <a:pt x="102" y="183"/>
                    <a:pt x="165" y="196"/>
                  </a:cubicBezTo>
                  <a:cubicBezTo>
                    <a:pt x="173" y="198"/>
                    <a:pt x="185" y="199"/>
                    <a:pt x="199" y="199"/>
                  </a:cubicBezTo>
                  <a:cubicBezTo>
                    <a:pt x="273" y="199"/>
                    <a:pt x="397" y="168"/>
                    <a:pt x="360" y="83"/>
                  </a:cubicBezTo>
                  <a:lnTo>
                    <a:pt x="354" y="70"/>
                  </a:lnTo>
                  <a:cubicBezTo>
                    <a:pt x="330" y="22"/>
                    <a:pt x="271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8"/>
            <p:cNvSpPr/>
            <p:nvPr/>
          </p:nvSpPr>
          <p:spPr>
            <a:xfrm>
              <a:off x="6448900" y="2849100"/>
              <a:ext cx="10600" cy="5575"/>
            </a:xfrm>
            <a:custGeom>
              <a:avLst/>
              <a:gdLst/>
              <a:ahLst/>
              <a:cxnLst/>
              <a:rect l="l" t="t" r="r" b="b"/>
              <a:pathLst>
                <a:path w="424" h="223" extrusionOk="0">
                  <a:moveTo>
                    <a:pt x="297" y="0"/>
                  </a:moveTo>
                  <a:cubicBezTo>
                    <a:pt x="224" y="0"/>
                    <a:pt x="151" y="16"/>
                    <a:pt x="89" y="49"/>
                  </a:cubicBezTo>
                  <a:cubicBezTo>
                    <a:pt x="1" y="99"/>
                    <a:pt x="45" y="175"/>
                    <a:pt x="114" y="207"/>
                  </a:cubicBezTo>
                  <a:cubicBezTo>
                    <a:pt x="139" y="217"/>
                    <a:pt x="170" y="223"/>
                    <a:pt x="200" y="223"/>
                  </a:cubicBezTo>
                  <a:cubicBezTo>
                    <a:pt x="261" y="223"/>
                    <a:pt x="324" y="200"/>
                    <a:pt x="354" y="150"/>
                  </a:cubicBezTo>
                  <a:cubicBezTo>
                    <a:pt x="373" y="125"/>
                    <a:pt x="354" y="81"/>
                    <a:pt x="392" y="68"/>
                  </a:cubicBezTo>
                  <a:cubicBezTo>
                    <a:pt x="423" y="49"/>
                    <a:pt x="392" y="11"/>
                    <a:pt x="366" y="5"/>
                  </a:cubicBezTo>
                  <a:cubicBezTo>
                    <a:pt x="344" y="2"/>
                    <a:pt x="320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8"/>
            <p:cNvSpPr/>
            <p:nvPr/>
          </p:nvSpPr>
          <p:spPr>
            <a:xfrm>
              <a:off x="6456175" y="2830750"/>
              <a:ext cx="4900" cy="2775"/>
            </a:xfrm>
            <a:custGeom>
              <a:avLst/>
              <a:gdLst/>
              <a:ahLst/>
              <a:cxnLst/>
              <a:rect l="l" t="t" r="r" b="b"/>
              <a:pathLst>
                <a:path w="196" h="111" extrusionOk="0">
                  <a:moveTo>
                    <a:pt x="92" y="0"/>
                  </a:moveTo>
                  <a:cubicBezTo>
                    <a:pt x="54" y="0"/>
                    <a:pt x="12" y="11"/>
                    <a:pt x="12" y="45"/>
                  </a:cubicBezTo>
                  <a:cubicBezTo>
                    <a:pt x="12" y="51"/>
                    <a:pt x="12" y="58"/>
                    <a:pt x="12" y="64"/>
                  </a:cubicBezTo>
                  <a:cubicBezTo>
                    <a:pt x="1" y="100"/>
                    <a:pt x="33" y="110"/>
                    <a:pt x="67" y="110"/>
                  </a:cubicBezTo>
                  <a:cubicBezTo>
                    <a:pt x="87" y="110"/>
                    <a:pt x="108" y="107"/>
                    <a:pt x="120" y="102"/>
                  </a:cubicBezTo>
                  <a:cubicBezTo>
                    <a:pt x="126" y="96"/>
                    <a:pt x="132" y="96"/>
                    <a:pt x="145" y="96"/>
                  </a:cubicBezTo>
                  <a:cubicBezTo>
                    <a:pt x="195" y="77"/>
                    <a:pt x="189" y="26"/>
                    <a:pt x="139" y="7"/>
                  </a:cubicBezTo>
                  <a:cubicBezTo>
                    <a:pt x="128" y="3"/>
                    <a:pt x="110" y="0"/>
                    <a:pt x="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8"/>
            <p:cNvSpPr/>
            <p:nvPr/>
          </p:nvSpPr>
          <p:spPr>
            <a:xfrm>
              <a:off x="6435100" y="2831350"/>
              <a:ext cx="6050" cy="2925"/>
            </a:xfrm>
            <a:custGeom>
              <a:avLst/>
              <a:gdLst/>
              <a:ahLst/>
              <a:cxnLst/>
              <a:rect l="l" t="t" r="r" b="b"/>
              <a:pathLst>
                <a:path w="242" h="117" extrusionOk="0">
                  <a:moveTo>
                    <a:pt x="139" y="0"/>
                  </a:moveTo>
                  <a:cubicBezTo>
                    <a:pt x="131" y="0"/>
                    <a:pt x="123" y="1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lnTo>
                    <a:pt x="117" y="2"/>
                  </a:lnTo>
                  <a:cubicBezTo>
                    <a:pt x="77" y="6"/>
                    <a:pt x="0" y="37"/>
                    <a:pt x="42" y="84"/>
                  </a:cubicBezTo>
                  <a:cubicBezTo>
                    <a:pt x="67" y="103"/>
                    <a:pt x="92" y="116"/>
                    <a:pt x="124" y="116"/>
                  </a:cubicBezTo>
                  <a:cubicBezTo>
                    <a:pt x="127" y="116"/>
                    <a:pt x="131" y="117"/>
                    <a:pt x="134" y="117"/>
                  </a:cubicBezTo>
                  <a:cubicBezTo>
                    <a:pt x="174" y="117"/>
                    <a:pt x="241" y="88"/>
                    <a:pt x="210" y="45"/>
                  </a:cubicBezTo>
                  <a:lnTo>
                    <a:pt x="210" y="45"/>
                  </a:lnTo>
                  <a:cubicBezTo>
                    <a:pt x="211" y="44"/>
                    <a:pt x="212" y="43"/>
                    <a:pt x="212" y="40"/>
                  </a:cubicBezTo>
                  <a:cubicBezTo>
                    <a:pt x="217" y="10"/>
                    <a:pt x="171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8"/>
            <p:cNvSpPr/>
            <p:nvPr/>
          </p:nvSpPr>
          <p:spPr>
            <a:xfrm>
              <a:off x="6433350" y="2804125"/>
              <a:ext cx="5375" cy="2725"/>
            </a:xfrm>
            <a:custGeom>
              <a:avLst/>
              <a:gdLst/>
              <a:ahLst/>
              <a:cxnLst/>
              <a:rect l="l" t="t" r="r" b="b"/>
              <a:pathLst>
                <a:path w="215" h="109" extrusionOk="0">
                  <a:moveTo>
                    <a:pt x="95" y="0"/>
                  </a:moveTo>
                  <a:cubicBezTo>
                    <a:pt x="69" y="0"/>
                    <a:pt x="43" y="11"/>
                    <a:pt x="30" y="38"/>
                  </a:cubicBezTo>
                  <a:lnTo>
                    <a:pt x="17" y="63"/>
                  </a:lnTo>
                  <a:cubicBezTo>
                    <a:pt x="0" y="97"/>
                    <a:pt x="42" y="108"/>
                    <a:pt x="80" y="108"/>
                  </a:cubicBezTo>
                  <a:cubicBezTo>
                    <a:pt x="98" y="108"/>
                    <a:pt x="116" y="105"/>
                    <a:pt x="124" y="101"/>
                  </a:cubicBezTo>
                  <a:lnTo>
                    <a:pt x="162" y="82"/>
                  </a:lnTo>
                  <a:cubicBezTo>
                    <a:pt x="214" y="52"/>
                    <a:pt x="153" y="0"/>
                    <a:pt x="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8"/>
            <p:cNvSpPr/>
            <p:nvPr/>
          </p:nvSpPr>
          <p:spPr>
            <a:xfrm>
              <a:off x="6419900" y="2847025"/>
              <a:ext cx="8050" cy="3475"/>
            </a:xfrm>
            <a:custGeom>
              <a:avLst/>
              <a:gdLst/>
              <a:ahLst/>
              <a:cxnLst/>
              <a:rect l="l" t="t" r="r" b="b"/>
              <a:pathLst>
                <a:path w="322" h="139" extrusionOk="0">
                  <a:moveTo>
                    <a:pt x="134" y="1"/>
                  </a:moveTo>
                  <a:cubicBezTo>
                    <a:pt x="91" y="1"/>
                    <a:pt x="45" y="14"/>
                    <a:pt x="25" y="50"/>
                  </a:cubicBezTo>
                  <a:cubicBezTo>
                    <a:pt x="0" y="107"/>
                    <a:pt x="95" y="138"/>
                    <a:pt x="139" y="138"/>
                  </a:cubicBezTo>
                  <a:cubicBezTo>
                    <a:pt x="221" y="138"/>
                    <a:pt x="322" y="56"/>
                    <a:pt x="202" y="12"/>
                  </a:cubicBezTo>
                  <a:cubicBezTo>
                    <a:pt x="184" y="5"/>
                    <a:pt x="159" y="1"/>
                    <a:pt x="1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8"/>
            <p:cNvSpPr/>
            <p:nvPr/>
          </p:nvSpPr>
          <p:spPr>
            <a:xfrm>
              <a:off x="6408225" y="2867700"/>
              <a:ext cx="9800" cy="5775"/>
            </a:xfrm>
            <a:custGeom>
              <a:avLst/>
              <a:gdLst/>
              <a:ahLst/>
              <a:cxnLst/>
              <a:rect l="l" t="t" r="r" b="b"/>
              <a:pathLst>
                <a:path w="392" h="231" extrusionOk="0">
                  <a:moveTo>
                    <a:pt x="186" y="0"/>
                  </a:moveTo>
                  <a:cubicBezTo>
                    <a:pt x="121" y="0"/>
                    <a:pt x="55" y="29"/>
                    <a:pt x="7" y="81"/>
                  </a:cubicBezTo>
                  <a:cubicBezTo>
                    <a:pt x="0" y="100"/>
                    <a:pt x="0" y="119"/>
                    <a:pt x="7" y="138"/>
                  </a:cubicBezTo>
                  <a:cubicBezTo>
                    <a:pt x="26" y="175"/>
                    <a:pt x="70" y="201"/>
                    <a:pt x="114" y="207"/>
                  </a:cubicBezTo>
                  <a:lnTo>
                    <a:pt x="95" y="207"/>
                  </a:lnTo>
                  <a:cubicBezTo>
                    <a:pt x="127" y="220"/>
                    <a:pt x="170" y="230"/>
                    <a:pt x="213" y="230"/>
                  </a:cubicBezTo>
                  <a:cubicBezTo>
                    <a:pt x="272" y="230"/>
                    <a:pt x="331" y="211"/>
                    <a:pt x="360" y="156"/>
                  </a:cubicBezTo>
                  <a:cubicBezTo>
                    <a:pt x="360" y="156"/>
                    <a:pt x="360" y="150"/>
                    <a:pt x="360" y="150"/>
                  </a:cubicBezTo>
                  <a:cubicBezTo>
                    <a:pt x="391" y="87"/>
                    <a:pt x="328" y="43"/>
                    <a:pt x="284" y="24"/>
                  </a:cubicBezTo>
                  <a:lnTo>
                    <a:pt x="272" y="18"/>
                  </a:lnTo>
                  <a:cubicBezTo>
                    <a:pt x="244" y="6"/>
                    <a:pt x="215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8"/>
            <p:cNvSpPr/>
            <p:nvPr/>
          </p:nvSpPr>
          <p:spPr>
            <a:xfrm>
              <a:off x="6409400" y="2872425"/>
              <a:ext cx="1050" cy="450"/>
            </a:xfrm>
            <a:custGeom>
              <a:avLst/>
              <a:gdLst/>
              <a:ahLst/>
              <a:cxnLst/>
              <a:rect l="l" t="t" r="r" b="b"/>
              <a:pathLst>
                <a:path w="42" h="18" extrusionOk="0">
                  <a:moveTo>
                    <a:pt x="6" y="0"/>
                  </a:moveTo>
                  <a:cubicBezTo>
                    <a:pt x="1" y="0"/>
                    <a:pt x="15" y="9"/>
                    <a:pt x="42" y="18"/>
                  </a:cubicBezTo>
                  <a:lnTo>
                    <a:pt x="23" y="5"/>
                  </a:lnTo>
                  <a:cubicBezTo>
                    <a:pt x="14" y="2"/>
                    <a:pt x="8" y="0"/>
                    <a:pt x="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8"/>
            <p:cNvSpPr/>
            <p:nvPr/>
          </p:nvSpPr>
          <p:spPr>
            <a:xfrm>
              <a:off x="6291850" y="3006750"/>
              <a:ext cx="7750" cy="4575"/>
            </a:xfrm>
            <a:custGeom>
              <a:avLst/>
              <a:gdLst/>
              <a:ahLst/>
              <a:cxnLst/>
              <a:rect l="l" t="t" r="r" b="b"/>
              <a:pathLst>
                <a:path w="310" h="183" extrusionOk="0">
                  <a:moveTo>
                    <a:pt x="194" y="0"/>
                  </a:moveTo>
                  <a:cubicBezTo>
                    <a:pt x="147" y="0"/>
                    <a:pt x="98" y="16"/>
                    <a:pt x="77" y="37"/>
                  </a:cubicBezTo>
                  <a:cubicBezTo>
                    <a:pt x="1" y="75"/>
                    <a:pt x="39" y="151"/>
                    <a:pt x="102" y="170"/>
                  </a:cubicBezTo>
                  <a:cubicBezTo>
                    <a:pt x="120" y="178"/>
                    <a:pt x="147" y="183"/>
                    <a:pt x="176" y="183"/>
                  </a:cubicBezTo>
                  <a:cubicBezTo>
                    <a:pt x="237" y="183"/>
                    <a:pt x="306" y="161"/>
                    <a:pt x="310" y="100"/>
                  </a:cubicBezTo>
                  <a:cubicBezTo>
                    <a:pt x="310" y="88"/>
                    <a:pt x="310" y="75"/>
                    <a:pt x="304" y="63"/>
                  </a:cubicBezTo>
                  <a:cubicBezTo>
                    <a:pt x="291" y="17"/>
                    <a:pt x="243" y="0"/>
                    <a:pt x="1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8"/>
            <p:cNvSpPr/>
            <p:nvPr/>
          </p:nvSpPr>
          <p:spPr>
            <a:xfrm>
              <a:off x="6309275" y="3016700"/>
              <a:ext cx="5450" cy="2775"/>
            </a:xfrm>
            <a:custGeom>
              <a:avLst/>
              <a:gdLst/>
              <a:ahLst/>
              <a:cxnLst/>
              <a:rect l="l" t="t" r="r" b="b"/>
              <a:pathLst>
                <a:path w="218" h="111" extrusionOk="0">
                  <a:moveTo>
                    <a:pt x="88" y="0"/>
                  </a:moveTo>
                  <a:cubicBezTo>
                    <a:pt x="45" y="0"/>
                    <a:pt x="1" y="13"/>
                    <a:pt x="17" y="49"/>
                  </a:cubicBezTo>
                  <a:cubicBezTo>
                    <a:pt x="29" y="68"/>
                    <a:pt x="42" y="87"/>
                    <a:pt x="61" y="100"/>
                  </a:cubicBezTo>
                  <a:cubicBezTo>
                    <a:pt x="72" y="106"/>
                    <a:pt x="96" y="111"/>
                    <a:pt x="122" y="111"/>
                  </a:cubicBezTo>
                  <a:cubicBezTo>
                    <a:pt x="168" y="111"/>
                    <a:pt x="218" y="96"/>
                    <a:pt x="193" y="56"/>
                  </a:cubicBezTo>
                  <a:cubicBezTo>
                    <a:pt x="181" y="37"/>
                    <a:pt x="168" y="18"/>
                    <a:pt x="149" y="11"/>
                  </a:cubicBezTo>
                  <a:cubicBezTo>
                    <a:pt x="137" y="5"/>
                    <a:pt x="113" y="0"/>
                    <a:pt x="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8"/>
            <p:cNvSpPr/>
            <p:nvPr/>
          </p:nvSpPr>
          <p:spPr>
            <a:xfrm>
              <a:off x="6295575" y="3030800"/>
              <a:ext cx="6725" cy="3550"/>
            </a:xfrm>
            <a:custGeom>
              <a:avLst/>
              <a:gdLst/>
              <a:ahLst/>
              <a:cxnLst/>
              <a:rect l="l" t="t" r="r" b="b"/>
              <a:pathLst>
                <a:path w="269" h="142" extrusionOk="0">
                  <a:moveTo>
                    <a:pt x="187" y="0"/>
                  </a:moveTo>
                  <a:cubicBezTo>
                    <a:pt x="180" y="0"/>
                    <a:pt x="173" y="1"/>
                    <a:pt x="167" y="2"/>
                  </a:cubicBezTo>
                  <a:lnTo>
                    <a:pt x="180" y="9"/>
                  </a:lnTo>
                  <a:cubicBezTo>
                    <a:pt x="169" y="6"/>
                    <a:pt x="159" y="5"/>
                    <a:pt x="148" y="5"/>
                  </a:cubicBezTo>
                  <a:cubicBezTo>
                    <a:pt x="109" y="5"/>
                    <a:pt x="72" y="23"/>
                    <a:pt x="47" y="53"/>
                  </a:cubicBezTo>
                  <a:lnTo>
                    <a:pt x="35" y="66"/>
                  </a:lnTo>
                  <a:cubicBezTo>
                    <a:pt x="1" y="121"/>
                    <a:pt x="76" y="142"/>
                    <a:pt x="140" y="142"/>
                  </a:cubicBezTo>
                  <a:cubicBezTo>
                    <a:pt x="171" y="142"/>
                    <a:pt x="199" y="137"/>
                    <a:pt x="211" y="129"/>
                  </a:cubicBezTo>
                  <a:lnTo>
                    <a:pt x="230" y="122"/>
                  </a:lnTo>
                  <a:cubicBezTo>
                    <a:pt x="256" y="103"/>
                    <a:pt x="268" y="91"/>
                    <a:pt x="262" y="59"/>
                  </a:cubicBezTo>
                  <a:cubicBezTo>
                    <a:pt x="262" y="47"/>
                    <a:pt x="256" y="40"/>
                    <a:pt x="249" y="34"/>
                  </a:cubicBezTo>
                  <a:cubicBezTo>
                    <a:pt x="244" y="10"/>
                    <a:pt x="213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8"/>
            <p:cNvSpPr/>
            <p:nvPr/>
          </p:nvSpPr>
          <p:spPr>
            <a:xfrm>
              <a:off x="6278775" y="3034725"/>
              <a:ext cx="9325" cy="4825"/>
            </a:xfrm>
            <a:custGeom>
              <a:avLst/>
              <a:gdLst/>
              <a:ahLst/>
              <a:cxnLst/>
              <a:rect l="l" t="t" r="r" b="b"/>
              <a:pathLst>
                <a:path w="373" h="193" extrusionOk="0">
                  <a:moveTo>
                    <a:pt x="180" y="0"/>
                  </a:moveTo>
                  <a:cubicBezTo>
                    <a:pt x="155" y="0"/>
                    <a:pt x="131" y="5"/>
                    <a:pt x="108" y="16"/>
                  </a:cubicBezTo>
                  <a:cubicBezTo>
                    <a:pt x="57" y="28"/>
                    <a:pt x="0" y="85"/>
                    <a:pt x="51" y="142"/>
                  </a:cubicBezTo>
                  <a:cubicBezTo>
                    <a:pt x="89" y="176"/>
                    <a:pt x="138" y="192"/>
                    <a:pt x="189" y="192"/>
                  </a:cubicBezTo>
                  <a:cubicBezTo>
                    <a:pt x="214" y="192"/>
                    <a:pt x="240" y="188"/>
                    <a:pt x="265" y="180"/>
                  </a:cubicBezTo>
                  <a:cubicBezTo>
                    <a:pt x="316" y="161"/>
                    <a:pt x="373" y="104"/>
                    <a:pt x="322" y="54"/>
                  </a:cubicBezTo>
                  <a:cubicBezTo>
                    <a:pt x="280" y="20"/>
                    <a:pt x="230" y="0"/>
                    <a:pt x="1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8"/>
            <p:cNvSpPr/>
            <p:nvPr/>
          </p:nvSpPr>
          <p:spPr>
            <a:xfrm>
              <a:off x="6282250" y="3021975"/>
              <a:ext cx="7075" cy="3475"/>
            </a:xfrm>
            <a:custGeom>
              <a:avLst/>
              <a:gdLst/>
              <a:ahLst/>
              <a:cxnLst/>
              <a:rect l="l" t="t" r="r" b="b"/>
              <a:pathLst>
                <a:path w="283" h="139" extrusionOk="0">
                  <a:moveTo>
                    <a:pt x="146" y="1"/>
                  </a:moveTo>
                  <a:cubicBezTo>
                    <a:pt x="125" y="1"/>
                    <a:pt x="106" y="4"/>
                    <a:pt x="95" y="9"/>
                  </a:cubicBezTo>
                  <a:cubicBezTo>
                    <a:pt x="0" y="40"/>
                    <a:pt x="44" y="116"/>
                    <a:pt x="120" y="135"/>
                  </a:cubicBezTo>
                  <a:cubicBezTo>
                    <a:pt x="135" y="137"/>
                    <a:pt x="152" y="139"/>
                    <a:pt x="169" y="139"/>
                  </a:cubicBezTo>
                  <a:cubicBezTo>
                    <a:pt x="208" y="139"/>
                    <a:pt x="246" y="128"/>
                    <a:pt x="259" y="84"/>
                  </a:cubicBezTo>
                  <a:cubicBezTo>
                    <a:pt x="282" y="24"/>
                    <a:pt x="205" y="1"/>
                    <a:pt x="1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8"/>
            <p:cNvSpPr/>
            <p:nvPr/>
          </p:nvSpPr>
          <p:spPr>
            <a:xfrm>
              <a:off x="6301050" y="3050800"/>
              <a:ext cx="725" cy="325"/>
            </a:xfrm>
            <a:custGeom>
              <a:avLst/>
              <a:gdLst/>
              <a:ahLst/>
              <a:cxnLst/>
              <a:rect l="l" t="t" r="r" b="b"/>
              <a:pathLst>
                <a:path w="29" h="13" extrusionOk="0">
                  <a:moveTo>
                    <a:pt x="16" y="1"/>
                  </a:moveTo>
                  <a:cubicBezTo>
                    <a:pt x="9" y="1"/>
                    <a:pt x="1" y="5"/>
                    <a:pt x="5" y="10"/>
                  </a:cubicBezTo>
                  <a:cubicBezTo>
                    <a:pt x="7" y="12"/>
                    <a:pt x="10" y="12"/>
                    <a:pt x="13" y="12"/>
                  </a:cubicBezTo>
                  <a:cubicBezTo>
                    <a:pt x="20" y="12"/>
                    <a:pt x="28" y="8"/>
                    <a:pt x="24" y="3"/>
                  </a:cubicBezTo>
                  <a:cubicBezTo>
                    <a:pt x="22" y="2"/>
                    <a:pt x="19" y="1"/>
                    <a:pt x="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8"/>
            <p:cNvSpPr/>
            <p:nvPr/>
          </p:nvSpPr>
          <p:spPr>
            <a:xfrm>
              <a:off x="6287200" y="3058825"/>
              <a:ext cx="7375" cy="3900"/>
            </a:xfrm>
            <a:custGeom>
              <a:avLst/>
              <a:gdLst/>
              <a:ahLst/>
              <a:cxnLst/>
              <a:rect l="l" t="t" r="r" b="b"/>
              <a:pathLst>
                <a:path w="295" h="156" extrusionOk="0">
                  <a:moveTo>
                    <a:pt x="110" y="0"/>
                  </a:moveTo>
                  <a:cubicBezTo>
                    <a:pt x="56" y="0"/>
                    <a:pt x="1" y="19"/>
                    <a:pt x="17" y="73"/>
                  </a:cubicBezTo>
                  <a:lnTo>
                    <a:pt x="29" y="105"/>
                  </a:lnTo>
                  <a:cubicBezTo>
                    <a:pt x="42" y="144"/>
                    <a:pt x="96" y="156"/>
                    <a:pt x="145" y="156"/>
                  </a:cubicBezTo>
                  <a:cubicBezTo>
                    <a:pt x="168" y="156"/>
                    <a:pt x="190" y="153"/>
                    <a:pt x="206" y="149"/>
                  </a:cubicBezTo>
                  <a:cubicBezTo>
                    <a:pt x="250" y="137"/>
                    <a:pt x="294" y="73"/>
                    <a:pt x="231" y="36"/>
                  </a:cubicBezTo>
                  <a:lnTo>
                    <a:pt x="193" y="17"/>
                  </a:lnTo>
                  <a:cubicBezTo>
                    <a:pt x="176" y="7"/>
                    <a:pt x="143" y="0"/>
                    <a:pt x="1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8"/>
            <p:cNvSpPr/>
            <p:nvPr/>
          </p:nvSpPr>
          <p:spPr>
            <a:xfrm>
              <a:off x="6313225" y="3056425"/>
              <a:ext cx="6875" cy="4075"/>
            </a:xfrm>
            <a:custGeom>
              <a:avLst/>
              <a:gdLst/>
              <a:ahLst/>
              <a:cxnLst/>
              <a:rect l="l" t="t" r="r" b="b"/>
              <a:pathLst>
                <a:path w="275" h="163" extrusionOk="0">
                  <a:moveTo>
                    <a:pt x="127" y="1"/>
                  </a:moveTo>
                  <a:cubicBezTo>
                    <a:pt x="97" y="1"/>
                    <a:pt x="67" y="9"/>
                    <a:pt x="41" y="24"/>
                  </a:cubicBezTo>
                  <a:cubicBezTo>
                    <a:pt x="16" y="37"/>
                    <a:pt x="4" y="56"/>
                    <a:pt x="4" y="81"/>
                  </a:cubicBezTo>
                  <a:cubicBezTo>
                    <a:pt x="4" y="89"/>
                    <a:pt x="6" y="98"/>
                    <a:pt x="10" y="106"/>
                  </a:cubicBezTo>
                  <a:lnTo>
                    <a:pt x="10" y="106"/>
                  </a:lnTo>
                  <a:cubicBezTo>
                    <a:pt x="10" y="108"/>
                    <a:pt x="10" y="110"/>
                    <a:pt x="10" y="113"/>
                  </a:cubicBezTo>
                  <a:cubicBezTo>
                    <a:pt x="1" y="149"/>
                    <a:pt x="57" y="162"/>
                    <a:pt x="99" y="162"/>
                  </a:cubicBezTo>
                  <a:cubicBezTo>
                    <a:pt x="115" y="162"/>
                    <a:pt x="129" y="160"/>
                    <a:pt x="136" y="157"/>
                  </a:cubicBezTo>
                  <a:cubicBezTo>
                    <a:pt x="168" y="157"/>
                    <a:pt x="193" y="151"/>
                    <a:pt x="212" y="138"/>
                  </a:cubicBezTo>
                  <a:cubicBezTo>
                    <a:pt x="275" y="125"/>
                    <a:pt x="275" y="43"/>
                    <a:pt x="218" y="24"/>
                  </a:cubicBezTo>
                  <a:cubicBezTo>
                    <a:pt x="190" y="9"/>
                    <a:pt x="158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8"/>
            <p:cNvSpPr/>
            <p:nvPr/>
          </p:nvSpPr>
          <p:spPr>
            <a:xfrm>
              <a:off x="6323575" y="3031450"/>
              <a:ext cx="4050" cy="1700"/>
            </a:xfrm>
            <a:custGeom>
              <a:avLst/>
              <a:gdLst/>
              <a:ahLst/>
              <a:cxnLst/>
              <a:rect l="l" t="t" r="r" b="b"/>
              <a:pathLst>
                <a:path w="162" h="68" extrusionOk="0">
                  <a:moveTo>
                    <a:pt x="86" y="0"/>
                  </a:moveTo>
                  <a:cubicBezTo>
                    <a:pt x="45" y="0"/>
                    <a:pt x="1" y="22"/>
                    <a:pt x="31" y="52"/>
                  </a:cubicBezTo>
                  <a:cubicBezTo>
                    <a:pt x="42" y="63"/>
                    <a:pt x="61" y="68"/>
                    <a:pt x="81" y="68"/>
                  </a:cubicBezTo>
                  <a:cubicBezTo>
                    <a:pt x="121" y="68"/>
                    <a:pt x="161" y="48"/>
                    <a:pt x="132" y="14"/>
                  </a:cubicBezTo>
                  <a:cubicBezTo>
                    <a:pt x="122" y="5"/>
                    <a:pt x="105" y="0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8"/>
            <p:cNvSpPr/>
            <p:nvPr/>
          </p:nvSpPr>
          <p:spPr>
            <a:xfrm>
              <a:off x="6304950" y="3046850"/>
              <a:ext cx="8525" cy="4825"/>
            </a:xfrm>
            <a:custGeom>
              <a:avLst/>
              <a:gdLst/>
              <a:ahLst/>
              <a:cxnLst/>
              <a:rect l="l" t="t" r="r" b="b"/>
              <a:pathLst>
                <a:path w="341" h="193" extrusionOk="0">
                  <a:moveTo>
                    <a:pt x="219" y="0"/>
                  </a:moveTo>
                  <a:cubicBezTo>
                    <a:pt x="194" y="0"/>
                    <a:pt x="170" y="4"/>
                    <a:pt x="152" y="10"/>
                  </a:cubicBezTo>
                  <a:cubicBezTo>
                    <a:pt x="127" y="16"/>
                    <a:pt x="101" y="23"/>
                    <a:pt x="76" y="35"/>
                  </a:cubicBezTo>
                  <a:cubicBezTo>
                    <a:pt x="0" y="73"/>
                    <a:pt x="38" y="155"/>
                    <a:pt x="108" y="180"/>
                  </a:cubicBezTo>
                  <a:cubicBezTo>
                    <a:pt x="131" y="187"/>
                    <a:pt x="164" y="193"/>
                    <a:pt x="197" y="193"/>
                  </a:cubicBezTo>
                  <a:cubicBezTo>
                    <a:pt x="254" y="193"/>
                    <a:pt x="312" y="178"/>
                    <a:pt x="328" y="130"/>
                  </a:cubicBezTo>
                  <a:cubicBezTo>
                    <a:pt x="335" y="111"/>
                    <a:pt x="341" y="92"/>
                    <a:pt x="341" y="79"/>
                  </a:cubicBezTo>
                  <a:cubicBezTo>
                    <a:pt x="332" y="19"/>
                    <a:pt x="274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4" name="Google Shape;1024;p8"/>
          <p:cNvGrpSpPr/>
          <p:nvPr/>
        </p:nvGrpSpPr>
        <p:grpSpPr>
          <a:xfrm rot="-2202197">
            <a:off x="-1088213" y="1334"/>
            <a:ext cx="3925528" cy="1240803"/>
            <a:chOff x="3936375" y="2384125"/>
            <a:chExt cx="1324325" cy="418600"/>
          </a:xfrm>
        </p:grpSpPr>
        <p:sp>
          <p:nvSpPr>
            <p:cNvPr id="1025" name="Google Shape;1025;p8"/>
            <p:cNvSpPr/>
            <p:nvPr/>
          </p:nvSpPr>
          <p:spPr>
            <a:xfrm>
              <a:off x="3936375" y="2384125"/>
              <a:ext cx="1324325" cy="353950"/>
            </a:xfrm>
            <a:custGeom>
              <a:avLst/>
              <a:gdLst/>
              <a:ahLst/>
              <a:cxnLst/>
              <a:rect l="l" t="t" r="r" b="b"/>
              <a:pathLst>
                <a:path w="52973" h="14158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8"/>
                  </a:cubicBezTo>
                  <a:cubicBezTo>
                    <a:pt x="6799" y="2868"/>
                    <a:pt x="6187" y="3574"/>
                    <a:pt x="5538" y="4312"/>
                  </a:cubicBezTo>
                  <a:cubicBezTo>
                    <a:pt x="4048" y="6013"/>
                    <a:pt x="2516" y="7762"/>
                    <a:pt x="499" y="7762"/>
                  </a:cubicBezTo>
                  <a:cubicBezTo>
                    <a:pt x="346" y="7762"/>
                    <a:pt x="190" y="7752"/>
                    <a:pt x="32" y="7731"/>
                  </a:cubicBezTo>
                  <a:lnTo>
                    <a:pt x="0" y="7939"/>
                  </a:lnTo>
                  <a:cubicBezTo>
                    <a:pt x="164" y="7960"/>
                    <a:pt x="325" y="7971"/>
                    <a:pt x="484" y="7971"/>
                  </a:cubicBezTo>
                  <a:cubicBezTo>
                    <a:pt x="2615" y="7971"/>
                    <a:pt x="4245" y="6112"/>
                    <a:pt x="5695" y="4451"/>
                  </a:cubicBezTo>
                  <a:cubicBezTo>
                    <a:pt x="6339" y="3720"/>
                    <a:pt x="6950" y="3026"/>
                    <a:pt x="7575" y="2502"/>
                  </a:cubicBezTo>
                  <a:cubicBezTo>
                    <a:pt x="9398" y="981"/>
                    <a:pt x="11405" y="218"/>
                    <a:pt x="13448" y="218"/>
                  </a:cubicBezTo>
                  <a:cubicBezTo>
                    <a:pt x="15385" y="218"/>
                    <a:pt x="17355" y="903"/>
                    <a:pt x="19230" y="2275"/>
                  </a:cubicBezTo>
                  <a:cubicBezTo>
                    <a:pt x="21046" y="3606"/>
                    <a:pt x="22535" y="5347"/>
                    <a:pt x="23973" y="7024"/>
                  </a:cubicBezTo>
                  <a:cubicBezTo>
                    <a:pt x="25449" y="8752"/>
                    <a:pt x="26975" y="10544"/>
                    <a:pt x="28861" y="11887"/>
                  </a:cubicBezTo>
                  <a:cubicBezTo>
                    <a:pt x="30721" y="13218"/>
                    <a:pt x="32323" y="14063"/>
                    <a:pt x="34505" y="14151"/>
                  </a:cubicBezTo>
                  <a:cubicBezTo>
                    <a:pt x="34632" y="14158"/>
                    <a:pt x="34751" y="14158"/>
                    <a:pt x="34871" y="14158"/>
                  </a:cubicBezTo>
                  <a:cubicBezTo>
                    <a:pt x="38346" y="14158"/>
                    <a:pt x="39955" y="12095"/>
                    <a:pt x="41525" y="10096"/>
                  </a:cubicBezTo>
                  <a:cubicBezTo>
                    <a:pt x="42541" y="8797"/>
                    <a:pt x="43588" y="7460"/>
                    <a:pt x="45145" y="6728"/>
                  </a:cubicBezTo>
                  <a:cubicBezTo>
                    <a:pt x="45816" y="6413"/>
                    <a:pt x="46391" y="6289"/>
                    <a:pt x="46924" y="6289"/>
                  </a:cubicBezTo>
                  <a:cubicBezTo>
                    <a:pt x="47779" y="6289"/>
                    <a:pt x="48525" y="6609"/>
                    <a:pt x="49384" y="6974"/>
                  </a:cubicBezTo>
                  <a:cubicBezTo>
                    <a:pt x="50349" y="7390"/>
                    <a:pt x="51440" y="7857"/>
                    <a:pt x="52960" y="7958"/>
                  </a:cubicBezTo>
                  <a:lnTo>
                    <a:pt x="52972" y="7743"/>
                  </a:lnTo>
                  <a:cubicBezTo>
                    <a:pt x="51490" y="7649"/>
                    <a:pt x="50412" y="7188"/>
                    <a:pt x="49466" y="6778"/>
                  </a:cubicBezTo>
                  <a:cubicBezTo>
                    <a:pt x="48609" y="6416"/>
                    <a:pt x="47826" y="6083"/>
                    <a:pt x="46921" y="6083"/>
                  </a:cubicBezTo>
                  <a:cubicBezTo>
                    <a:pt x="46361" y="6083"/>
                    <a:pt x="45753" y="6211"/>
                    <a:pt x="45051" y="6539"/>
                  </a:cubicBezTo>
                  <a:cubicBezTo>
                    <a:pt x="43449" y="7283"/>
                    <a:pt x="42383" y="8652"/>
                    <a:pt x="41355" y="9963"/>
                  </a:cubicBezTo>
                  <a:cubicBezTo>
                    <a:pt x="39753" y="12010"/>
                    <a:pt x="38246" y="13944"/>
                    <a:pt x="34884" y="13944"/>
                  </a:cubicBezTo>
                  <a:cubicBezTo>
                    <a:pt x="34765" y="13944"/>
                    <a:pt x="34643" y="13942"/>
                    <a:pt x="34518" y="13937"/>
                  </a:cubicBezTo>
                  <a:cubicBezTo>
                    <a:pt x="32386" y="13848"/>
                    <a:pt x="30822" y="13022"/>
                    <a:pt x="28987" y="11717"/>
                  </a:cubicBezTo>
                  <a:cubicBezTo>
                    <a:pt x="27120" y="10386"/>
                    <a:pt x="25600" y="8607"/>
                    <a:pt x="24131" y="6886"/>
                  </a:cubicBezTo>
                  <a:cubicBezTo>
                    <a:pt x="22686" y="5195"/>
                    <a:pt x="21191" y="3448"/>
                    <a:pt x="19356" y="2099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8"/>
            <p:cNvSpPr/>
            <p:nvPr/>
          </p:nvSpPr>
          <p:spPr>
            <a:xfrm>
              <a:off x="3936375" y="2448850"/>
              <a:ext cx="1324150" cy="353875"/>
            </a:xfrm>
            <a:custGeom>
              <a:avLst/>
              <a:gdLst/>
              <a:ahLst/>
              <a:cxnLst/>
              <a:rect l="l" t="t" r="r" b="b"/>
              <a:pathLst>
                <a:path w="52966" h="14155" extrusionOk="0">
                  <a:moveTo>
                    <a:pt x="13449" y="1"/>
                  </a:moveTo>
                  <a:cubicBezTo>
                    <a:pt x="11360" y="1"/>
                    <a:pt x="9308" y="780"/>
                    <a:pt x="7442" y="2335"/>
                  </a:cubicBezTo>
                  <a:cubicBezTo>
                    <a:pt x="6805" y="2871"/>
                    <a:pt x="6187" y="3571"/>
                    <a:pt x="5538" y="4316"/>
                  </a:cubicBezTo>
                  <a:cubicBezTo>
                    <a:pt x="4056" y="6008"/>
                    <a:pt x="2526" y="7760"/>
                    <a:pt x="508" y="7760"/>
                  </a:cubicBezTo>
                  <a:cubicBezTo>
                    <a:pt x="352" y="7760"/>
                    <a:pt x="193" y="7749"/>
                    <a:pt x="32" y="7728"/>
                  </a:cubicBezTo>
                  <a:lnTo>
                    <a:pt x="0" y="7942"/>
                  </a:lnTo>
                  <a:cubicBezTo>
                    <a:pt x="164" y="7963"/>
                    <a:pt x="325" y="7974"/>
                    <a:pt x="483" y="7974"/>
                  </a:cubicBezTo>
                  <a:cubicBezTo>
                    <a:pt x="2614" y="7974"/>
                    <a:pt x="4245" y="6110"/>
                    <a:pt x="5695" y="4454"/>
                  </a:cubicBezTo>
                  <a:cubicBezTo>
                    <a:pt x="6345" y="3716"/>
                    <a:pt x="6950" y="3023"/>
                    <a:pt x="7575" y="2499"/>
                  </a:cubicBezTo>
                  <a:cubicBezTo>
                    <a:pt x="9401" y="977"/>
                    <a:pt x="11408" y="215"/>
                    <a:pt x="13451" y="215"/>
                  </a:cubicBezTo>
                  <a:cubicBezTo>
                    <a:pt x="15387" y="215"/>
                    <a:pt x="17355" y="900"/>
                    <a:pt x="19230" y="2272"/>
                  </a:cubicBezTo>
                  <a:cubicBezTo>
                    <a:pt x="21046" y="3603"/>
                    <a:pt x="22535" y="5344"/>
                    <a:pt x="23973" y="7028"/>
                  </a:cubicBezTo>
                  <a:cubicBezTo>
                    <a:pt x="25449" y="8756"/>
                    <a:pt x="26975" y="10540"/>
                    <a:pt x="28861" y="11890"/>
                  </a:cubicBezTo>
                  <a:cubicBezTo>
                    <a:pt x="30721" y="13221"/>
                    <a:pt x="32323" y="14060"/>
                    <a:pt x="34505" y="14148"/>
                  </a:cubicBezTo>
                  <a:cubicBezTo>
                    <a:pt x="34600" y="14154"/>
                    <a:pt x="34688" y="14154"/>
                    <a:pt x="34777" y="14154"/>
                  </a:cubicBezTo>
                  <a:cubicBezTo>
                    <a:pt x="38321" y="14154"/>
                    <a:pt x="40939" y="11360"/>
                    <a:pt x="43064" y="9102"/>
                  </a:cubicBezTo>
                  <a:cubicBezTo>
                    <a:pt x="44515" y="7551"/>
                    <a:pt x="45776" y="6208"/>
                    <a:pt x="47006" y="6025"/>
                  </a:cubicBezTo>
                  <a:cubicBezTo>
                    <a:pt x="47080" y="6013"/>
                    <a:pt x="47153" y="6008"/>
                    <a:pt x="47225" y="6008"/>
                  </a:cubicBezTo>
                  <a:cubicBezTo>
                    <a:pt x="47739" y="6008"/>
                    <a:pt x="48225" y="6287"/>
                    <a:pt x="48822" y="6630"/>
                  </a:cubicBezTo>
                  <a:cubicBezTo>
                    <a:pt x="49768" y="7166"/>
                    <a:pt x="50948" y="7841"/>
                    <a:pt x="52953" y="7942"/>
                  </a:cubicBezTo>
                  <a:lnTo>
                    <a:pt x="52966" y="7734"/>
                  </a:lnTo>
                  <a:cubicBezTo>
                    <a:pt x="51011" y="7633"/>
                    <a:pt x="49857" y="6971"/>
                    <a:pt x="48930" y="6447"/>
                  </a:cubicBezTo>
                  <a:cubicBezTo>
                    <a:pt x="48304" y="6091"/>
                    <a:pt x="47793" y="5796"/>
                    <a:pt x="47231" y="5796"/>
                  </a:cubicBezTo>
                  <a:cubicBezTo>
                    <a:pt x="47147" y="5796"/>
                    <a:pt x="47061" y="5803"/>
                    <a:pt x="46974" y="5817"/>
                  </a:cubicBezTo>
                  <a:cubicBezTo>
                    <a:pt x="45669" y="6012"/>
                    <a:pt x="44389" y="7374"/>
                    <a:pt x="42906" y="8957"/>
                  </a:cubicBezTo>
                  <a:cubicBezTo>
                    <a:pt x="40715" y="11290"/>
                    <a:pt x="38236" y="13940"/>
                    <a:pt x="34802" y="13940"/>
                  </a:cubicBezTo>
                  <a:cubicBezTo>
                    <a:pt x="34708" y="13940"/>
                    <a:pt x="34614" y="13938"/>
                    <a:pt x="34518" y="13934"/>
                  </a:cubicBezTo>
                  <a:cubicBezTo>
                    <a:pt x="32386" y="13852"/>
                    <a:pt x="30822" y="13025"/>
                    <a:pt x="28987" y="11714"/>
                  </a:cubicBezTo>
                  <a:cubicBezTo>
                    <a:pt x="27120" y="10383"/>
                    <a:pt x="25600" y="8604"/>
                    <a:pt x="24131" y="6889"/>
                  </a:cubicBezTo>
                  <a:cubicBezTo>
                    <a:pt x="22686" y="5198"/>
                    <a:pt x="21191" y="3445"/>
                    <a:pt x="19356" y="2102"/>
                  </a:cubicBezTo>
                  <a:cubicBezTo>
                    <a:pt x="17439" y="700"/>
                    <a:pt x="15428" y="1"/>
                    <a:pt x="13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7" name="Google Shape;1027;p8"/>
          <p:cNvSpPr/>
          <p:nvPr/>
        </p:nvSpPr>
        <p:spPr>
          <a:xfrm>
            <a:off x="1190851" y="4076948"/>
            <a:ext cx="522243" cy="452055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28" name="Google Shape;1028;p8"/>
          <p:cNvGrpSpPr/>
          <p:nvPr/>
        </p:nvGrpSpPr>
        <p:grpSpPr>
          <a:xfrm>
            <a:off x="7718973" y="14474"/>
            <a:ext cx="308248" cy="1214531"/>
            <a:chOff x="1535150" y="2784850"/>
            <a:chExt cx="114650" cy="451700"/>
          </a:xfrm>
        </p:grpSpPr>
        <p:sp>
          <p:nvSpPr>
            <p:cNvPr id="1029" name="Google Shape;1029;p8"/>
            <p:cNvSpPr/>
            <p:nvPr/>
          </p:nvSpPr>
          <p:spPr>
            <a:xfrm>
              <a:off x="1535150" y="2784850"/>
              <a:ext cx="114650" cy="451700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8"/>
            <p:cNvSpPr/>
            <p:nvPr/>
          </p:nvSpPr>
          <p:spPr>
            <a:xfrm>
              <a:off x="1603575" y="2822400"/>
              <a:ext cx="10275" cy="9500"/>
            </a:xfrm>
            <a:custGeom>
              <a:avLst/>
              <a:gdLst/>
              <a:ahLst/>
              <a:cxnLst/>
              <a:rect l="l" t="t" r="r" b="b"/>
              <a:pathLst>
                <a:path w="411" h="380" extrusionOk="0">
                  <a:moveTo>
                    <a:pt x="297" y="1"/>
                  </a:moveTo>
                  <a:cubicBezTo>
                    <a:pt x="183" y="13"/>
                    <a:pt x="82" y="83"/>
                    <a:pt x="38" y="190"/>
                  </a:cubicBezTo>
                  <a:cubicBezTo>
                    <a:pt x="0" y="266"/>
                    <a:pt x="7" y="379"/>
                    <a:pt x="120" y="379"/>
                  </a:cubicBezTo>
                  <a:cubicBezTo>
                    <a:pt x="234" y="367"/>
                    <a:pt x="328" y="297"/>
                    <a:pt x="379" y="190"/>
                  </a:cubicBezTo>
                  <a:cubicBezTo>
                    <a:pt x="410" y="121"/>
                    <a:pt x="410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8"/>
            <p:cNvSpPr/>
            <p:nvPr/>
          </p:nvSpPr>
          <p:spPr>
            <a:xfrm>
              <a:off x="1610825" y="2836800"/>
              <a:ext cx="8375" cy="7550"/>
            </a:xfrm>
            <a:custGeom>
              <a:avLst/>
              <a:gdLst/>
              <a:ahLst/>
              <a:cxnLst/>
              <a:rect l="l" t="t" r="r" b="b"/>
              <a:pathLst>
                <a:path w="335" h="302" extrusionOk="0">
                  <a:moveTo>
                    <a:pt x="212" y="0"/>
                  </a:moveTo>
                  <a:cubicBezTo>
                    <a:pt x="191" y="0"/>
                    <a:pt x="171" y="2"/>
                    <a:pt x="152" y="5"/>
                  </a:cubicBezTo>
                  <a:cubicBezTo>
                    <a:pt x="101" y="18"/>
                    <a:pt x="1" y="100"/>
                    <a:pt x="26" y="169"/>
                  </a:cubicBezTo>
                  <a:cubicBezTo>
                    <a:pt x="11" y="237"/>
                    <a:pt x="30" y="301"/>
                    <a:pt x="95" y="301"/>
                  </a:cubicBezTo>
                  <a:cubicBezTo>
                    <a:pt x="114" y="301"/>
                    <a:pt x="137" y="295"/>
                    <a:pt x="164" y="282"/>
                  </a:cubicBezTo>
                  <a:cubicBezTo>
                    <a:pt x="221" y="257"/>
                    <a:pt x="272" y="207"/>
                    <a:pt x="297" y="150"/>
                  </a:cubicBezTo>
                  <a:cubicBezTo>
                    <a:pt x="316" y="112"/>
                    <a:pt x="335" y="18"/>
                    <a:pt x="272" y="5"/>
                  </a:cubicBezTo>
                  <a:cubicBezTo>
                    <a:pt x="253" y="2"/>
                    <a:pt x="232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8"/>
            <p:cNvSpPr/>
            <p:nvPr/>
          </p:nvSpPr>
          <p:spPr>
            <a:xfrm>
              <a:off x="1600900" y="2847325"/>
              <a:ext cx="12150" cy="7275"/>
            </a:xfrm>
            <a:custGeom>
              <a:avLst/>
              <a:gdLst/>
              <a:ahLst/>
              <a:cxnLst/>
              <a:rect l="l" t="t" r="r" b="b"/>
              <a:pathLst>
                <a:path w="486" h="291" extrusionOk="0">
                  <a:moveTo>
                    <a:pt x="316" y="0"/>
                  </a:moveTo>
                  <a:cubicBezTo>
                    <a:pt x="183" y="0"/>
                    <a:pt x="0" y="290"/>
                    <a:pt x="177" y="290"/>
                  </a:cubicBezTo>
                  <a:cubicBezTo>
                    <a:pt x="303" y="290"/>
                    <a:pt x="486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8"/>
            <p:cNvSpPr/>
            <p:nvPr/>
          </p:nvSpPr>
          <p:spPr>
            <a:xfrm>
              <a:off x="1591125" y="2833450"/>
              <a:ext cx="7825" cy="6275"/>
            </a:xfrm>
            <a:custGeom>
              <a:avLst/>
              <a:gdLst/>
              <a:ahLst/>
              <a:cxnLst/>
              <a:rect l="l" t="t" r="r" b="b"/>
              <a:pathLst>
                <a:path w="313" h="251" extrusionOk="0">
                  <a:moveTo>
                    <a:pt x="236" y="0"/>
                  </a:moveTo>
                  <a:cubicBezTo>
                    <a:pt x="227" y="0"/>
                    <a:pt x="218" y="2"/>
                    <a:pt x="208" y="7"/>
                  </a:cubicBezTo>
                  <a:cubicBezTo>
                    <a:pt x="114" y="25"/>
                    <a:pt x="0" y="164"/>
                    <a:pt x="107" y="240"/>
                  </a:cubicBezTo>
                  <a:cubicBezTo>
                    <a:pt x="118" y="248"/>
                    <a:pt x="130" y="251"/>
                    <a:pt x="141" y="251"/>
                  </a:cubicBezTo>
                  <a:cubicBezTo>
                    <a:pt x="177" y="251"/>
                    <a:pt x="214" y="220"/>
                    <a:pt x="233" y="196"/>
                  </a:cubicBezTo>
                  <a:lnTo>
                    <a:pt x="246" y="177"/>
                  </a:lnTo>
                  <a:cubicBezTo>
                    <a:pt x="265" y="152"/>
                    <a:pt x="284" y="126"/>
                    <a:pt x="297" y="95"/>
                  </a:cubicBezTo>
                  <a:cubicBezTo>
                    <a:pt x="312" y="48"/>
                    <a:pt x="280" y="0"/>
                    <a:pt x="2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8"/>
            <p:cNvSpPr/>
            <p:nvPr/>
          </p:nvSpPr>
          <p:spPr>
            <a:xfrm>
              <a:off x="1586725" y="2802425"/>
              <a:ext cx="5650" cy="4675"/>
            </a:xfrm>
            <a:custGeom>
              <a:avLst/>
              <a:gdLst/>
              <a:ahLst/>
              <a:cxnLst/>
              <a:rect l="l" t="t" r="r" b="b"/>
              <a:pathLst>
                <a:path w="226" h="187" extrusionOk="0">
                  <a:moveTo>
                    <a:pt x="168" y="1"/>
                  </a:moveTo>
                  <a:cubicBezTo>
                    <a:pt x="157" y="1"/>
                    <a:pt x="145" y="4"/>
                    <a:pt x="132" y="11"/>
                  </a:cubicBezTo>
                  <a:cubicBezTo>
                    <a:pt x="107" y="24"/>
                    <a:pt x="82" y="43"/>
                    <a:pt x="63" y="62"/>
                  </a:cubicBezTo>
                  <a:cubicBezTo>
                    <a:pt x="0" y="124"/>
                    <a:pt x="26" y="187"/>
                    <a:pt x="78" y="187"/>
                  </a:cubicBezTo>
                  <a:cubicBezTo>
                    <a:pt x="99" y="187"/>
                    <a:pt x="125" y="176"/>
                    <a:pt x="151" y="150"/>
                  </a:cubicBezTo>
                  <a:cubicBezTo>
                    <a:pt x="170" y="131"/>
                    <a:pt x="189" y="106"/>
                    <a:pt x="201" y="81"/>
                  </a:cubicBezTo>
                  <a:cubicBezTo>
                    <a:pt x="226" y="37"/>
                    <a:pt x="205" y="1"/>
                    <a:pt x="16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8"/>
            <p:cNvSpPr/>
            <p:nvPr/>
          </p:nvSpPr>
          <p:spPr>
            <a:xfrm>
              <a:off x="1550925" y="3002675"/>
              <a:ext cx="5525" cy="4500"/>
            </a:xfrm>
            <a:custGeom>
              <a:avLst/>
              <a:gdLst/>
              <a:ahLst/>
              <a:cxnLst/>
              <a:rect l="l" t="t" r="r" b="b"/>
              <a:pathLst>
                <a:path w="221" h="180" extrusionOk="0">
                  <a:moveTo>
                    <a:pt x="121" y="0"/>
                  </a:moveTo>
                  <a:cubicBezTo>
                    <a:pt x="91" y="0"/>
                    <a:pt x="54" y="33"/>
                    <a:pt x="44" y="49"/>
                  </a:cubicBezTo>
                  <a:cubicBezTo>
                    <a:pt x="38" y="55"/>
                    <a:pt x="38" y="62"/>
                    <a:pt x="31" y="74"/>
                  </a:cubicBezTo>
                  <a:cubicBezTo>
                    <a:pt x="1" y="120"/>
                    <a:pt x="7" y="179"/>
                    <a:pt x="55" y="179"/>
                  </a:cubicBezTo>
                  <a:cubicBezTo>
                    <a:pt x="66" y="179"/>
                    <a:pt x="79" y="176"/>
                    <a:pt x="94" y="169"/>
                  </a:cubicBezTo>
                  <a:cubicBezTo>
                    <a:pt x="139" y="150"/>
                    <a:pt x="221" y="55"/>
                    <a:pt x="151" y="11"/>
                  </a:cubicBezTo>
                  <a:lnTo>
                    <a:pt x="139" y="5"/>
                  </a:lnTo>
                  <a:cubicBezTo>
                    <a:pt x="133" y="2"/>
                    <a:pt x="127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8"/>
            <p:cNvSpPr/>
            <p:nvPr/>
          </p:nvSpPr>
          <p:spPr>
            <a:xfrm>
              <a:off x="1550425" y="2984650"/>
              <a:ext cx="7300" cy="4275"/>
            </a:xfrm>
            <a:custGeom>
              <a:avLst/>
              <a:gdLst/>
              <a:ahLst/>
              <a:cxnLst/>
              <a:rect l="l" t="t" r="r" b="b"/>
              <a:pathLst>
                <a:path w="292" h="171" extrusionOk="0">
                  <a:moveTo>
                    <a:pt x="184" y="1"/>
                  </a:moveTo>
                  <a:cubicBezTo>
                    <a:pt x="108" y="1"/>
                    <a:pt x="1" y="171"/>
                    <a:pt x="108" y="171"/>
                  </a:cubicBezTo>
                  <a:cubicBezTo>
                    <a:pt x="184" y="171"/>
                    <a:pt x="291" y="1"/>
                    <a:pt x="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8"/>
            <p:cNvSpPr/>
            <p:nvPr/>
          </p:nvSpPr>
          <p:spPr>
            <a:xfrm>
              <a:off x="1569525" y="2961650"/>
              <a:ext cx="9275" cy="7525"/>
            </a:xfrm>
            <a:custGeom>
              <a:avLst/>
              <a:gdLst/>
              <a:ahLst/>
              <a:cxnLst/>
              <a:rect l="l" t="t" r="r" b="b"/>
              <a:pathLst>
                <a:path w="371" h="301" extrusionOk="0">
                  <a:moveTo>
                    <a:pt x="259" y="1"/>
                  </a:moveTo>
                  <a:cubicBezTo>
                    <a:pt x="227" y="1"/>
                    <a:pt x="191" y="13"/>
                    <a:pt x="158" y="38"/>
                  </a:cubicBezTo>
                  <a:cubicBezTo>
                    <a:pt x="88" y="88"/>
                    <a:pt x="38" y="164"/>
                    <a:pt x="13" y="246"/>
                  </a:cubicBezTo>
                  <a:cubicBezTo>
                    <a:pt x="0" y="286"/>
                    <a:pt x="22" y="301"/>
                    <a:pt x="50" y="301"/>
                  </a:cubicBezTo>
                  <a:cubicBezTo>
                    <a:pt x="65" y="301"/>
                    <a:pt x="81" y="297"/>
                    <a:pt x="95" y="290"/>
                  </a:cubicBezTo>
                  <a:cubicBezTo>
                    <a:pt x="105" y="295"/>
                    <a:pt x="116" y="297"/>
                    <a:pt x="127" y="297"/>
                  </a:cubicBezTo>
                  <a:cubicBezTo>
                    <a:pt x="206" y="297"/>
                    <a:pt x="301" y="194"/>
                    <a:pt x="328" y="145"/>
                  </a:cubicBezTo>
                  <a:cubicBezTo>
                    <a:pt x="370" y="51"/>
                    <a:pt x="324" y="1"/>
                    <a:pt x="2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8"/>
            <p:cNvSpPr/>
            <p:nvPr/>
          </p:nvSpPr>
          <p:spPr>
            <a:xfrm>
              <a:off x="1588600" y="2976675"/>
              <a:ext cx="7750" cy="7225"/>
            </a:xfrm>
            <a:custGeom>
              <a:avLst/>
              <a:gdLst/>
              <a:ahLst/>
              <a:cxnLst/>
              <a:rect l="l" t="t" r="r" b="b"/>
              <a:pathLst>
                <a:path w="310" h="289" extrusionOk="0">
                  <a:moveTo>
                    <a:pt x="186" y="0"/>
                  </a:moveTo>
                  <a:cubicBezTo>
                    <a:pt x="170" y="0"/>
                    <a:pt x="155" y="2"/>
                    <a:pt x="139" y="4"/>
                  </a:cubicBezTo>
                  <a:cubicBezTo>
                    <a:pt x="82" y="4"/>
                    <a:pt x="0" y="80"/>
                    <a:pt x="19" y="143"/>
                  </a:cubicBezTo>
                  <a:cubicBezTo>
                    <a:pt x="38" y="187"/>
                    <a:pt x="19" y="219"/>
                    <a:pt x="51" y="263"/>
                  </a:cubicBezTo>
                  <a:cubicBezTo>
                    <a:pt x="62" y="281"/>
                    <a:pt x="78" y="288"/>
                    <a:pt x="96" y="288"/>
                  </a:cubicBezTo>
                  <a:cubicBezTo>
                    <a:pt x="161" y="288"/>
                    <a:pt x="257" y="195"/>
                    <a:pt x="271" y="156"/>
                  </a:cubicBezTo>
                  <a:lnTo>
                    <a:pt x="278" y="143"/>
                  </a:lnTo>
                  <a:cubicBezTo>
                    <a:pt x="290" y="99"/>
                    <a:pt x="309" y="36"/>
                    <a:pt x="252" y="11"/>
                  </a:cubicBezTo>
                  <a:cubicBezTo>
                    <a:pt x="230" y="3"/>
                    <a:pt x="208" y="0"/>
                    <a:pt x="1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8"/>
            <p:cNvSpPr/>
            <p:nvPr/>
          </p:nvSpPr>
          <p:spPr>
            <a:xfrm>
              <a:off x="1578975" y="3004975"/>
              <a:ext cx="6175" cy="4925"/>
            </a:xfrm>
            <a:custGeom>
              <a:avLst/>
              <a:gdLst/>
              <a:ahLst/>
              <a:cxnLst/>
              <a:rect l="l" t="t" r="r" b="b"/>
              <a:pathLst>
                <a:path w="247" h="197" extrusionOk="0">
                  <a:moveTo>
                    <a:pt x="136" y="0"/>
                  </a:moveTo>
                  <a:cubicBezTo>
                    <a:pt x="121" y="0"/>
                    <a:pt x="107" y="5"/>
                    <a:pt x="95" y="14"/>
                  </a:cubicBezTo>
                  <a:cubicBezTo>
                    <a:pt x="82" y="20"/>
                    <a:pt x="70" y="33"/>
                    <a:pt x="57" y="39"/>
                  </a:cubicBezTo>
                  <a:cubicBezTo>
                    <a:pt x="51" y="45"/>
                    <a:pt x="45" y="52"/>
                    <a:pt x="38" y="58"/>
                  </a:cubicBezTo>
                  <a:cubicBezTo>
                    <a:pt x="32" y="71"/>
                    <a:pt x="26" y="77"/>
                    <a:pt x="19" y="89"/>
                  </a:cubicBezTo>
                  <a:cubicBezTo>
                    <a:pt x="13" y="96"/>
                    <a:pt x="13" y="102"/>
                    <a:pt x="13" y="108"/>
                  </a:cubicBezTo>
                  <a:cubicBezTo>
                    <a:pt x="7" y="121"/>
                    <a:pt x="0" y="134"/>
                    <a:pt x="0" y="146"/>
                  </a:cubicBezTo>
                  <a:lnTo>
                    <a:pt x="0" y="153"/>
                  </a:lnTo>
                  <a:cubicBezTo>
                    <a:pt x="0" y="178"/>
                    <a:pt x="19" y="197"/>
                    <a:pt x="45" y="197"/>
                  </a:cubicBezTo>
                  <a:lnTo>
                    <a:pt x="57" y="197"/>
                  </a:lnTo>
                  <a:cubicBezTo>
                    <a:pt x="114" y="190"/>
                    <a:pt x="246" y="83"/>
                    <a:pt x="183" y="20"/>
                  </a:cubicBezTo>
                  <a:cubicBezTo>
                    <a:pt x="170" y="7"/>
                    <a:pt x="153" y="0"/>
                    <a:pt x="1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8"/>
            <p:cNvSpPr/>
            <p:nvPr/>
          </p:nvSpPr>
          <p:spPr>
            <a:xfrm>
              <a:off x="1574400" y="2987225"/>
              <a:ext cx="5775" cy="6075"/>
            </a:xfrm>
            <a:custGeom>
              <a:avLst/>
              <a:gdLst/>
              <a:ahLst/>
              <a:cxnLst/>
              <a:rect l="l" t="t" r="r" b="b"/>
              <a:pathLst>
                <a:path w="231" h="243" extrusionOk="0">
                  <a:moveTo>
                    <a:pt x="157" y="0"/>
                  </a:moveTo>
                  <a:cubicBezTo>
                    <a:pt x="149" y="0"/>
                    <a:pt x="141" y="2"/>
                    <a:pt x="133" y="5"/>
                  </a:cubicBezTo>
                  <a:cubicBezTo>
                    <a:pt x="64" y="24"/>
                    <a:pt x="7" y="80"/>
                    <a:pt x="1" y="156"/>
                  </a:cubicBezTo>
                  <a:cubicBezTo>
                    <a:pt x="1" y="194"/>
                    <a:pt x="1" y="213"/>
                    <a:pt x="26" y="232"/>
                  </a:cubicBezTo>
                  <a:cubicBezTo>
                    <a:pt x="38" y="239"/>
                    <a:pt x="51" y="243"/>
                    <a:pt x="64" y="243"/>
                  </a:cubicBezTo>
                  <a:cubicBezTo>
                    <a:pt x="105" y="243"/>
                    <a:pt x="147" y="210"/>
                    <a:pt x="171" y="181"/>
                  </a:cubicBezTo>
                  <a:cubicBezTo>
                    <a:pt x="190" y="150"/>
                    <a:pt x="209" y="112"/>
                    <a:pt x="215" y="80"/>
                  </a:cubicBezTo>
                  <a:cubicBezTo>
                    <a:pt x="231" y="38"/>
                    <a:pt x="198" y="0"/>
                    <a:pt x="1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8"/>
            <p:cNvSpPr/>
            <p:nvPr/>
          </p:nvSpPr>
          <p:spPr>
            <a:xfrm>
              <a:off x="1600250" y="2946500"/>
              <a:ext cx="9500" cy="8625"/>
            </a:xfrm>
            <a:custGeom>
              <a:avLst/>
              <a:gdLst/>
              <a:ahLst/>
              <a:cxnLst/>
              <a:rect l="l" t="t" r="r" b="b"/>
              <a:pathLst>
                <a:path w="380" h="345" extrusionOk="0">
                  <a:moveTo>
                    <a:pt x="244" y="1"/>
                  </a:moveTo>
                  <a:cubicBezTo>
                    <a:pt x="159" y="1"/>
                    <a:pt x="65" y="122"/>
                    <a:pt x="45" y="183"/>
                  </a:cubicBezTo>
                  <a:cubicBezTo>
                    <a:pt x="32" y="215"/>
                    <a:pt x="26" y="253"/>
                    <a:pt x="14" y="290"/>
                  </a:cubicBezTo>
                  <a:cubicBezTo>
                    <a:pt x="1" y="331"/>
                    <a:pt x="16" y="345"/>
                    <a:pt x="40" y="345"/>
                  </a:cubicBezTo>
                  <a:cubicBezTo>
                    <a:pt x="76" y="345"/>
                    <a:pt x="133" y="313"/>
                    <a:pt x="152" y="290"/>
                  </a:cubicBezTo>
                  <a:cubicBezTo>
                    <a:pt x="159" y="278"/>
                    <a:pt x="171" y="271"/>
                    <a:pt x="184" y="265"/>
                  </a:cubicBezTo>
                  <a:cubicBezTo>
                    <a:pt x="253" y="240"/>
                    <a:pt x="379" y="101"/>
                    <a:pt x="304" y="25"/>
                  </a:cubicBezTo>
                  <a:cubicBezTo>
                    <a:pt x="285" y="8"/>
                    <a:pt x="265" y="1"/>
                    <a:pt x="2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8"/>
            <p:cNvSpPr/>
            <p:nvPr/>
          </p:nvSpPr>
          <p:spPr>
            <a:xfrm>
              <a:off x="1565675" y="2932600"/>
              <a:ext cx="4825" cy="4900"/>
            </a:xfrm>
            <a:custGeom>
              <a:avLst/>
              <a:gdLst/>
              <a:ahLst/>
              <a:cxnLst/>
              <a:rect l="l" t="t" r="r" b="b"/>
              <a:pathLst>
                <a:path w="193" h="196" extrusionOk="0">
                  <a:moveTo>
                    <a:pt x="143" y="1"/>
                  </a:moveTo>
                  <a:cubicBezTo>
                    <a:pt x="87" y="1"/>
                    <a:pt x="1" y="65"/>
                    <a:pt x="9" y="127"/>
                  </a:cubicBezTo>
                  <a:cubicBezTo>
                    <a:pt x="9" y="134"/>
                    <a:pt x="9" y="146"/>
                    <a:pt x="9" y="153"/>
                  </a:cubicBezTo>
                  <a:cubicBezTo>
                    <a:pt x="15" y="184"/>
                    <a:pt x="32" y="196"/>
                    <a:pt x="53" y="196"/>
                  </a:cubicBezTo>
                  <a:cubicBezTo>
                    <a:pt x="80" y="196"/>
                    <a:pt x="114" y="177"/>
                    <a:pt x="141" y="153"/>
                  </a:cubicBezTo>
                  <a:cubicBezTo>
                    <a:pt x="141" y="154"/>
                    <a:pt x="141" y="155"/>
                    <a:pt x="142" y="155"/>
                  </a:cubicBezTo>
                  <a:cubicBezTo>
                    <a:pt x="143" y="155"/>
                    <a:pt x="146" y="148"/>
                    <a:pt x="160" y="134"/>
                  </a:cubicBezTo>
                  <a:cubicBezTo>
                    <a:pt x="160" y="134"/>
                    <a:pt x="160" y="127"/>
                    <a:pt x="160" y="127"/>
                  </a:cubicBezTo>
                  <a:cubicBezTo>
                    <a:pt x="167" y="115"/>
                    <a:pt x="173" y="102"/>
                    <a:pt x="173" y="90"/>
                  </a:cubicBezTo>
                  <a:lnTo>
                    <a:pt x="179" y="96"/>
                  </a:lnTo>
                  <a:cubicBezTo>
                    <a:pt x="186" y="83"/>
                    <a:pt x="186" y="77"/>
                    <a:pt x="186" y="64"/>
                  </a:cubicBezTo>
                  <a:cubicBezTo>
                    <a:pt x="192" y="19"/>
                    <a:pt x="172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8"/>
            <p:cNvSpPr/>
            <p:nvPr/>
          </p:nvSpPr>
          <p:spPr>
            <a:xfrm>
              <a:off x="1576300" y="3116100"/>
              <a:ext cx="6775" cy="6225"/>
            </a:xfrm>
            <a:custGeom>
              <a:avLst/>
              <a:gdLst/>
              <a:ahLst/>
              <a:cxnLst/>
              <a:rect l="l" t="t" r="r" b="b"/>
              <a:pathLst>
                <a:path w="271" h="249" extrusionOk="0">
                  <a:moveTo>
                    <a:pt x="193" y="1"/>
                  </a:moveTo>
                  <a:cubicBezTo>
                    <a:pt x="186" y="1"/>
                    <a:pt x="178" y="1"/>
                    <a:pt x="171" y="3"/>
                  </a:cubicBezTo>
                  <a:cubicBezTo>
                    <a:pt x="95" y="28"/>
                    <a:pt x="38" y="85"/>
                    <a:pt x="19" y="154"/>
                  </a:cubicBezTo>
                  <a:cubicBezTo>
                    <a:pt x="1" y="218"/>
                    <a:pt x="39" y="249"/>
                    <a:pt x="86" y="249"/>
                  </a:cubicBezTo>
                  <a:cubicBezTo>
                    <a:pt x="103" y="249"/>
                    <a:pt x="122" y="245"/>
                    <a:pt x="139" y="236"/>
                  </a:cubicBezTo>
                  <a:cubicBezTo>
                    <a:pt x="196" y="211"/>
                    <a:pt x="240" y="167"/>
                    <a:pt x="259" y="103"/>
                  </a:cubicBezTo>
                  <a:cubicBezTo>
                    <a:pt x="270" y="47"/>
                    <a:pt x="251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8"/>
            <p:cNvSpPr/>
            <p:nvPr/>
          </p:nvSpPr>
          <p:spPr>
            <a:xfrm>
              <a:off x="1569850" y="3098575"/>
              <a:ext cx="6000" cy="3950"/>
            </a:xfrm>
            <a:custGeom>
              <a:avLst/>
              <a:gdLst/>
              <a:ahLst/>
              <a:cxnLst/>
              <a:rect l="l" t="t" r="r" b="b"/>
              <a:pathLst>
                <a:path w="240" h="158" extrusionOk="0">
                  <a:moveTo>
                    <a:pt x="194" y="1"/>
                  </a:moveTo>
                  <a:cubicBezTo>
                    <a:pt x="190" y="1"/>
                    <a:pt x="186" y="2"/>
                    <a:pt x="183" y="3"/>
                  </a:cubicBezTo>
                  <a:lnTo>
                    <a:pt x="164" y="3"/>
                  </a:lnTo>
                  <a:cubicBezTo>
                    <a:pt x="157" y="2"/>
                    <a:pt x="151" y="1"/>
                    <a:pt x="145" y="1"/>
                  </a:cubicBezTo>
                  <a:cubicBezTo>
                    <a:pt x="55" y="1"/>
                    <a:pt x="1" y="157"/>
                    <a:pt x="77" y="157"/>
                  </a:cubicBezTo>
                  <a:cubicBezTo>
                    <a:pt x="82" y="157"/>
                    <a:pt x="88" y="156"/>
                    <a:pt x="94" y="155"/>
                  </a:cubicBezTo>
                  <a:cubicBezTo>
                    <a:pt x="138" y="149"/>
                    <a:pt x="189" y="117"/>
                    <a:pt x="214" y="73"/>
                  </a:cubicBezTo>
                  <a:cubicBezTo>
                    <a:pt x="220" y="67"/>
                    <a:pt x="239" y="41"/>
                    <a:pt x="227" y="22"/>
                  </a:cubicBezTo>
                  <a:lnTo>
                    <a:pt x="220" y="16"/>
                  </a:lnTo>
                  <a:cubicBezTo>
                    <a:pt x="216" y="7"/>
                    <a:pt x="204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8"/>
            <p:cNvSpPr/>
            <p:nvPr/>
          </p:nvSpPr>
          <p:spPr>
            <a:xfrm>
              <a:off x="1598325" y="3074900"/>
              <a:ext cx="8175" cy="6750"/>
            </a:xfrm>
            <a:custGeom>
              <a:avLst/>
              <a:gdLst/>
              <a:ahLst/>
              <a:cxnLst/>
              <a:rect l="l" t="t" r="r" b="b"/>
              <a:pathLst>
                <a:path w="327" h="270" extrusionOk="0">
                  <a:moveTo>
                    <a:pt x="246" y="1"/>
                  </a:moveTo>
                  <a:cubicBezTo>
                    <a:pt x="212" y="1"/>
                    <a:pt x="171" y="14"/>
                    <a:pt x="141" y="30"/>
                  </a:cubicBezTo>
                  <a:cubicBezTo>
                    <a:pt x="78" y="74"/>
                    <a:pt x="34" y="137"/>
                    <a:pt x="15" y="213"/>
                  </a:cubicBezTo>
                  <a:cubicBezTo>
                    <a:pt x="0" y="247"/>
                    <a:pt x="12" y="269"/>
                    <a:pt x="38" y="269"/>
                  </a:cubicBezTo>
                  <a:cubicBezTo>
                    <a:pt x="46" y="269"/>
                    <a:pt x="55" y="267"/>
                    <a:pt x="65" y="263"/>
                  </a:cubicBezTo>
                  <a:cubicBezTo>
                    <a:pt x="72" y="257"/>
                    <a:pt x="78" y="257"/>
                    <a:pt x="84" y="250"/>
                  </a:cubicBezTo>
                  <a:lnTo>
                    <a:pt x="84" y="257"/>
                  </a:lnTo>
                  <a:cubicBezTo>
                    <a:pt x="97" y="264"/>
                    <a:pt x="110" y="267"/>
                    <a:pt x="124" y="267"/>
                  </a:cubicBezTo>
                  <a:cubicBezTo>
                    <a:pt x="205" y="267"/>
                    <a:pt x="294" y="152"/>
                    <a:pt x="305" y="93"/>
                  </a:cubicBezTo>
                  <a:cubicBezTo>
                    <a:pt x="327" y="24"/>
                    <a:pt x="292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8"/>
            <p:cNvSpPr/>
            <p:nvPr/>
          </p:nvSpPr>
          <p:spPr>
            <a:xfrm>
              <a:off x="1608150" y="3099675"/>
              <a:ext cx="4900" cy="6950"/>
            </a:xfrm>
            <a:custGeom>
              <a:avLst/>
              <a:gdLst/>
              <a:ahLst/>
              <a:cxnLst/>
              <a:rect l="l" t="t" r="r" b="b"/>
              <a:pathLst>
                <a:path w="196" h="278" extrusionOk="0">
                  <a:moveTo>
                    <a:pt x="127" y="0"/>
                  </a:moveTo>
                  <a:cubicBezTo>
                    <a:pt x="90" y="0"/>
                    <a:pt x="41" y="57"/>
                    <a:pt x="32" y="86"/>
                  </a:cubicBezTo>
                  <a:cubicBezTo>
                    <a:pt x="7" y="136"/>
                    <a:pt x="0" y="193"/>
                    <a:pt x="7" y="243"/>
                  </a:cubicBezTo>
                  <a:cubicBezTo>
                    <a:pt x="13" y="268"/>
                    <a:pt x="27" y="278"/>
                    <a:pt x="45" y="278"/>
                  </a:cubicBezTo>
                  <a:cubicBezTo>
                    <a:pt x="95" y="278"/>
                    <a:pt x="174" y="199"/>
                    <a:pt x="183" y="161"/>
                  </a:cubicBezTo>
                  <a:cubicBezTo>
                    <a:pt x="196" y="117"/>
                    <a:pt x="183" y="67"/>
                    <a:pt x="158" y="23"/>
                  </a:cubicBezTo>
                  <a:cubicBezTo>
                    <a:pt x="150" y="7"/>
                    <a:pt x="13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8"/>
            <p:cNvSpPr/>
            <p:nvPr/>
          </p:nvSpPr>
          <p:spPr>
            <a:xfrm>
              <a:off x="1599125" y="3132900"/>
              <a:ext cx="8250" cy="6000"/>
            </a:xfrm>
            <a:custGeom>
              <a:avLst/>
              <a:gdLst/>
              <a:ahLst/>
              <a:cxnLst/>
              <a:rect l="l" t="t" r="r" b="b"/>
              <a:pathLst>
                <a:path w="330" h="240" extrusionOk="0">
                  <a:moveTo>
                    <a:pt x="169" y="1"/>
                  </a:moveTo>
                  <a:cubicBezTo>
                    <a:pt x="133" y="1"/>
                    <a:pt x="100" y="36"/>
                    <a:pt x="84" y="62"/>
                  </a:cubicBezTo>
                  <a:lnTo>
                    <a:pt x="52" y="94"/>
                  </a:lnTo>
                  <a:cubicBezTo>
                    <a:pt x="0" y="156"/>
                    <a:pt x="21" y="239"/>
                    <a:pt x="89" y="239"/>
                  </a:cubicBezTo>
                  <a:cubicBezTo>
                    <a:pt x="104" y="239"/>
                    <a:pt x="121" y="235"/>
                    <a:pt x="141" y="226"/>
                  </a:cubicBezTo>
                  <a:cubicBezTo>
                    <a:pt x="185" y="207"/>
                    <a:pt x="330" y="50"/>
                    <a:pt x="216" y="12"/>
                  </a:cubicBezTo>
                  <a:lnTo>
                    <a:pt x="191" y="5"/>
                  </a:lnTo>
                  <a:cubicBezTo>
                    <a:pt x="184" y="2"/>
                    <a:pt x="176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8"/>
            <p:cNvSpPr/>
            <p:nvPr/>
          </p:nvSpPr>
          <p:spPr>
            <a:xfrm>
              <a:off x="1594425" y="3096475"/>
              <a:ext cx="4975" cy="4100"/>
            </a:xfrm>
            <a:custGeom>
              <a:avLst/>
              <a:gdLst/>
              <a:ahLst/>
              <a:cxnLst/>
              <a:rect l="l" t="t" r="r" b="b"/>
              <a:pathLst>
                <a:path w="199" h="164" extrusionOk="0">
                  <a:moveTo>
                    <a:pt x="139" y="0"/>
                  </a:moveTo>
                  <a:cubicBezTo>
                    <a:pt x="96" y="0"/>
                    <a:pt x="40" y="19"/>
                    <a:pt x="19" y="43"/>
                  </a:cubicBezTo>
                  <a:cubicBezTo>
                    <a:pt x="7" y="69"/>
                    <a:pt x="1" y="94"/>
                    <a:pt x="1" y="125"/>
                  </a:cubicBezTo>
                  <a:cubicBezTo>
                    <a:pt x="3" y="153"/>
                    <a:pt x="18" y="164"/>
                    <a:pt x="38" y="164"/>
                  </a:cubicBezTo>
                  <a:cubicBezTo>
                    <a:pt x="66" y="164"/>
                    <a:pt x="104" y="141"/>
                    <a:pt x="127" y="119"/>
                  </a:cubicBezTo>
                  <a:cubicBezTo>
                    <a:pt x="158" y="106"/>
                    <a:pt x="177" y="75"/>
                    <a:pt x="190" y="43"/>
                  </a:cubicBezTo>
                  <a:cubicBezTo>
                    <a:pt x="198" y="12"/>
                    <a:pt x="173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8"/>
            <p:cNvSpPr/>
            <p:nvPr/>
          </p:nvSpPr>
          <p:spPr>
            <a:xfrm>
              <a:off x="1584750" y="3172225"/>
              <a:ext cx="8750" cy="5875"/>
            </a:xfrm>
            <a:custGeom>
              <a:avLst/>
              <a:gdLst/>
              <a:ahLst/>
              <a:cxnLst/>
              <a:rect l="l" t="t" r="r" b="b"/>
              <a:pathLst>
                <a:path w="350" h="235" extrusionOk="0">
                  <a:moveTo>
                    <a:pt x="211" y="1"/>
                  </a:moveTo>
                  <a:cubicBezTo>
                    <a:pt x="123" y="1"/>
                    <a:pt x="1" y="116"/>
                    <a:pt x="60" y="198"/>
                  </a:cubicBezTo>
                  <a:lnTo>
                    <a:pt x="66" y="211"/>
                  </a:lnTo>
                  <a:cubicBezTo>
                    <a:pt x="79" y="228"/>
                    <a:pt x="95" y="235"/>
                    <a:pt x="112" y="235"/>
                  </a:cubicBezTo>
                  <a:cubicBezTo>
                    <a:pt x="208" y="235"/>
                    <a:pt x="349" y="24"/>
                    <a:pt x="243" y="3"/>
                  </a:cubicBezTo>
                  <a:lnTo>
                    <a:pt x="230" y="3"/>
                  </a:lnTo>
                  <a:cubicBezTo>
                    <a:pt x="224" y="2"/>
                    <a:pt x="218" y="1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8"/>
            <p:cNvSpPr/>
            <p:nvPr/>
          </p:nvSpPr>
          <p:spPr>
            <a:xfrm>
              <a:off x="1569825" y="3212325"/>
              <a:ext cx="12650" cy="7450"/>
            </a:xfrm>
            <a:custGeom>
              <a:avLst/>
              <a:gdLst/>
              <a:ahLst/>
              <a:cxnLst/>
              <a:rect l="l" t="t" r="r" b="b"/>
              <a:pathLst>
                <a:path w="506" h="298" extrusionOk="0">
                  <a:moveTo>
                    <a:pt x="322" y="1"/>
                  </a:moveTo>
                  <a:cubicBezTo>
                    <a:pt x="190" y="1"/>
                    <a:pt x="1" y="297"/>
                    <a:pt x="184" y="297"/>
                  </a:cubicBezTo>
                  <a:cubicBezTo>
                    <a:pt x="316" y="297"/>
                    <a:pt x="505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8"/>
            <p:cNvSpPr/>
            <p:nvPr/>
          </p:nvSpPr>
          <p:spPr>
            <a:xfrm>
              <a:off x="1555950" y="3199675"/>
              <a:ext cx="6650" cy="7025"/>
            </a:xfrm>
            <a:custGeom>
              <a:avLst/>
              <a:gdLst/>
              <a:ahLst/>
              <a:cxnLst/>
              <a:rect l="l" t="t" r="r" b="b"/>
              <a:pathLst>
                <a:path w="266" h="281" extrusionOk="0">
                  <a:moveTo>
                    <a:pt x="212" y="1"/>
                  </a:moveTo>
                  <a:cubicBezTo>
                    <a:pt x="160" y="1"/>
                    <a:pt x="88" y="58"/>
                    <a:pt x="70" y="84"/>
                  </a:cubicBezTo>
                  <a:cubicBezTo>
                    <a:pt x="64" y="97"/>
                    <a:pt x="64" y="103"/>
                    <a:pt x="57" y="109"/>
                  </a:cubicBezTo>
                  <a:cubicBezTo>
                    <a:pt x="20" y="160"/>
                    <a:pt x="1" y="223"/>
                    <a:pt x="57" y="261"/>
                  </a:cubicBezTo>
                  <a:cubicBezTo>
                    <a:pt x="83" y="273"/>
                    <a:pt x="108" y="280"/>
                    <a:pt x="127" y="280"/>
                  </a:cubicBezTo>
                  <a:cubicBezTo>
                    <a:pt x="131" y="281"/>
                    <a:pt x="136" y="281"/>
                    <a:pt x="140" y="281"/>
                  </a:cubicBezTo>
                  <a:cubicBezTo>
                    <a:pt x="198" y="281"/>
                    <a:pt x="253" y="206"/>
                    <a:pt x="259" y="154"/>
                  </a:cubicBezTo>
                  <a:cubicBezTo>
                    <a:pt x="266" y="116"/>
                    <a:pt x="266" y="78"/>
                    <a:pt x="259" y="40"/>
                  </a:cubicBezTo>
                  <a:cubicBezTo>
                    <a:pt x="252" y="11"/>
                    <a:pt x="234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8"/>
            <p:cNvSpPr/>
            <p:nvPr/>
          </p:nvSpPr>
          <p:spPr>
            <a:xfrm>
              <a:off x="1581975" y="3196875"/>
              <a:ext cx="6950" cy="5575"/>
            </a:xfrm>
            <a:custGeom>
              <a:avLst/>
              <a:gdLst/>
              <a:ahLst/>
              <a:cxnLst/>
              <a:rect l="l" t="t" r="r" b="b"/>
              <a:pathLst>
                <a:path w="278" h="223" extrusionOk="0">
                  <a:moveTo>
                    <a:pt x="150" y="0"/>
                  </a:moveTo>
                  <a:cubicBezTo>
                    <a:pt x="126" y="0"/>
                    <a:pt x="103" y="7"/>
                    <a:pt x="82" y="20"/>
                  </a:cubicBezTo>
                  <a:cubicBezTo>
                    <a:pt x="32" y="45"/>
                    <a:pt x="0" y="95"/>
                    <a:pt x="7" y="158"/>
                  </a:cubicBezTo>
                  <a:cubicBezTo>
                    <a:pt x="0" y="158"/>
                    <a:pt x="0" y="165"/>
                    <a:pt x="7" y="165"/>
                  </a:cubicBezTo>
                  <a:cubicBezTo>
                    <a:pt x="0" y="209"/>
                    <a:pt x="26" y="223"/>
                    <a:pt x="57" y="223"/>
                  </a:cubicBezTo>
                  <a:cubicBezTo>
                    <a:pt x="89" y="223"/>
                    <a:pt x="126" y="209"/>
                    <a:pt x="145" y="196"/>
                  </a:cubicBezTo>
                  <a:cubicBezTo>
                    <a:pt x="183" y="165"/>
                    <a:pt x="278" y="39"/>
                    <a:pt x="190" y="7"/>
                  </a:cubicBezTo>
                  <a:cubicBezTo>
                    <a:pt x="176" y="3"/>
                    <a:pt x="163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8"/>
            <p:cNvSpPr/>
            <p:nvPr/>
          </p:nvSpPr>
          <p:spPr>
            <a:xfrm>
              <a:off x="1568575" y="3196875"/>
              <a:ext cx="8050" cy="4750"/>
            </a:xfrm>
            <a:custGeom>
              <a:avLst/>
              <a:gdLst/>
              <a:ahLst/>
              <a:cxnLst/>
              <a:rect l="l" t="t" r="r" b="b"/>
              <a:pathLst>
                <a:path w="322" h="190" extrusionOk="0">
                  <a:moveTo>
                    <a:pt x="208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8"/>
            <p:cNvSpPr/>
            <p:nvPr/>
          </p:nvSpPr>
          <p:spPr>
            <a:xfrm>
              <a:off x="1556500" y="3171500"/>
              <a:ext cx="6100" cy="5650"/>
            </a:xfrm>
            <a:custGeom>
              <a:avLst/>
              <a:gdLst/>
              <a:ahLst/>
              <a:cxnLst/>
              <a:rect l="l" t="t" r="r" b="b"/>
              <a:pathLst>
                <a:path w="244" h="226" extrusionOk="0">
                  <a:moveTo>
                    <a:pt x="185" y="1"/>
                  </a:moveTo>
                  <a:cubicBezTo>
                    <a:pt x="167" y="1"/>
                    <a:pt x="148" y="7"/>
                    <a:pt x="136" y="13"/>
                  </a:cubicBezTo>
                  <a:cubicBezTo>
                    <a:pt x="73" y="38"/>
                    <a:pt x="29" y="89"/>
                    <a:pt x="17" y="152"/>
                  </a:cubicBezTo>
                  <a:cubicBezTo>
                    <a:pt x="1" y="189"/>
                    <a:pt x="33" y="226"/>
                    <a:pt x="70" y="226"/>
                  </a:cubicBezTo>
                  <a:cubicBezTo>
                    <a:pt x="78" y="226"/>
                    <a:pt x="85" y="224"/>
                    <a:pt x="92" y="221"/>
                  </a:cubicBezTo>
                  <a:cubicBezTo>
                    <a:pt x="136" y="208"/>
                    <a:pt x="174" y="177"/>
                    <a:pt x="199" y="133"/>
                  </a:cubicBezTo>
                  <a:cubicBezTo>
                    <a:pt x="204" y="128"/>
                    <a:pt x="208" y="124"/>
                    <a:pt x="206" y="124"/>
                  </a:cubicBezTo>
                  <a:cubicBezTo>
                    <a:pt x="205" y="124"/>
                    <a:pt x="203" y="125"/>
                    <a:pt x="199" y="126"/>
                  </a:cubicBezTo>
                  <a:cubicBezTo>
                    <a:pt x="218" y="107"/>
                    <a:pt x="244" y="82"/>
                    <a:pt x="237" y="57"/>
                  </a:cubicBezTo>
                  <a:lnTo>
                    <a:pt x="231" y="32"/>
                  </a:lnTo>
                  <a:cubicBezTo>
                    <a:pt x="224" y="8"/>
                    <a:pt x="205" y="1"/>
                    <a:pt x="1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8"/>
            <p:cNvSpPr/>
            <p:nvPr/>
          </p:nvSpPr>
          <p:spPr>
            <a:xfrm>
              <a:off x="1607525" y="3117575"/>
              <a:ext cx="11200" cy="10425"/>
            </a:xfrm>
            <a:custGeom>
              <a:avLst/>
              <a:gdLst/>
              <a:ahLst/>
              <a:cxnLst/>
              <a:rect l="l" t="t" r="r" b="b"/>
              <a:pathLst>
                <a:path w="448" h="417" extrusionOk="0">
                  <a:moveTo>
                    <a:pt x="328" y="0"/>
                  </a:moveTo>
                  <a:cubicBezTo>
                    <a:pt x="202" y="13"/>
                    <a:pt x="95" y="89"/>
                    <a:pt x="44" y="208"/>
                  </a:cubicBezTo>
                  <a:cubicBezTo>
                    <a:pt x="0" y="284"/>
                    <a:pt x="6" y="417"/>
                    <a:pt x="126" y="417"/>
                  </a:cubicBezTo>
                  <a:cubicBezTo>
                    <a:pt x="252" y="404"/>
                    <a:pt x="360" y="328"/>
                    <a:pt x="410" y="208"/>
                  </a:cubicBezTo>
                  <a:cubicBezTo>
                    <a:pt x="448" y="126"/>
                    <a:pt x="448" y="0"/>
                    <a:pt x="3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8"/>
            <p:cNvSpPr/>
            <p:nvPr/>
          </p:nvSpPr>
          <p:spPr>
            <a:xfrm>
              <a:off x="1561325" y="3005000"/>
              <a:ext cx="12000" cy="11200"/>
            </a:xfrm>
            <a:custGeom>
              <a:avLst/>
              <a:gdLst/>
              <a:ahLst/>
              <a:cxnLst/>
              <a:rect l="l" t="t" r="r" b="b"/>
              <a:pathLst>
                <a:path w="480" h="448" extrusionOk="0">
                  <a:moveTo>
                    <a:pt x="347" y="0"/>
                  </a:moveTo>
                  <a:cubicBezTo>
                    <a:pt x="215" y="13"/>
                    <a:pt x="95" y="95"/>
                    <a:pt x="44" y="221"/>
                  </a:cubicBezTo>
                  <a:cubicBezTo>
                    <a:pt x="0" y="309"/>
                    <a:pt x="0" y="448"/>
                    <a:pt x="133" y="448"/>
                  </a:cubicBezTo>
                  <a:cubicBezTo>
                    <a:pt x="265" y="435"/>
                    <a:pt x="379" y="347"/>
                    <a:pt x="435" y="227"/>
                  </a:cubicBezTo>
                  <a:cubicBezTo>
                    <a:pt x="479" y="139"/>
                    <a:pt x="479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8"/>
            <p:cNvSpPr/>
            <p:nvPr/>
          </p:nvSpPr>
          <p:spPr>
            <a:xfrm>
              <a:off x="1549500" y="2961325"/>
              <a:ext cx="7275" cy="6800"/>
            </a:xfrm>
            <a:custGeom>
              <a:avLst/>
              <a:gdLst/>
              <a:ahLst/>
              <a:cxnLst/>
              <a:rect l="l" t="t" r="r" b="b"/>
              <a:pathLst>
                <a:path w="291" h="272" extrusionOk="0">
                  <a:moveTo>
                    <a:pt x="215" y="0"/>
                  </a:moveTo>
                  <a:cubicBezTo>
                    <a:pt x="133" y="6"/>
                    <a:pt x="63" y="57"/>
                    <a:pt x="25" y="133"/>
                  </a:cubicBezTo>
                  <a:cubicBezTo>
                    <a:pt x="0" y="189"/>
                    <a:pt x="6" y="271"/>
                    <a:pt x="82" y="271"/>
                  </a:cubicBezTo>
                  <a:cubicBezTo>
                    <a:pt x="164" y="265"/>
                    <a:pt x="233" y="215"/>
                    <a:pt x="265" y="139"/>
                  </a:cubicBezTo>
                  <a:cubicBezTo>
                    <a:pt x="290" y="82"/>
                    <a:pt x="290" y="0"/>
                    <a:pt x="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8"/>
            <p:cNvSpPr/>
            <p:nvPr/>
          </p:nvSpPr>
          <p:spPr>
            <a:xfrm>
              <a:off x="1581825" y="2817350"/>
              <a:ext cx="7100" cy="5875"/>
            </a:xfrm>
            <a:custGeom>
              <a:avLst/>
              <a:gdLst/>
              <a:ahLst/>
              <a:cxnLst/>
              <a:rect l="l" t="t" r="r" b="b"/>
              <a:pathLst>
                <a:path w="284" h="235" extrusionOk="0">
                  <a:moveTo>
                    <a:pt x="213" y="0"/>
                  </a:moveTo>
                  <a:cubicBezTo>
                    <a:pt x="175" y="0"/>
                    <a:pt x="133" y="37"/>
                    <a:pt x="107" y="58"/>
                  </a:cubicBezTo>
                  <a:lnTo>
                    <a:pt x="101" y="64"/>
                  </a:lnTo>
                  <a:cubicBezTo>
                    <a:pt x="63" y="102"/>
                    <a:pt x="0" y="234"/>
                    <a:pt x="107" y="234"/>
                  </a:cubicBezTo>
                  <a:cubicBezTo>
                    <a:pt x="177" y="228"/>
                    <a:pt x="240" y="177"/>
                    <a:pt x="271" y="108"/>
                  </a:cubicBezTo>
                  <a:cubicBezTo>
                    <a:pt x="284" y="89"/>
                    <a:pt x="284" y="58"/>
                    <a:pt x="271" y="32"/>
                  </a:cubicBezTo>
                  <a:cubicBezTo>
                    <a:pt x="259" y="20"/>
                    <a:pt x="252" y="14"/>
                    <a:pt x="240" y="7"/>
                  </a:cubicBezTo>
                  <a:cubicBezTo>
                    <a:pt x="231" y="2"/>
                    <a:pt x="222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" name="Google Shape;1059;p8"/>
          <p:cNvGrpSpPr/>
          <p:nvPr/>
        </p:nvGrpSpPr>
        <p:grpSpPr>
          <a:xfrm flipH="1">
            <a:off x="294297" y="928227"/>
            <a:ext cx="638944" cy="587469"/>
            <a:chOff x="6574875" y="3243250"/>
            <a:chExt cx="181050" cy="166450"/>
          </a:xfrm>
        </p:grpSpPr>
        <p:sp>
          <p:nvSpPr>
            <p:cNvPr id="1060" name="Google Shape;1060;p8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8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8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8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8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8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8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8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8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8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8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8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8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8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8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5" name="Google Shape;1075;p8"/>
          <p:cNvGrpSpPr/>
          <p:nvPr/>
        </p:nvGrpSpPr>
        <p:grpSpPr>
          <a:xfrm rot="5400000">
            <a:off x="4432061" y="2801180"/>
            <a:ext cx="341403" cy="2522651"/>
            <a:chOff x="1961800" y="3022425"/>
            <a:chExt cx="60750" cy="316725"/>
          </a:xfrm>
        </p:grpSpPr>
        <p:sp>
          <p:nvSpPr>
            <p:cNvPr id="1076" name="Google Shape;1076;p8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8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8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8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8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8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8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8"/>
            <p:cNvSpPr/>
            <p:nvPr/>
          </p:nvSpPr>
          <p:spPr>
            <a:xfrm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8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8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8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8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8" name="Google Shape;1088;p8"/>
          <p:cNvSpPr txBox="1">
            <a:spLocks noGrp="1"/>
          </p:cNvSpPr>
          <p:nvPr>
            <p:ph type="title"/>
          </p:nvPr>
        </p:nvSpPr>
        <p:spPr>
          <a:xfrm>
            <a:off x="1122575" y="1005575"/>
            <a:ext cx="6762300" cy="271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4827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1">
  <p:cSld name="Three columns 1"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" name="Google Shape;1784;p17"/>
          <p:cNvSpPr txBox="1">
            <a:spLocks noGrp="1"/>
          </p:cNvSpPr>
          <p:nvPr>
            <p:ph type="subTitle" idx="1"/>
          </p:nvPr>
        </p:nvSpPr>
        <p:spPr>
          <a:xfrm>
            <a:off x="1157875" y="2128275"/>
            <a:ext cx="1818000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85" name="Google Shape;1785;p17"/>
          <p:cNvSpPr txBox="1">
            <a:spLocks noGrp="1"/>
          </p:cNvSpPr>
          <p:nvPr>
            <p:ph type="subTitle" idx="2"/>
          </p:nvPr>
        </p:nvSpPr>
        <p:spPr>
          <a:xfrm>
            <a:off x="3533780" y="2128275"/>
            <a:ext cx="2076300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86" name="Google Shape;1786;p17"/>
          <p:cNvSpPr txBox="1">
            <a:spLocks noGrp="1"/>
          </p:cNvSpPr>
          <p:nvPr>
            <p:ph type="ctrTitle"/>
          </p:nvPr>
        </p:nvSpPr>
        <p:spPr>
          <a:xfrm>
            <a:off x="757217" y="4183986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87" name="Google Shape;1787;p17"/>
          <p:cNvSpPr txBox="1">
            <a:spLocks noGrp="1"/>
          </p:cNvSpPr>
          <p:nvPr>
            <p:ph type="ctrTitle" idx="3"/>
          </p:nvPr>
        </p:nvSpPr>
        <p:spPr>
          <a:xfrm>
            <a:off x="3269217" y="4183986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88" name="Google Shape;1788;p17"/>
          <p:cNvSpPr txBox="1">
            <a:spLocks noGrp="1"/>
          </p:cNvSpPr>
          <p:nvPr>
            <p:ph type="subTitle" idx="4"/>
          </p:nvPr>
        </p:nvSpPr>
        <p:spPr>
          <a:xfrm>
            <a:off x="6119367" y="2128275"/>
            <a:ext cx="1915500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89" name="Google Shape;1789;p17"/>
          <p:cNvSpPr txBox="1">
            <a:spLocks noGrp="1"/>
          </p:cNvSpPr>
          <p:nvPr>
            <p:ph type="ctrTitle" idx="5"/>
          </p:nvPr>
        </p:nvSpPr>
        <p:spPr>
          <a:xfrm>
            <a:off x="5767467" y="4183986"/>
            <a:ext cx="2619300" cy="384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90" name="Google Shape;1790;p17"/>
          <p:cNvSpPr txBox="1">
            <a:spLocks noGrp="1"/>
          </p:cNvSpPr>
          <p:nvPr>
            <p:ph type="title" idx="6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791" name="Google Shape;1791;p17"/>
          <p:cNvSpPr/>
          <p:nvPr/>
        </p:nvSpPr>
        <p:spPr>
          <a:xfrm>
            <a:off x="215834" y="4279686"/>
            <a:ext cx="357136" cy="1038411"/>
          </a:xfrm>
          <a:custGeom>
            <a:avLst/>
            <a:gdLst/>
            <a:ahLst/>
            <a:cxnLst/>
            <a:rect l="l" t="t" r="r" b="b"/>
            <a:pathLst>
              <a:path w="8247" h="23979" extrusionOk="0">
                <a:moveTo>
                  <a:pt x="7730" y="1"/>
                </a:moveTo>
                <a:cubicBezTo>
                  <a:pt x="7629" y="1"/>
                  <a:pt x="7513" y="29"/>
                  <a:pt x="7392" y="95"/>
                </a:cubicBezTo>
                <a:cubicBezTo>
                  <a:pt x="7291" y="132"/>
                  <a:pt x="7197" y="189"/>
                  <a:pt x="7115" y="259"/>
                </a:cubicBezTo>
                <a:cubicBezTo>
                  <a:pt x="6459" y="795"/>
                  <a:pt x="5809" y="1337"/>
                  <a:pt x="5153" y="1873"/>
                </a:cubicBezTo>
                <a:cubicBezTo>
                  <a:pt x="4970" y="2018"/>
                  <a:pt x="4794" y="2163"/>
                  <a:pt x="4617" y="2308"/>
                </a:cubicBezTo>
                <a:cubicBezTo>
                  <a:pt x="4182" y="2655"/>
                  <a:pt x="3741" y="3008"/>
                  <a:pt x="3305" y="3355"/>
                </a:cubicBezTo>
                <a:cubicBezTo>
                  <a:pt x="3242" y="3406"/>
                  <a:pt x="3179" y="3463"/>
                  <a:pt x="3122" y="3513"/>
                </a:cubicBezTo>
                <a:cubicBezTo>
                  <a:pt x="2189" y="4270"/>
                  <a:pt x="1249" y="5027"/>
                  <a:pt x="322" y="5783"/>
                </a:cubicBezTo>
                <a:cubicBezTo>
                  <a:pt x="297" y="5802"/>
                  <a:pt x="284" y="5815"/>
                  <a:pt x="265" y="5834"/>
                </a:cubicBezTo>
                <a:cubicBezTo>
                  <a:pt x="183" y="5872"/>
                  <a:pt x="120" y="5941"/>
                  <a:pt x="108" y="6036"/>
                </a:cubicBezTo>
                <a:cubicBezTo>
                  <a:pt x="7" y="6244"/>
                  <a:pt x="114" y="6414"/>
                  <a:pt x="316" y="6458"/>
                </a:cubicBezTo>
                <a:cubicBezTo>
                  <a:pt x="328" y="6465"/>
                  <a:pt x="335" y="6471"/>
                  <a:pt x="347" y="6484"/>
                </a:cubicBezTo>
                <a:cubicBezTo>
                  <a:pt x="1754" y="7657"/>
                  <a:pt x="3167" y="8817"/>
                  <a:pt x="4598" y="9971"/>
                </a:cubicBezTo>
                <a:cubicBezTo>
                  <a:pt x="4939" y="10255"/>
                  <a:pt x="5286" y="10539"/>
                  <a:pt x="5633" y="10823"/>
                </a:cubicBezTo>
                <a:cubicBezTo>
                  <a:pt x="6099" y="11214"/>
                  <a:pt x="6566" y="11598"/>
                  <a:pt x="7039" y="11983"/>
                </a:cubicBezTo>
                <a:cubicBezTo>
                  <a:pt x="6415" y="12500"/>
                  <a:pt x="5784" y="13024"/>
                  <a:pt x="5153" y="13541"/>
                </a:cubicBezTo>
                <a:cubicBezTo>
                  <a:pt x="4977" y="13680"/>
                  <a:pt x="4794" y="13825"/>
                  <a:pt x="4617" y="13970"/>
                </a:cubicBezTo>
                <a:lnTo>
                  <a:pt x="3305" y="15017"/>
                </a:lnTo>
                <a:cubicBezTo>
                  <a:pt x="3242" y="15067"/>
                  <a:pt x="3186" y="15124"/>
                  <a:pt x="3129" y="15174"/>
                </a:cubicBezTo>
                <a:cubicBezTo>
                  <a:pt x="2189" y="15931"/>
                  <a:pt x="1249" y="16688"/>
                  <a:pt x="316" y="17445"/>
                </a:cubicBezTo>
                <a:cubicBezTo>
                  <a:pt x="297" y="17458"/>
                  <a:pt x="278" y="17477"/>
                  <a:pt x="265" y="17495"/>
                </a:cubicBezTo>
                <a:cubicBezTo>
                  <a:pt x="177" y="17527"/>
                  <a:pt x="120" y="17603"/>
                  <a:pt x="108" y="17691"/>
                </a:cubicBezTo>
                <a:cubicBezTo>
                  <a:pt x="1" y="17905"/>
                  <a:pt x="114" y="18076"/>
                  <a:pt x="316" y="18114"/>
                </a:cubicBezTo>
                <a:cubicBezTo>
                  <a:pt x="328" y="18126"/>
                  <a:pt x="335" y="18132"/>
                  <a:pt x="347" y="18145"/>
                </a:cubicBezTo>
                <a:cubicBezTo>
                  <a:pt x="1748" y="19318"/>
                  <a:pt x="3167" y="20479"/>
                  <a:pt x="4592" y="21633"/>
                </a:cubicBezTo>
                <a:cubicBezTo>
                  <a:pt x="4939" y="21917"/>
                  <a:pt x="5279" y="22200"/>
                  <a:pt x="5626" y="22484"/>
                </a:cubicBezTo>
                <a:cubicBezTo>
                  <a:pt x="6150" y="22913"/>
                  <a:pt x="6673" y="23348"/>
                  <a:pt x="7203" y="23777"/>
                </a:cubicBezTo>
                <a:cubicBezTo>
                  <a:pt x="7378" y="23920"/>
                  <a:pt x="7553" y="23979"/>
                  <a:pt x="7696" y="23979"/>
                </a:cubicBezTo>
                <a:cubicBezTo>
                  <a:pt x="7998" y="23979"/>
                  <a:pt x="8166" y="23719"/>
                  <a:pt x="7922" y="23424"/>
                </a:cubicBezTo>
                <a:cubicBezTo>
                  <a:pt x="7872" y="23336"/>
                  <a:pt x="7802" y="23260"/>
                  <a:pt x="7727" y="23197"/>
                </a:cubicBezTo>
                <a:cubicBezTo>
                  <a:pt x="7058" y="22667"/>
                  <a:pt x="6396" y="22131"/>
                  <a:pt x="5740" y="21601"/>
                </a:cubicBezTo>
                <a:cubicBezTo>
                  <a:pt x="5563" y="21456"/>
                  <a:pt x="5380" y="21311"/>
                  <a:pt x="5204" y="21160"/>
                </a:cubicBezTo>
                <a:lnTo>
                  <a:pt x="3917" y="20107"/>
                </a:lnTo>
                <a:cubicBezTo>
                  <a:pt x="3854" y="20050"/>
                  <a:pt x="3791" y="19999"/>
                  <a:pt x="3722" y="19955"/>
                </a:cubicBezTo>
                <a:cubicBezTo>
                  <a:pt x="2845" y="19230"/>
                  <a:pt x="1962" y="18511"/>
                  <a:pt x="1085" y="17792"/>
                </a:cubicBezTo>
                <a:cubicBezTo>
                  <a:pt x="2467" y="16694"/>
                  <a:pt x="3835" y="15584"/>
                  <a:pt x="5191" y="14474"/>
                </a:cubicBezTo>
                <a:cubicBezTo>
                  <a:pt x="5544" y="14191"/>
                  <a:pt x="5891" y="13913"/>
                  <a:pt x="6238" y="13629"/>
                </a:cubicBezTo>
                <a:cubicBezTo>
                  <a:pt x="6768" y="13207"/>
                  <a:pt x="7298" y="12778"/>
                  <a:pt x="7821" y="12349"/>
                </a:cubicBezTo>
                <a:cubicBezTo>
                  <a:pt x="7859" y="12324"/>
                  <a:pt x="7891" y="12292"/>
                  <a:pt x="7922" y="12261"/>
                </a:cubicBezTo>
                <a:cubicBezTo>
                  <a:pt x="7973" y="12223"/>
                  <a:pt x="8010" y="12172"/>
                  <a:pt x="8029" y="12116"/>
                </a:cubicBezTo>
                <a:cubicBezTo>
                  <a:pt x="8137" y="11914"/>
                  <a:pt x="8048" y="11744"/>
                  <a:pt x="7872" y="11687"/>
                </a:cubicBezTo>
                <a:cubicBezTo>
                  <a:pt x="7827" y="11630"/>
                  <a:pt x="7777" y="11586"/>
                  <a:pt x="7727" y="11542"/>
                </a:cubicBezTo>
                <a:cubicBezTo>
                  <a:pt x="7064" y="11012"/>
                  <a:pt x="6402" y="10476"/>
                  <a:pt x="5740" y="9946"/>
                </a:cubicBezTo>
                <a:cubicBezTo>
                  <a:pt x="5563" y="9795"/>
                  <a:pt x="5387" y="9650"/>
                  <a:pt x="5210" y="9505"/>
                </a:cubicBezTo>
                <a:lnTo>
                  <a:pt x="3917" y="8439"/>
                </a:lnTo>
                <a:cubicBezTo>
                  <a:pt x="3854" y="8382"/>
                  <a:pt x="3791" y="8338"/>
                  <a:pt x="3722" y="8287"/>
                </a:cubicBezTo>
                <a:cubicBezTo>
                  <a:pt x="2845" y="7562"/>
                  <a:pt x="1962" y="6843"/>
                  <a:pt x="1085" y="6124"/>
                </a:cubicBezTo>
                <a:cubicBezTo>
                  <a:pt x="2467" y="5027"/>
                  <a:pt x="3835" y="3923"/>
                  <a:pt x="5191" y="2807"/>
                </a:cubicBezTo>
                <a:cubicBezTo>
                  <a:pt x="5544" y="2523"/>
                  <a:pt x="5891" y="2245"/>
                  <a:pt x="6238" y="1961"/>
                </a:cubicBezTo>
                <a:cubicBezTo>
                  <a:pt x="6768" y="1539"/>
                  <a:pt x="7298" y="1110"/>
                  <a:pt x="7821" y="681"/>
                </a:cubicBezTo>
                <a:cubicBezTo>
                  <a:pt x="8246" y="339"/>
                  <a:pt x="8077" y="1"/>
                  <a:pt x="773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92" name="Google Shape;1792;p17"/>
          <p:cNvGrpSpPr/>
          <p:nvPr/>
        </p:nvGrpSpPr>
        <p:grpSpPr>
          <a:xfrm>
            <a:off x="8801756" y="576328"/>
            <a:ext cx="461352" cy="1000872"/>
            <a:chOff x="6681475" y="2709025"/>
            <a:chExt cx="120950" cy="262400"/>
          </a:xfrm>
        </p:grpSpPr>
        <p:sp>
          <p:nvSpPr>
            <p:cNvPr id="1793" name="Google Shape;1793;p17"/>
            <p:cNvSpPr/>
            <p:nvPr/>
          </p:nvSpPr>
          <p:spPr>
            <a:xfrm>
              <a:off x="6681475" y="2709025"/>
              <a:ext cx="120950" cy="262400"/>
            </a:xfrm>
            <a:custGeom>
              <a:avLst/>
              <a:gdLst/>
              <a:ahLst/>
              <a:cxnLst/>
              <a:rect l="l" t="t" r="r" b="b"/>
              <a:pathLst>
                <a:path w="4838" h="10496" extrusionOk="0">
                  <a:moveTo>
                    <a:pt x="1745" y="1"/>
                  </a:moveTo>
                  <a:cubicBezTo>
                    <a:pt x="1744" y="1"/>
                    <a:pt x="1742" y="1"/>
                    <a:pt x="1741" y="1"/>
                  </a:cubicBezTo>
                  <a:cubicBezTo>
                    <a:pt x="1180" y="33"/>
                    <a:pt x="0" y="8181"/>
                    <a:pt x="619" y="9411"/>
                  </a:cubicBezTo>
                  <a:cubicBezTo>
                    <a:pt x="977" y="10129"/>
                    <a:pt x="1791" y="10495"/>
                    <a:pt x="2590" y="10495"/>
                  </a:cubicBezTo>
                  <a:cubicBezTo>
                    <a:pt x="2873" y="10495"/>
                    <a:pt x="3154" y="10449"/>
                    <a:pt x="3413" y="10357"/>
                  </a:cubicBezTo>
                  <a:cubicBezTo>
                    <a:pt x="4012" y="10143"/>
                    <a:pt x="4491" y="9682"/>
                    <a:pt x="4592" y="8969"/>
                  </a:cubicBezTo>
                  <a:cubicBezTo>
                    <a:pt x="4837" y="7295"/>
                    <a:pt x="2313" y="1"/>
                    <a:pt x="17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4" name="Google Shape;1794;p17"/>
            <p:cNvSpPr/>
            <p:nvPr/>
          </p:nvSpPr>
          <p:spPr>
            <a:xfrm>
              <a:off x="6769800" y="2930900"/>
              <a:ext cx="6425" cy="6275"/>
            </a:xfrm>
            <a:custGeom>
              <a:avLst/>
              <a:gdLst/>
              <a:ahLst/>
              <a:cxnLst/>
              <a:rect l="l" t="t" r="r" b="b"/>
              <a:pathLst>
                <a:path w="257" h="251" extrusionOk="0">
                  <a:moveTo>
                    <a:pt x="121" y="0"/>
                  </a:moveTo>
                  <a:cubicBezTo>
                    <a:pt x="110" y="0"/>
                    <a:pt x="99" y="4"/>
                    <a:pt x="88" y="12"/>
                  </a:cubicBezTo>
                  <a:lnTo>
                    <a:pt x="81" y="12"/>
                  </a:lnTo>
                  <a:cubicBezTo>
                    <a:pt x="1" y="82"/>
                    <a:pt x="88" y="251"/>
                    <a:pt x="186" y="251"/>
                  </a:cubicBezTo>
                  <a:cubicBezTo>
                    <a:pt x="195" y="251"/>
                    <a:pt x="204" y="249"/>
                    <a:pt x="214" y="246"/>
                  </a:cubicBezTo>
                  <a:cubicBezTo>
                    <a:pt x="226" y="246"/>
                    <a:pt x="239" y="233"/>
                    <a:pt x="239" y="221"/>
                  </a:cubicBezTo>
                  <a:lnTo>
                    <a:pt x="245" y="208"/>
                  </a:lnTo>
                  <a:cubicBezTo>
                    <a:pt x="256" y="154"/>
                    <a:pt x="192" y="0"/>
                    <a:pt x="1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5" name="Google Shape;1795;p17"/>
            <p:cNvSpPr/>
            <p:nvPr/>
          </p:nvSpPr>
          <p:spPr>
            <a:xfrm>
              <a:off x="6760950" y="2942700"/>
              <a:ext cx="5325" cy="5500"/>
            </a:xfrm>
            <a:custGeom>
              <a:avLst/>
              <a:gdLst/>
              <a:ahLst/>
              <a:cxnLst/>
              <a:rect l="l" t="t" r="r" b="b"/>
              <a:pathLst>
                <a:path w="213" h="220" extrusionOk="0">
                  <a:moveTo>
                    <a:pt x="139" y="0"/>
                  </a:moveTo>
                  <a:cubicBezTo>
                    <a:pt x="130" y="0"/>
                    <a:pt x="122" y="4"/>
                    <a:pt x="114" y="14"/>
                  </a:cubicBezTo>
                  <a:cubicBezTo>
                    <a:pt x="95" y="26"/>
                    <a:pt x="76" y="26"/>
                    <a:pt x="63" y="26"/>
                  </a:cubicBezTo>
                  <a:cubicBezTo>
                    <a:pt x="0" y="26"/>
                    <a:pt x="25" y="127"/>
                    <a:pt x="44" y="159"/>
                  </a:cubicBezTo>
                  <a:cubicBezTo>
                    <a:pt x="57" y="177"/>
                    <a:pt x="76" y="203"/>
                    <a:pt x="101" y="215"/>
                  </a:cubicBezTo>
                  <a:cubicBezTo>
                    <a:pt x="107" y="218"/>
                    <a:pt x="113" y="220"/>
                    <a:pt x="118" y="220"/>
                  </a:cubicBezTo>
                  <a:cubicBezTo>
                    <a:pt x="161" y="220"/>
                    <a:pt x="196" y="142"/>
                    <a:pt x="202" y="108"/>
                  </a:cubicBezTo>
                  <a:cubicBezTo>
                    <a:pt x="212" y="77"/>
                    <a:pt x="176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6" name="Google Shape;1796;p17"/>
            <p:cNvSpPr/>
            <p:nvPr/>
          </p:nvSpPr>
          <p:spPr>
            <a:xfrm>
              <a:off x="6750525" y="2936075"/>
              <a:ext cx="6500" cy="7325"/>
            </a:xfrm>
            <a:custGeom>
              <a:avLst/>
              <a:gdLst/>
              <a:ahLst/>
              <a:cxnLst/>
              <a:rect l="l" t="t" r="r" b="b"/>
              <a:pathLst>
                <a:path w="260" h="293" extrusionOk="0">
                  <a:moveTo>
                    <a:pt x="74" y="0"/>
                  </a:moveTo>
                  <a:cubicBezTo>
                    <a:pt x="70" y="0"/>
                    <a:pt x="67" y="1"/>
                    <a:pt x="64" y="1"/>
                  </a:cubicBezTo>
                  <a:cubicBezTo>
                    <a:pt x="1" y="7"/>
                    <a:pt x="1" y="102"/>
                    <a:pt x="26" y="146"/>
                  </a:cubicBezTo>
                  <a:cubicBezTo>
                    <a:pt x="45" y="215"/>
                    <a:pt x="102" y="272"/>
                    <a:pt x="177" y="291"/>
                  </a:cubicBezTo>
                  <a:cubicBezTo>
                    <a:pt x="181" y="292"/>
                    <a:pt x="184" y="292"/>
                    <a:pt x="188" y="292"/>
                  </a:cubicBezTo>
                  <a:cubicBezTo>
                    <a:pt x="211" y="292"/>
                    <a:pt x="236" y="275"/>
                    <a:pt x="247" y="253"/>
                  </a:cubicBezTo>
                  <a:cubicBezTo>
                    <a:pt x="259" y="222"/>
                    <a:pt x="253" y="184"/>
                    <a:pt x="241" y="159"/>
                  </a:cubicBezTo>
                  <a:cubicBezTo>
                    <a:pt x="228" y="140"/>
                    <a:pt x="215" y="115"/>
                    <a:pt x="203" y="102"/>
                  </a:cubicBezTo>
                  <a:cubicBezTo>
                    <a:pt x="196" y="96"/>
                    <a:pt x="196" y="96"/>
                    <a:pt x="190" y="89"/>
                  </a:cubicBezTo>
                  <a:cubicBezTo>
                    <a:pt x="166" y="48"/>
                    <a:pt x="126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7" name="Google Shape;1797;p17"/>
            <p:cNvSpPr/>
            <p:nvPr/>
          </p:nvSpPr>
          <p:spPr>
            <a:xfrm>
              <a:off x="6759850" y="2930500"/>
              <a:ext cx="5150" cy="5450"/>
            </a:xfrm>
            <a:custGeom>
              <a:avLst/>
              <a:gdLst/>
              <a:ahLst/>
              <a:cxnLst/>
              <a:rect l="l" t="t" r="r" b="b"/>
              <a:pathLst>
                <a:path w="206" h="218" extrusionOk="0">
                  <a:moveTo>
                    <a:pt x="84" y="1"/>
                  </a:moveTo>
                  <a:cubicBezTo>
                    <a:pt x="74" y="1"/>
                    <a:pt x="62" y="5"/>
                    <a:pt x="50" y="16"/>
                  </a:cubicBezTo>
                  <a:lnTo>
                    <a:pt x="44" y="22"/>
                  </a:lnTo>
                  <a:cubicBezTo>
                    <a:pt x="0" y="54"/>
                    <a:pt x="25" y="123"/>
                    <a:pt x="50" y="155"/>
                  </a:cubicBezTo>
                  <a:lnTo>
                    <a:pt x="63" y="167"/>
                  </a:lnTo>
                  <a:cubicBezTo>
                    <a:pt x="97" y="203"/>
                    <a:pt x="121" y="217"/>
                    <a:pt x="138" y="217"/>
                  </a:cubicBezTo>
                  <a:cubicBezTo>
                    <a:pt x="205" y="217"/>
                    <a:pt x="159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8" name="Google Shape;1798;p17"/>
            <p:cNvSpPr/>
            <p:nvPr/>
          </p:nvSpPr>
          <p:spPr>
            <a:xfrm>
              <a:off x="6740800" y="2946375"/>
              <a:ext cx="4550" cy="4600"/>
            </a:xfrm>
            <a:custGeom>
              <a:avLst/>
              <a:gdLst/>
              <a:ahLst/>
              <a:cxnLst/>
              <a:rect l="l" t="t" r="r" b="b"/>
              <a:pathLst>
                <a:path w="182" h="184" extrusionOk="0">
                  <a:moveTo>
                    <a:pt x="111" y="1"/>
                  </a:moveTo>
                  <a:cubicBezTo>
                    <a:pt x="102" y="1"/>
                    <a:pt x="94" y="6"/>
                    <a:pt x="87" y="18"/>
                  </a:cubicBezTo>
                  <a:cubicBezTo>
                    <a:pt x="81" y="24"/>
                    <a:pt x="81" y="24"/>
                    <a:pt x="81" y="30"/>
                  </a:cubicBezTo>
                  <a:cubicBezTo>
                    <a:pt x="77" y="30"/>
                    <a:pt x="73" y="29"/>
                    <a:pt x="69" y="29"/>
                  </a:cubicBezTo>
                  <a:cubicBezTo>
                    <a:pt x="0" y="29"/>
                    <a:pt x="37" y="183"/>
                    <a:pt x="113" y="183"/>
                  </a:cubicBezTo>
                  <a:cubicBezTo>
                    <a:pt x="117" y="183"/>
                    <a:pt x="121" y="183"/>
                    <a:pt x="125" y="182"/>
                  </a:cubicBezTo>
                  <a:cubicBezTo>
                    <a:pt x="175" y="176"/>
                    <a:pt x="175" y="138"/>
                    <a:pt x="182" y="94"/>
                  </a:cubicBezTo>
                  <a:cubicBezTo>
                    <a:pt x="182" y="69"/>
                    <a:pt x="143" y="1"/>
                    <a:pt x="1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9" name="Google Shape;1799;p17"/>
            <p:cNvSpPr/>
            <p:nvPr/>
          </p:nvSpPr>
          <p:spPr>
            <a:xfrm>
              <a:off x="6726550" y="2815400"/>
              <a:ext cx="5250" cy="5750"/>
            </a:xfrm>
            <a:custGeom>
              <a:avLst/>
              <a:gdLst/>
              <a:ahLst/>
              <a:cxnLst/>
              <a:rect l="l" t="t" r="r" b="b"/>
              <a:pathLst>
                <a:path w="210" h="230" extrusionOk="0">
                  <a:moveTo>
                    <a:pt x="61" y="1"/>
                  </a:moveTo>
                  <a:cubicBezTo>
                    <a:pt x="43" y="1"/>
                    <a:pt x="28" y="12"/>
                    <a:pt x="20" y="41"/>
                  </a:cubicBezTo>
                  <a:cubicBezTo>
                    <a:pt x="1" y="109"/>
                    <a:pt x="93" y="229"/>
                    <a:pt x="152" y="229"/>
                  </a:cubicBezTo>
                  <a:cubicBezTo>
                    <a:pt x="169" y="229"/>
                    <a:pt x="183" y="219"/>
                    <a:pt x="190" y="192"/>
                  </a:cubicBezTo>
                  <a:cubicBezTo>
                    <a:pt x="210" y="120"/>
                    <a:pt x="119" y="1"/>
                    <a:pt x="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0" name="Google Shape;1800;p17"/>
            <p:cNvSpPr/>
            <p:nvPr/>
          </p:nvSpPr>
          <p:spPr>
            <a:xfrm>
              <a:off x="6713650" y="2815575"/>
              <a:ext cx="5050" cy="5225"/>
            </a:xfrm>
            <a:custGeom>
              <a:avLst/>
              <a:gdLst/>
              <a:ahLst/>
              <a:cxnLst/>
              <a:rect l="l" t="t" r="r" b="b"/>
              <a:pathLst>
                <a:path w="202" h="209" extrusionOk="0">
                  <a:moveTo>
                    <a:pt x="74" y="0"/>
                  </a:moveTo>
                  <a:cubicBezTo>
                    <a:pt x="60" y="0"/>
                    <a:pt x="47" y="7"/>
                    <a:pt x="38" y="21"/>
                  </a:cubicBezTo>
                  <a:cubicBezTo>
                    <a:pt x="0" y="66"/>
                    <a:pt x="51" y="154"/>
                    <a:pt x="88" y="185"/>
                  </a:cubicBezTo>
                  <a:cubicBezTo>
                    <a:pt x="107" y="202"/>
                    <a:pt x="123" y="209"/>
                    <a:pt x="138" y="209"/>
                  </a:cubicBezTo>
                  <a:cubicBezTo>
                    <a:pt x="179" y="209"/>
                    <a:pt x="202" y="153"/>
                    <a:pt x="183" y="97"/>
                  </a:cubicBezTo>
                  <a:lnTo>
                    <a:pt x="170" y="85"/>
                  </a:lnTo>
                  <a:cubicBezTo>
                    <a:pt x="170" y="78"/>
                    <a:pt x="170" y="72"/>
                    <a:pt x="164" y="72"/>
                  </a:cubicBezTo>
                  <a:cubicBezTo>
                    <a:pt x="158" y="53"/>
                    <a:pt x="145" y="40"/>
                    <a:pt x="133" y="28"/>
                  </a:cubicBezTo>
                  <a:cubicBezTo>
                    <a:pt x="120" y="15"/>
                    <a:pt x="101" y="9"/>
                    <a:pt x="88" y="3"/>
                  </a:cubicBezTo>
                  <a:cubicBezTo>
                    <a:pt x="84" y="1"/>
                    <a:pt x="79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1" name="Google Shape;1801;p17"/>
            <p:cNvSpPr/>
            <p:nvPr/>
          </p:nvSpPr>
          <p:spPr>
            <a:xfrm>
              <a:off x="6707500" y="2835200"/>
              <a:ext cx="6000" cy="7850"/>
            </a:xfrm>
            <a:custGeom>
              <a:avLst/>
              <a:gdLst/>
              <a:ahLst/>
              <a:cxnLst/>
              <a:rect l="l" t="t" r="r" b="b"/>
              <a:pathLst>
                <a:path w="240" h="314" extrusionOk="0">
                  <a:moveTo>
                    <a:pt x="91" y="0"/>
                  </a:moveTo>
                  <a:cubicBezTo>
                    <a:pt x="80" y="0"/>
                    <a:pt x="68" y="4"/>
                    <a:pt x="57" y="12"/>
                  </a:cubicBezTo>
                  <a:cubicBezTo>
                    <a:pt x="32" y="25"/>
                    <a:pt x="19" y="50"/>
                    <a:pt x="13" y="75"/>
                  </a:cubicBezTo>
                  <a:cubicBezTo>
                    <a:pt x="0" y="151"/>
                    <a:pt x="32" y="233"/>
                    <a:pt x="88" y="277"/>
                  </a:cubicBezTo>
                  <a:cubicBezTo>
                    <a:pt x="114" y="299"/>
                    <a:pt x="144" y="313"/>
                    <a:pt x="170" y="313"/>
                  </a:cubicBezTo>
                  <a:cubicBezTo>
                    <a:pt x="197" y="313"/>
                    <a:pt x="221" y="299"/>
                    <a:pt x="233" y="264"/>
                  </a:cubicBezTo>
                  <a:cubicBezTo>
                    <a:pt x="240" y="233"/>
                    <a:pt x="240" y="195"/>
                    <a:pt x="233" y="164"/>
                  </a:cubicBezTo>
                  <a:cubicBezTo>
                    <a:pt x="223" y="121"/>
                    <a:pt x="157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2" name="Google Shape;1802;p17"/>
            <p:cNvSpPr/>
            <p:nvPr/>
          </p:nvSpPr>
          <p:spPr>
            <a:xfrm>
              <a:off x="6718375" y="2828075"/>
              <a:ext cx="7125" cy="7600"/>
            </a:xfrm>
            <a:custGeom>
              <a:avLst/>
              <a:gdLst/>
              <a:ahLst/>
              <a:cxnLst/>
              <a:rect l="l" t="t" r="r" b="b"/>
              <a:pathLst>
                <a:path w="285" h="304" extrusionOk="0">
                  <a:moveTo>
                    <a:pt x="84" y="0"/>
                  </a:moveTo>
                  <a:cubicBezTo>
                    <a:pt x="81" y="0"/>
                    <a:pt x="79" y="0"/>
                    <a:pt x="76" y="1"/>
                  </a:cubicBezTo>
                  <a:cubicBezTo>
                    <a:pt x="7" y="7"/>
                    <a:pt x="0" y="95"/>
                    <a:pt x="13" y="146"/>
                  </a:cubicBezTo>
                  <a:cubicBezTo>
                    <a:pt x="19" y="196"/>
                    <a:pt x="57" y="240"/>
                    <a:pt x="101" y="266"/>
                  </a:cubicBezTo>
                  <a:cubicBezTo>
                    <a:pt x="126" y="291"/>
                    <a:pt x="158" y="303"/>
                    <a:pt x="189" y="303"/>
                  </a:cubicBezTo>
                  <a:cubicBezTo>
                    <a:pt x="284" y="297"/>
                    <a:pt x="253" y="158"/>
                    <a:pt x="221" y="108"/>
                  </a:cubicBezTo>
                  <a:cubicBezTo>
                    <a:pt x="191" y="66"/>
                    <a:pt x="143" y="0"/>
                    <a:pt x="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3" name="Google Shape;1803;p17"/>
            <p:cNvSpPr/>
            <p:nvPr/>
          </p:nvSpPr>
          <p:spPr>
            <a:xfrm>
              <a:off x="6726000" y="2841025"/>
              <a:ext cx="5325" cy="6450"/>
            </a:xfrm>
            <a:custGeom>
              <a:avLst/>
              <a:gdLst/>
              <a:ahLst/>
              <a:cxnLst/>
              <a:rect l="l" t="t" r="r" b="b"/>
              <a:pathLst>
                <a:path w="213" h="258" extrusionOk="0">
                  <a:moveTo>
                    <a:pt x="91" y="0"/>
                  </a:moveTo>
                  <a:cubicBezTo>
                    <a:pt x="79" y="0"/>
                    <a:pt x="69" y="7"/>
                    <a:pt x="61" y="25"/>
                  </a:cubicBezTo>
                  <a:cubicBezTo>
                    <a:pt x="55" y="38"/>
                    <a:pt x="48" y="50"/>
                    <a:pt x="42" y="57"/>
                  </a:cubicBezTo>
                  <a:cubicBezTo>
                    <a:pt x="1" y="144"/>
                    <a:pt x="96" y="257"/>
                    <a:pt x="159" y="257"/>
                  </a:cubicBezTo>
                  <a:cubicBezTo>
                    <a:pt x="182" y="257"/>
                    <a:pt x="201" y="241"/>
                    <a:pt x="206" y="202"/>
                  </a:cubicBezTo>
                  <a:lnTo>
                    <a:pt x="212" y="158"/>
                  </a:lnTo>
                  <a:cubicBezTo>
                    <a:pt x="212" y="117"/>
                    <a:pt x="140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4" name="Google Shape;1804;p17"/>
            <p:cNvSpPr/>
            <p:nvPr/>
          </p:nvSpPr>
          <p:spPr>
            <a:xfrm>
              <a:off x="6718050" y="2894000"/>
              <a:ext cx="6500" cy="6750"/>
            </a:xfrm>
            <a:custGeom>
              <a:avLst/>
              <a:gdLst/>
              <a:ahLst/>
              <a:cxnLst/>
              <a:rect l="l" t="t" r="r" b="b"/>
              <a:pathLst>
                <a:path w="260" h="270" extrusionOk="0">
                  <a:moveTo>
                    <a:pt x="52" y="0"/>
                  </a:moveTo>
                  <a:cubicBezTo>
                    <a:pt x="23" y="0"/>
                    <a:pt x="1" y="20"/>
                    <a:pt x="1" y="76"/>
                  </a:cubicBezTo>
                  <a:cubicBezTo>
                    <a:pt x="1" y="130"/>
                    <a:pt x="62" y="270"/>
                    <a:pt x="140" y="270"/>
                  </a:cubicBezTo>
                  <a:cubicBezTo>
                    <a:pt x="152" y="270"/>
                    <a:pt x="164" y="266"/>
                    <a:pt x="177" y="259"/>
                  </a:cubicBezTo>
                  <a:cubicBezTo>
                    <a:pt x="184" y="252"/>
                    <a:pt x="190" y="252"/>
                    <a:pt x="196" y="246"/>
                  </a:cubicBezTo>
                  <a:cubicBezTo>
                    <a:pt x="259" y="214"/>
                    <a:pt x="209" y="114"/>
                    <a:pt x="171" y="76"/>
                  </a:cubicBezTo>
                  <a:cubicBezTo>
                    <a:pt x="145" y="39"/>
                    <a:pt x="92" y="0"/>
                    <a:pt x="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5" name="Google Shape;1805;p17"/>
            <p:cNvSpPr/>
            <p:nvPr/>
          </p:nvSpPr>
          <p:spPr>
            <a:xfrm>
              <a:off x="6756175" y="2880900"/>
              <a:ext cx="4200" cy="4450"/>
            </a:xfrm>
            <a:custGeom>
              <a:avLst/>
              <a:gdLst/>
              <a:ahLst/>
              <a:cxnLst/>
              <a:rect l="l" t="t" r="r" b="b"/>
              <a:pathLst>
                <a:path w="168" h="178" extrusionOk="0">
                  <a:moveTo>
                    <a:pt x="48" y="0"/>
                  </a:moveTo>
                  <a:cubicBezTo>
                    <a:pt x="33" y="0"/>
                    <a:pt x="21" y="9"/>
                    <a:pt x="15" y="32"/>
                  </a:cubicBezTo>
                  <a:cubicBezTo>
                    <a:pt x="0" y="85"/>
                    <a:pt x="70" y="178"/>
                    <a:pt x="118" y="178"/>
                  </a:cubicBezTo>
                  <a:cubicBezTo>
                    <a:pt x="133" y="178"/>
                    <a:pt x="146" y="168"/>
                    <a:pt x="153" y="146"/>
                  </a:cubicBezTo>
                  <a:cubicBezTo>
                    <a:pt x="168" y="93"/>
                    <a:pt x="95" y="0"/>
                    <a:pt x="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6" name="Google Shape;1806;p17"/>
            <p:cNvSpPr/>
            <p:nvPr/>
          </p:nvSpPr>
          <p:spPr>
            <a:xfrm>
              <a:off x="6753500" y="2892050"/>
              <a:ext cx="7625" cy="6075"/>
            </a:xfrm>
            <a:custGeom>
              <a:avLst/>
              <a:gdLst/>
              <a:ahLst/>
              <a:cxnLst/>
              <a:rect l="l" t="t" r="r" b="b"/>
              <a:pathLst>
                <a:path w="305" h="243" extrusionOk="0">
                  <a:moveTo>
                    <a:pt x="71" y="1"/>
                  </a:moveTo>
                  <a:cubicBezTo>
                    <a:pt x="0" y="1"/>
                    <a:pt x="36" y="160"/>
                    <a:pt x="90" y="198"/>
                  </a:cubicBezTo>
                  <a:cubicBezTo>
                    <a:pt x="122" y="229"/>
                    <a:pt x="159" y="242"/>
                    <a:pt x="204" y="242"/>
                  </a:cubicBezTo>
                  <a:cubicBezTo>
                    <a:pt x="304" y="236"/>
                    <a:pt x="210" y="72"/>
                    <a:pt x="166" y="47"/>
                  </a:cubicBezTo>
                  <a:cubicBezTo>
                    <a:pt x="147" y="34"/>
                    <a:pt x="134" y="21"/>
                    <a:pt x="115" y="15"/>
                  </a:cubicBezTo>
                  <a:cubicBezTo>
                    <a:pt x="98" y="5"/>
                    <a:pt x="83" y="1"/>
                    <a:pt x="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7" name="Google Shape;1807;p17"/>
            <p:cNvSpPr/>
            <p:nvPr/>
          </p:nvSpPr>
          <p:spPr>
            <a:xfrm>
              <a:off x="6745275" y="2885650"/>
              <a:ext cx="3550" cy="2850"/>
            </a:xfrm>
            <a:custGeom>
              <a:avLst/>
              <a:gdLst/>
              <a:ahLst/>
              <a:cxnLst/>
              <a:rect l="l" t="t" r="r" b="b"/>
              <a:pathLst>
                <a:path w="142" h="114" extrusionOk="0">
                  <a:moveTo>
                    <a:pt x="41" y="0"/>
                  </a:moveTo>
                  <a:cubicBezTo>
                    <a:pt x="1" y="0"/>
                    <a:pt x="16" y="114"/>
                    <a:pt x="74" y="114"/>
                  </a:cubicBezTo>
                  <a:cubicBezTo>
                    <a:pt x="76" y="114"/>
                    <a:pt x="77" y="113"/>
                    <a:pt x="78" y="113"/>
                  </a:cubicBezTo>
                  <a:cubicBezTo>
                    <a:pt x="91" y="107"/>
                    <a:pt x="104" y="107"/>
                    <a:pt x="116" y="101"/>
                  </a:cubicBezTo>
                  <a:cubicBezTo>
                    <a:pt x="142" y="94"/>
                    <a:pt x="116" y="44"/>
                    <a:pt x="104" y="38"/>
                  </a:cubicBezTo>
                  <a:cubicBezTo>
                    <a:pt x="91" y="25"/>
                    <a:pt x="78" y="12"/>
                    <a:pt x="60" y="6"/>
                  </a:cubicBezTo>
                  <a:cubicBezTo>
                    <a:pt x="53" y="2"/>
                    <a:pt x="46" y="0"/>
                    <a:pt x="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8" name="Google Shape;1808;p17"/>
            <p:cNvSpPr/>
            <p:nvPr/>
          </p:nvSpPr>
          <p:spPr>
            <a:xfrm>
              <a:off x="6768675" y="2888075"/>
              <a:ext cx="6525" cy="5150"/>
            </a:xfrm>
            <a:custGeom>
              <a:avLst/>
              <a:gdLst/>
              <a:ahLst/>
              <a:cxnLst/>
              <a:rect l="l" t="t" r="r" b="b"/>
              <a:pathLst>
                <a:path w="261" h="206" extrusionOk="0">
                  <a:moveTo>
                    <a:pt x="120" y="0"/>
                  </a:moveTo>
                  <a:cubicBezTo>
                    <a:pt x="110" y="0"/>
                    <a:pt x="99" y="3"/>
                    <a:pt x="88" y="10"/>
                  </a:cubicBezTo>
                  <a:cubicBezTo>
                    <a:pt x="0" y="67"/>
                    <a:pt x="82" y="193"/>
                    <a:pt x="164" y="206"/>
                  </a:cubicBezTo>
                  <a:lnTo>
                    <a:pt x="183" y="206"/>
                  </a:lnTo>
                  <a:cubicBezTo>
                    <a:pt x="184" y="206"/>
                    <a:pt x="185" y="206"/>
                    <a:pt x="186" y="206"/>
                  </a:cubicBezTo>
                  <a:cubicBezTo>
                    <a:pt x="260" y="206"/>
                    <a:pt x="204" y="0"/>
                    <a:pt x="1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9" name="Google Shape;1809;p17"/>
            <p:cNvSpPr/>
            <p:nvPr/>
          </p:nvSpPr>
          <p:spPr>
            <a:xfrm>
              <a:off x="6724025" y="2732200"/>
              <a:ext cx="4925" cy="4675"/>
            </a:xfrm>
            <a:custGeom>
              <a:avLst/>
              <a:gdLst/>
              <a:ahLst/>
              <a:cxnLst/>
              <a:rect l="l" t="t" r="r" b="b"/>
              <a:pathLst>
                <a:path w="197" h="187" extrusionOk="0">
                  <a:moveTo>
                    <a:pt x="34" y="1"/>
                  </a:moveTo>
                  <a:cubicBezTo>
                    <a:pt x="1" y="1"/>
                    <a:pt x="28" y="60"/>
                    <a:pt x="42" y="74"/>
                  </a:cubicBezTo>
                  <a:lnTo>
                    <a:pt x="42" y="74"/>
                  </a:lnTo>
                  <a:cubicBezTo>
                    <a:pt x="31" y="66"/>
                    <a:pt x="28" y="59"/>
                    <a:pt x="27" y="59"/>
                  </a:cubicBezTo>
                  <a:lnTo>
                    <a:pt x="27" y="59"/>
                  </a:lnTo>
                  <a:cubicBezTo>
                    <a:pt x="27" y="59"/>
                    <a:pt x="30" y="65"/>
                    <a:pt x="33" y="83"/>
                  </a:cubicBezTo>
                  <a:cubicBezTo>
                    <a:pt x="33" y="102"/>
                    <a:pt x="39" y="121"/>
                    <a:pt x="45" y="146"/>
                  </a:cubicBezTo>
                  <a:cubicBezTo>
                    <a:pt x="51" y="162"/>
                    <a:pt x="69" y="187"/>
                    <a:pt x="90" y="187"/>
                  </a:cubicBezTo>
                  <a:cubicBezTo>
                    <a:pt x="94" y="187"/>
                    <a:pt x="98" y="186"/>
                    <a:pt x="102" y="184"/>
                  </a:cubicBezTo>
                  <a:cubicBezTo>
                    <a:pt x="197" y="153"/>
                    <a:pt x="115" y="7"/>
                    <a:pt x="39" y="1"/>
                  </a:cubicBezTo>
                  <a:cubicBezTo>
                    <a:pt x="37" y="1"/>
                    <a:pt x="36" y="1"/>
                    <a:pt x="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0" name="Google Shape;1810;p17"/>
            <p:cNvSpPr/>
            <p:nvPr/>
          </p:nvSpPr>
          <p:spPr>
            <a:xfrm>
              <a:off x="6723875" y="2759650"/>
              <a:ext cx="5725" cy="6175"/>
            </a:xfrm>
            <a:custGeom>
              <a:avLst/>
              <a:gdLst/>
              <a:ahLst/>
              <a:cxnLst/>
              <a:rect l="l" t="t" r="r" b="b"/>
              <a:pathLst>
                <a:path w="229" h="247" extrusionOk="0">
                  <a:moveTo>
                    <a:pt x="66" y="0"/>
                  </a:moveTo>
                  <a:cubicBezTo>
                    <a:pt x="46" y="0"/>
                    <a:pt x="29" y="13"/>
                    <a:pt x="20" y="45"/>
                  </a:cubicBezTo>
                  <a:cubicBezTo>
                    <a:pt x="1" y="117"/>
                    <a:pt x="98" y="247"/>
                    <a:pt x="163" y="247"/>
                  </a:cubicBezTo>
                  <a:cubicBezTo>
                    <a:pt x="183" y="247"/>
                    <a:pt x="200" y="234"/>
                    <a:pt x="209" y="202"/>
                  </a:cubicBezTo>
                  <a:cubicBezTo>
                    <a:pt x="228" y="130"/>
                    <a:pt x="131" y="0"/>
                    <a:pt x="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1" name="Google Shape;1811;p17"/>
            <p:cNvSpPr/>
            <p:nvPr/>
          </p:nvSpPr>
          <p:spPr>
            <a:xfrm>
              <a:off x="6718050" y="2750125"/>
              <a:ext cx="7275" cy="6150"/>
            </a:xfrm>
            <a:custGeom>
              <a:avLst/>
              <a:gdLst/>
              <a:ahLst/>
              <a:cxnLst/>
              <a:rect l="l" t="t" r="r" b="b"/>
              <a:pathLst>
                <a:path w="291" h="246" extrusionOk="0">
                  <a:moveTo>
                    <a:pt x="92" y="1"/>
                  </a:moveTo>
                  <a:cubicBezTo>
                    <a:pt x="82" y="1"/>
                    <a:pt x="72" y="4"/>
                    <a:pt x="64" y="9"/>
                  </a:cubicBezTo>
                  <a:cubicBezTo>
                    <a:pt x="26" y="28"/>
                    <a:pt x="1" y="73"/>
                    <a:pt x="1" y="110"/>
                  </a:cubicBezTo>
                  <a:cubicBezTo>
                    <a:pt x="1" y="148"/>
                    <a:pt x="47" y="246"/>
                    <a:pt x="96" y="246"/>
                  </a:cubicBezTo>
                  <a:cubicBezTo>
                    <a:pt x="104" y="246"/>
                    <a:pt x="112" y="243"/>
                    <a:pt x="120" y="236"/>
                  </a:cubicBezTo>
                  <a:cubicBezTo>
                    <a:pt x="123" y="232"/>
                    <a:pt x="126" y="230"/>
                    <a:pt x="130" y="230"/>
                  </a:cubicBezTo>
                  <a:cubicBezTo>
                    <a:pt x="136" y="230"/>
                    <a:pt x="144" y="235"/>
                    <a:pt x="152" y="243"/>
                  </a:cubicBezTo>
                  <a:cubicBezTo>
                    <a:pt x="171" y="243"/>
                    <a:pt x="190" y="236"/>
                    <a:pt x="209" y="230"/>
                  </a:cubicBezTo>
                  <a:cubicBezTo>
                    <a:pt x="291" y="199"/>
                    <a:pt x="190" y="54"/>
                    <a:pt x="152" y="28"/>
                  </a:cubicBezTo>
                  <a:lnTo>
                    <a:pt x="127" y="16"/>
                  </a:lnTo>
                  <a:cubicBezTo>
                    <a:pt x="116" y="5"/>
                    <a:pt x="104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2" name="Google Shape;1812;p17"/>
            <p:cNvSpPr/>
            <p:nvPr/>
          </p:nvSpPr>
          <p:spPr>
            <a:xfrm>
              <a:off x="6729175" y="2749200"/>
              <a:ext cx="4200" cy="3750"/>
            </a:xfrm>
            <a:custGeom>
              <a:avLst/>
              <a:gdLst/>
              <a:ahLst/>
              <a:cxnLst/>
              <a:rect l="l" t="t" r="r" b="b"/>
              <a:pathLst>
                <a:path w="168" h="150" extrusionOk="0">
                  <a:moveTo>
                    <a:pt x="50" y="1"/>
                  </a:moveTo>
                  <a:cubicBezTo>
                    <a:pt x="0" y="1"/>
                    <a:pt x="26" y="129"/>
                    <a:pt x="85" y="141"/>
                  </a:cubicBezTo>
                  <a:lnTo>
                    <a:pt x="111" y="147"/>
                  </a:lnTo>
                  <a:cubicBezTo>
                    <a:pt x="114" y="149"/>
                    <a:pt x="118" y="150"/>
                    <a:pt x="122" y="150"/>
                  </a:cubicBezTo>
                  <a:cubicBezTo>
                    <a:pt x="130" y="150"/>
                    <a:pt x="138" y="146"/>
                    <a:pt x="142" y="141"/>
                  </a:cubicBezTo>
                  <a:lnTo>
                    <a:pt x="149" y="135"/>
                  </a:lnTo>
                  <a:cubicBezTo>
                    <a:pt x="167" y="110"/>
                    <a:pt x="149" y="72"/>
                    <a:pt x="136" y="53"/>
                  </a:cubicBezTo>
                  <a:cubicBezTo>
                    <a:pt x="117" y="28"/>
                    <a:pt x="92" y="15"/>
                    <a:pt x="60" y="2"/>
                  </a:cubicBezTo>
                  <a:cubicBezTo>
                    <a:pt x="56" y="1"/>
                    <a:pt x="53" y="1"/>
                    <a:pt x="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13" name="Google Shape;1813;p17"/>
          <p:cNvSpPr/>
          <p:nvPr/>
        </p:nvSpPr>
        <p:spPr>
          <a:xfrm>
            <a:off x="8476861" y="872342"/>
            <a:ext cx="543569" cy="470502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14" name="Google Shape;1814;p17"/>
          <p:cNvGrpSpPr/>
          <p:nvPr/>
        </p:nvGrpSpPr>
        <p:grpSpPr>
          <a:xfrm>
            <a:off x="-200790" y="4163337"/>
            <a:ext cx="702984" cy="545729"/>
            <a:chOff x="1145300" y="2753225"/>
            <a:chExt cx="173375" cy="134575"/>
          </a:xfrm>
        </p:grpSpPr>
        <p:sp>
          <p:nvSpPr>
            <p:cNvPr id="1815" name="Google Shape;1815;p17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6" name="Google Shape;1816;p17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7" name="Google Shape;1817;p17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8" name="Google Shape;1818;p17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9" name="Google Shape;1819;p17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0" name="Google Shape;1820;p17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1" name="Google Shape;1821;p17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2" name="Google Shape;1822;p17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3" name="Google Shape;1823;p17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4" name="Google Shape;1824;p17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5" name="Google Shape;1825;p17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6" name="Google Shape;1826;p17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7" name="Google Shape;1827;p17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8" name="Google Shape;1828;p17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9" name="Google Shape;1829;p17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0" name="Google Shape;1830;p17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74878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sources">
  <p:cSld name="Resources">
    <p:spTree>
      <p:nvGrpSpPr>
        <p:cNvPr id="1" name="Shape 2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6" name="Google Shape;2076;p22"/>
          <p:cNvSpPr txBox="1">
            <a:spLocks noGrp="1"/>
          </p:cNvSpPr>
          <p:nvPr>
            <p:ph type="body" idx="1"/>
          </p:nvPr>
        </p:nvSpPr>
        <p:spPr>
          <a:xfrm>
            <a:off x="1243174" y="1356825"/>
            <a:ext cx="3488700" cy="34164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7" name="Google Shape;2077;p22"/>
          <p:cNvSpPr txBox="1">
            <a:spLocks noGrp="1"/>
          </p:cNvSpPr>
          <p:nvPr>
            <p:ph type="body" idx="2"/>
          </p:nvPr>
        </p:nvSpPr>
        <p:spPr>
          <a:xfrm>
            <a:off x="4935299" y="1356825"/>
            <a:ext cx="348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Raleway SemiBold"/>
              <a:buChar char="■"/>
              <a:defRPr sz="10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Font typeface="Roboto Condensed Light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sp>
        <p:nvSpPr>
          <p:cNvPr id="2078" name="Google Shape;2078;p22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2079" name="Google Shape;2079;p22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2080" name="Google Shape;2080;p22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22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2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2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2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2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2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22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22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2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2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2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2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22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22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2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22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22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2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9" name="Google Shape;2099;p22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2100" name="Google Shape;2100;p22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2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2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2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2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2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2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22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22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2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2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2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2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2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2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2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2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2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2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9" name="Google Shape;2119;p22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0" name="Google Shape;2120;p22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2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2" name="Google Shape;2122;p22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3" name="Google Shape;2123;p22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2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2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6" name="Google Shape;2126;p22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2127" name="Google Shape;2127;p22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2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2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2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2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2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2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2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2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2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2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2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2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2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2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2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43" name="Google Shape;2143;p22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44" name="Google Shape;2144;p22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2145" name="Google Shape;2145;p22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6" name="Google Shape;2146;p22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2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2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2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2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1" name="Google Shape;2151;p22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70618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7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97" name="Google Shape;797;p7"/>
          <p:cNvSpPr txBox="1">
            <a:spLocks noGrp="1"/>
          </p:cNvSpPr>
          <p:nvPr>
            <p:ph type="body" idx="1"/>
          </p:nvPr>
        </p:nvSpPr>
        <p:spPr>
          <a:xfrm>
            <a:off x="720000" y="1141950"/>
            <a:ext cx="7650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Lato"/>
              <a:buAutoNum type="arabicPeriod"/>
              <a:defRPr sz="1300"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rabicPeriod"/>
              <a:defRPr sz="1200"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rgbClr val="1D2542"/>
              </a:buClr>
              <a:buSzPts val="1100"/>
              <a:buFont typeface="Muli Regular"/>
              <a:buAutoNum type="alphaLcPeriod"/>
              <a:defRPr sz="1200"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rgbClr val="1D2542"/>
              </a:buClr>
              <a:buSzPts val="1100"/>
              <a:buFont typeface="Muli Regular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798" name="Google Shape;798;p7"/>
          <p:cNvGrpSpPr/>
          <p:nvPr/>
        </p:nvGrpSpPr>
        <p:grpSpPr>
          <a:xfrm>
            <a:off x="8511329" y="94466"/>
            <a:ext cx="976182" cy="756984"/>
            <a:chOff x="1982250" y="2295975"/>
            <a:chExt cx="334825" cy="259650"/>
          </a:xfrm>
        </p:grpSpPr>
        <p:sp>
          <p:nvSpPr>
            <p:cNvPr id="799" name="Google Shape;799;p7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7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7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7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7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7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7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7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7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7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7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7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7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7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7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7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7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7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8" name="Google Shape;818;p7"/>
          <p:cNvGrpSpPr/>
          <p:nvPr/>
        </p:nvGrpSpPr>
        <p:grpSpPr>
          <a:xfrm>
            <a:off x="8511329" y="388995"/>
            <a:ext cx="484453" cy="1239321"/>
            <a:chOff x="2508475" y="2379100"/>
            <a:chExt cx="147125" cy="376350"/>
          </a:xfrm>
        </p:grpSpPr>
        <p:sp>
          <p:nvSpPr>
            <p:cNvPr id="819" name="Google Shape;819;p7"/>
            <p:cNvSpPr/>
            <p:nvPr/>
          </p:nvSpPr>
          <p:spPr>
            <a:xfrm>
              <a:off x="2508475" y="24387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4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6"/>
                    <a:pt x="309" y="5623"/>
                    <a:pt x="297" y="6355"/>
                  </a:cubicBezTo>
                  <a:cubicBezTo>
                    <a:pt x="284" y="7093"/>
                    <a:pt x="278" y="7850"/>
                    <a:pt x="284" y="8594"/>
                  </a:cubicBezTo>
                  <a:cubicBezTo>
                    <a:pt x="284" y="8783"/>
                    <a:pt x="297" y="8966"/>
                    <a:pt x="315" y="9149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1000" y="12590"/>
                    <a:pt x="1179" y="12670"/>
                    <a:pt x="1332" y="12670"/>
                  </a:cubicBezTo>
                  <a:cubicBezTo>
                    <a:pt x="2297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9" y="357"/>
                  </a:cubicBezTo>
                  <a:cubicBezTo>
                    <a:pt x="1673" y="109"/>
                    <a:pt x="1527" y="1"/>
                    <a:pt x="13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7"/>
            <p:cNvSpPr/>
            <p:nvPr/>
          </p:nvSpPr>
          <p:spPr>
            <a:xfrm>
              <a:off x="2537725" y="2468000"/>
              <a:ext cx="8450" cy="6100"/>
            </a:xfrm>
            <a:custGeom>
              <a:avLst/>
              <a:gdLst/>
              <a:ahLst/>
              <a:cxnLst/>
              <a:rect l="l" t="t" r="r" b="b"/>
              <a:pathLst>
                <a:path w="338" h="244" extrusionOk="0">
                  <a:moveTo>
                    <a:pt x="191" y="0"/>
                  </a:moveTo>
                  <a:cubicBezTo>
                    <a:pt x="127" y="0"/>
                    <a:pt x="59" y="69"/>
                    <a:pt x="35" y="119"/>
                  </a:cubicBezTo>
                  <a:cubicBezTo>
                    <a:pt x="0" y="193"/>
                    <a:pt x="32" y="244"/>
                    <a:pt x="90" y="244"/>
                  </a:cubicBezTo>
                  <a:cubicBezTo>
                    <a:pt x="105" y="244"/>
                    <a:pt x="123" y="240"/>
                    <a:pt x="142" y="232"/>
                  </a:cubicBezTo>
                  <a:lnTo>
                    <a:pt x="186" y="213"/>
                  </a:lnTo>
                  <a:cubicBezTo>
                    <a:pt x="224" y="194"/>
                    <a:pt x="337" y="87"/>
                    <a:pt x="268" y="37"/>
                  </a:cubicBezTo>
                  <a:cubicBezTo>
                    <a:pt x="262" y="30"/>
                    <a:pt x="255" y="24"/>
                    <a:pt x="243" y="18"/>
                  </a:cubicBezTo>
                  <a:cubicBezTo>
                    <a:pt x="227" y="5"/>
                    <a:pt x="209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7"/>
            <p:cNvSpPr/>
            <p:nvPr/>
          </p:nvSpPr>
          <p:spPr>
            <a:xfrm>
              <a:off x="2547875" y="2471400"/>
              <a:ext cx="7500" cy="5125"/>
            </a:xfrm>
            <a:custGeom>
              <a:avLst/>
              <a:gdLst/>
              <a:ahLst/>
              <a:cxnLst/>
              <a:rect l="l" t="t" r="r" b="b"/>
              <a:pathLst>
                <a:path w="300" h="205" extrusionOk="0">
                  <a:moveTo>
                    <a:pt x="187" y="0"/>
                  </a:moveTo>
                  <a:cubicBezTo>
                    <a:pt x="182" y="0"/>
                    <a:pt x="177" y="1"/>
                    <a:pt x="171" y="1"/>
                  </a:cubicBezTo>
                  <a:cubicBezTo>
                    <a:pt x="108" y="8"/>
                    <a:pt x="45" y="46"/>
                    <a:pt x="20" y="109"/>
                  </a:cubicBezTo>
                  <a:cubicBezTo>
                    <a:pt x="13" y="128"/>
                    <a:pt x="1" y="165"/>
                    <a:pt x="20" y="184"/>
                  </a:cubicBezTo>
                  <a:lnTo>
                    <a:pt x="26" y="191"/>
                  </a:lnTo>
                  <a:cubicBezTo>
                    <a:pt x="39" y="200"/>
                    <a:pt x="51" y="205"/>
                    <a:pt x="64" y="205"/>
                  </a:cubicBezTo>
                  <a:cubicBezTo>
                    <a:pt x="77" y="205"/>
                    <a:pt x="89" y="200"/>
                    <a:pt x="102" y="191"/>
                  </a:cubicBezTo>
                  <a:cubicBezTo>
                    <a:pt x="103" y="191"/>
                    <a:pt x="105" y="191"/>
                    <a:pt x="106" y="191"/>
                  </a:cubicBezTo>
                  <a:cubicBezTo>
                    <a:pt x="207" y="191"/>
                    <a:pt x="300" y="0"/>
                    <a:pt x="1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7"/>
            <p:cNvSpPr/>
            <p:nvPr/>
          </p:nvSpPr>
          <p:spPr>
            <a:xfrm>
              <a:off x="2532900" y="2478150"/>
              <a:ext cx="8225" cy="6550"/>
            </a:xfrm>
            <a:custGeom>
              <a:avLst/>
              <a:gdLst/>
              <a:ahLst/>
              <a:cxnLst/>
              <a:rect l="l" t="t" r="r" b="b"/>
              <a:pathLst>
                <a:path w="329" h="262" extrusionOk="0">
                  <a:moveTo>
                    <a:pt x="204" y="0"/>
                  </a:moveTo>
                  <a:cubicBezTo>
                    <a:pt x="162" y="0"/>
                    <a:pt x="105" y="60"/>
                    <a:pt x="95" y="85"/>
                  </a:cubicBezTo>
                  <a:cubicBezTo>
                    <a:pt x="95" y="85"/>
                    <a:pt x="102" y="78"/>
                    <a:pt x="108" y="78"/>
                  </a:cubicBezTo>
                  <a:cubicBezTo>
                    <a:pt x="64" y="123"/>
                    <a:pt x="1" y="255"/>
                    <a:pt x="108" y="261"/>
                  </a:cubicBezTo>
                  <a:cubicBezTo>
                    <a:pt x="152" y="261"/>
                    <a:pt x="196" y="236"/>
                    <a:pt x="221" y="198"/>
                  </a:cubicBezTo>
                  <a:cubicBezTo>
                    <a:pt x="272" y="154"/>
                    <a:pt x="329" y="34"/>
                    <a:pt x="221" y="22"/>
                  </a:cubicBezTo>
                  <a:lnTo>
                    <a:pt x="234" y="15"/>
                  </a:lnTo>
                  <a:cubicBezTo>
                    <a:pt x="226" y="4"/>
                    <a:pt x="216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7"/>
            <p:cNvSpPr/>
            <p:nvPr/>
          </p:nvSpPr>
          <p:spPr>
            <a:xfrm>
              <a:off x="2531950" y="2695725"/>
              <a:ext cx="7450" cy="6750"/>
            </a:xfrm>
            <a:custGeom>
              <a:avLst/>
              <a:gdLst/>
              <a:ahLst/>
              <a:cxnLst/>
              <a:rect l="l" t="t" r="r" b="b"/>
              <a:pathLst>
                <a:path w="298" h="270" extrusionOk="0">
                  <a:moveTo>
                    <a:pt x="205" y="0"/>
                  </a:moveTo>
                  <a:cubicBezTo>
                    <a:pt x="153" y="0"/>
                    <a:pt x="94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1" y="224"/>
                    <a:pt x="70" y="243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80" y="264"/>
                    <a:pt x="93" y="269"/>
                    <a:pt x="108" y="269"/>
                  </a:cubicBezTo>
                  <a:cubicBezTo>
                    <a:pt x="156" y="269"/>
                    <a:pt x="220" y="203"/>
                    <a:pt x="234" y="174"/>
                  </a:cubicBezTo>
                  <a:cubicBezTo>
                    <a:pt x="234" y="167"/>
                    <a:pt x="234" y="161"/>
                    <a:pt x="241" y="161"/>
                  </a:cubicBezTo>
                  <a:cubicBezTo>
                    <a:pt x="266" y="129"/>
                    <a:pt x="297" y="47"/>
                    <a:pt x="253" y="16"/>
                  </a:cubicBezTo>
                  <a:cubicBezTo>
                    <a:pt x="239" y="5"/>
                    <a:pt x="222" y="0"/>
                    <a:pt x="2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7"/>
            <p:cNvSpPr/>
            <p:nvPr/>
          </p:nvSpPr>
          <p:spPr>
            <a:xfrm>
              <a:off x="2532750" y="27164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0" y="0"/>
                  </a:moveTo>
                  <a:cubicBezTo>
                    <a:pt x="171" y="0"/>
                    <a:pt x="0" y="265"/>
                    <a:pt x="158" y="265"/>
                  </a:cubicBezTo>
                  <a:cubicBezTo>
                    <a:pt x="278" y="265"/>
                    <a:pt x="454" y="0"/>
                    <a:pt x="2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7"/>
            <p:cNvSpPr/>
            <p:nvPr/>
          </p:nvSpPr>
          <p:spPr>
            <a:xfrm>
              <a:off x="2527375" y="2658100"/>
              <a:ext cx="13750" cy="21000"/>
            </a:xfrm>
            <a:custGeom>
              <a:avLst/>
              <a:gdLst/>
              <a:ahLst/>
              <a:cxnLst/>
              <a:rect l="l" t="t" r="r" b="b"/>
              <a:pathLst>
                <a:path w="550" h="840" extrusionOk="0">
                  <a:moveTo>
                    <a:pt x="480" y="1"/>
                  </a:moveTo>
                  <a:cubicBezTo>
                    <a:pt x="411" y="7"/>
                    <a:pt x="348" y="51"/>
                    <a:pt x="316" y="121"/>
                  </a:cubicBezTo>
                  <a:cubicBezTo>
                    <a:pt x="278" y="190"/>
                    <a:pt x="278" y="278"/>
                    <a:pt x="316" y="348"/>
                  </a:cubicBezTo>
                  <a:cubicBezTo>
                    <a:pt x="196" y="386"/>
                    <a:pt x="102" y="474"/>
                    <a:pt x="45" y="587"/>
                  </a:cubicBezTo>
                  <a:cubicBezTo>
                    <a:pt x="1" y="682"/>
                    <a:pt x="1" y="840"/>
                    <a:pt x="146" y="840"/>
                  </a:cubicBezTo>
                  <a:cubicBezTo>
                    <a:pt x="291" y="840"/>
                    <a:pt x="430" y="714"/>
                    <a:pt x="487" y="594"/>
                  </a:cubicBezTo>
                  <a:cubicBezTo>
                    <a:pt x="518" y="531"/>
                    <a:pt x="524" y="455"/>
                    <a:pt x="493" y="392"/>
                  </a:cubicBezTo>
                  <a:cubicBezTo>
                    <a:pt x="499" y="386"/>
                    <a:pt x="505" y="373"/>
                    <a:pt x="499" y="360"/>
                  </a:cubicBezTo>
                  <a:cubicBezTo>
                    <a:pt x="480" y="259"/>
                    <a:pt x="518" y="184"/>
                    <a:pt x="537" y="89"/>
                  </a:cubicBezTo>
                  <a:cubicBezTo>
                    <a:pt x="550" y="45"/>
                    <a:pt x="537" y="1"/>
                    <a:pt x="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7"/>
            <p:cNvSpPr/>
            <p:nvPr/>
          </p:nvSpPr>
          <p:spPr>
            <a:xfrm>
              <a:off x="2522650" y="2589625"/>
              <a:ext cx="9775" cy="7100"/>
            </a:xfrm>
            <a:custGeom>
              <a:avLst/>
              <a:gdLst/>
              <a:ahLst/>
              <a:cxnLst/>
              <a:rect l="l" t="t" r="r" b="b"/>
              <a:pathLst>
                <a:path w="391" h="284" extrusionOk="0">
                  <a:moveTo>
                    <a:pt x="295" y="1"/>
                  </a:moveTo>
                  <a:cubicBezTo>
                    <a:pt x="276" y="1"/>
                    <a:pt x="255" y="4"/>
                    <a:pt x="234" y="9"/>
                  </a:cubicBezTo>
                  <a:cubicBezTo>
                    <a:pt x="171" y="22"/>
                    <a:pt x="1" y="198"/>
                    <a:pt x="121" y="242"/>
                  </a:cubicBezTo>
                  <a:lnTo>
                    <a:pt x="133" y="242"/>
                  </a:lnTo>
                  <a:cubicBezTo>
                    <a:pt x="143" y="273"/>
                    <a:pt x="169" y="284"/>
                    <a:pt x="196" y="284"/>
                  </a:cubicBezTo>
                  <a:cubicBezTo>
                    <a:pt x="218" y="284"/>
                    <a:pt x="242" y="276"/>
                    <a:pt x="259" y="268"/>
                  </a:cubicBezTo>
                  <a:cubicBezTo>
                    <a:pt x="329" y="236"/>
                    <a:pt x="379" y="173"/>
                    <a:pt x="385" y="97"/>
                  </a:cubicBezTo>
                  <a:cubicBezTo>
                    <a:pt x="390" y="24"/>
                    <a:pt x="348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7"/>
            <p:cNvSpPr/>
            <p:nvPr/>
          </p:nvSpPr>
          <p:spPr>
            <a:xfrm>
              <a:off x="2534950" y="2602450"/>
              <a:ext cx="6975" cy="4425"/>
            </a:xfrm>
            <a:custGeom>
              <a:avLst/>
              <a:gdLst/>
              <a:ahLst/>
              <a:cxnLst/>
              <a:rect l="l" t="t" r="r" b="b"/>
              <a:pathLst>
                <a:path w="279" h="177" extrusionOk="0">
                  <a:moveTo>
                    <a:pt x="175" y="0"/>
                  </a:moveTo>
                  <a:cubicBezTo>
                    <a:pt x="144" y="0"/>
                    <a:pt x="107" y="22"/>
                    <a:pt x="89" y="45"/>
                  </a:cubicBezTo>
                  <a:lnTo>
                    <a:pt x="83" y="45"/>
                  </a:lnTo>
                  <a:cubicBezTo>
                    <a:pt x="64" y="51"/>
                    <a:pt x="1" y="108"/>
                    <a:pt x="39" y="133"/>
                  </a:cubicBezTo>
                  <a:lnTo>
                    <a:pt x="57" y="165"/>
                  </a:lnTo>
                  <a:cubicBezTo>
                    <a:pt x="66" y="173"/>
                    <a:pt x="78" y="176"/>
                    <a:pt x="92" y="176"/>
                  </a:cubicBezTo>
                  <a:cubicBezTo>
                    <a:pt x="108" y="176"/>
                    <a:pt x="126" y="171"/>
                    <a:pt x="139" y="165"/>
                  </a:cubicBezTo>
                  <a:cubicBezTo>
                    <a:pt x="184" y="139"/>
                    <a:pt x="278" y="76"/>
                    <a:pt x="209" y="13"/>
                  </a:cubicBezTo>
                  <a:cubicBezTo>
                    <a:pt x="200" y="4"/>
                    <a:pt x="188" y="0"/>
                    <a:pt x="17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7"/>
            <p:cNvSpPr/>
            <p:nvPr/>
          </p:nvSpPr>
          <p:spPr>
            <a:xfrm>
              <a:off x="2541325" y="2588875"/>
              <a:ext cx="9100" cy="5100"/>
            </a:xfrm>
            <a:custGeom>
              <a:avLst/>
              <a:gdLst/>
              <a:ahLst/>
              <a:cxnLst/>
              <a:rect l="l" t="t" r="r" b="b"/>
              <a:pathLst>
                <a:path w="364" h="204" extrusionOk="0">
                  <a:moveTo>
                    <a:pt x="197" y="1"/>
                  </a:moveTo>
                  <a:cubicBezTo>
                    <a:pt x="96" y="1"/>
                    <a:pt x="0" y="203"/>
                    <a:pt x="96" y="203"/>
                  </a:cubicBezTo>
                  <a:cubicBezTo>
                    <a:pt x="99" y="203"/>
                    <a:pt x="102" y="203"/>
                    <a:pt x="105" y="203"/>
                  </a:cubicBezTo>
                  <a:cubicBezTo>
                    <a:pt x="130" y="203"/>
                    <a:pt x="149" y="203"/>
                    <a:pt x="175" y="190"/>
                  </a:cubicBezTo>
                  <a:cubicBezTo>
                    <a:pt x="225" y="184"/>
                    <a:pt x="364" y="45"/>
                    <a:pt x="263" y="14"/>
                  </a:cubicBezTo>
                  <a:cubicBezTo>
                    <a:pt x="244" y="1"/>
                    <a:pt x="225" y="1"/>
                    <a:pt x="206" y="1"/>
                  </a:cubicBezTo>
                  <a:cubicBezTo>
                    <a:pt x="203" y="1"/>
                    <a:pt x="200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7"/>
            <p:cNvSpPr/>
            <p:nvPr/>
          </p:nvSpPr>
          <p:spPr>
            <a:xfrm>
              <a:off x="2534475" y="2553725"/>
              <a:ext cx="12475" cy="7275"/>
            </a:xfrm>
            <a:custGeom>
              <a:avLst/>
              <a:gdLst/>
              <a:ahLst/>
              <a:cxnLst/>
              <a:rect l="l" t="t" r="r" b="b"/>
              <a:pathLst>
                <a:path w="499" h="291" extrusionOk="0">
                  <a:moveTo>
                    <a:pt x="316" y="1"/>
                  </a:moveTo>
                  <a:cubicBezTo>
                    <a:pt x="184" y="1"/>
                    <a:pt x="1" y="291"/>
                    <a:pt x="177" y="291"/>
                  </a:cubicBezTo>
                  <a:cubicBezTo>
                    <a:pt x="310" y="291"/>
                    <a:pt x="499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7"/>
            <p:cNvSpPr/>
            <p:nvPr/>
          </p:nvSpPr>
          <p:spPr>
            <a:xfrm>
              <a:off x="2544900" y="2523150"/>
              <a:ext cx="6325" cy="5225"/>
            </a:xfrm>
            <a:custGeom>
              <a:avLst/>
              <a:gdLst/>
              <a:ahLst/>
              <a:cxnLst/>
              <a:rect l="l" t="t" r="r" b="b"/>
              <a:pathLst>
                <a:path w="253" h="209" extrusionOk="0">
                  <a:moveTo>
                    <a:pt x="202" y="0"/>
                  </a:moveTo>
                  <a:cubicBezTo>
                    <a:pt x="170" y="0"/>
                    <a:pt x="139" y="6"/>
                    <a:pt x="107" y="25"/>
                  </a:cubicBezTo>
                  <a:cubicBezTo>
                    <a:pt x="82" y="32"/>
                    <a:pt x="0" y="120"/>
                    <a:pt x="50" y="145"/>
                  </a:cubicBezTo>
                  <a:cubicBezTo>
                    <a:pt x="63" y="158"/>
                    <a:pt x="69" y="164"/>
                    <a:pt x="76" y="177"/>
                  </a:cubicBezTo>
                  <a:cubicBezTo>
                    <a:pt x="82" y="200"/>
                    <a:pt x="95" y="209"/>
                    <a:pt x="111" y="209"/>
                  </a:cubicBezTo>
                  <a:cubicBezTo>
                    <a:pt x="163" y="209"/>
                    <a:pt x="248" y="119"/>
                    <a:pt x="252" y="76"/>
                  </a:cubicBezTo>
                  <a:cubicBezTo>
                    <a:pt x="252" y="57"/>
                    <a:pt x="246" y="44"/>
                    <a:pt x="246" y="32"/>
                  </a:cubicBezTo>
                  <a:cubicBezTo>
                    <a:pt x="233" y="13"/>
                    <a:pt x="221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7"/>
            <p:cNvSpPr/>
            <p:nvPr/>
          </p:nvSpPr>
          <p:spPr>
            <a:xfrm>
              <a:off x="2540325" y="2540925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0"/>
                  </a:moveTo>
                  <a:cubicBezTo>
                    <a:pt x="273" y="0"/>
                    <a:pt x="266" y="1"/>
                    <a:pt x="259" y="2"/>
                  </a:cubicBezTo>
                  <a:cubicBezTo>
                    <a:pt x="240" y="2"/>
                    <a:pt x="227" y="8"/>
                    <a:pt x="215" y="14"/>
                  </a:cubicBezTo>
                  <a:cubicBezTo>
                    <a:pt x="158" y="27"/>
                    <a:pt x="0" y="178"/>
                    <a:pt x="114" y="216"/>
                  </a:cubicBezTo>
                  <a:cubicBezTo>
                    <a:pt x="133" y="229"/>
                    <a:pt x="151" y="229"/>
                    <a:pt x="177" y="235"/>
                  </a:cubicBezTo>
                  <a:cubicBezTo>
                    <a:pt x="181" y="236"/>
                    <a:pt x="185" y="236"/>
                    <a:pt x="189" y="236"/>
                  </a:cubicBezTo>
                  <a:cubicBezTo>
                    <a:pt x="306" y="236"/>
                    <a:pt x="419" y="0"/>
                    <a:pt x="2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7"/>
            <p:cNvSpPr/>
            <p:nvPr/>
          </p:nvSpPr>
          <p:spPr>
            <a:xfrm>
              <a:off x="2594725" y="2379100"/>
              <a:ext cx="60875" cy="316750"/>
            </a:xfrm>
            <a:custGeom>
              <a:avLst/>
              <a:gdLst/>
              <a:ahLst/>
              <a:cxnLst/>
              <a:rect l="l" t="t" r="r" b="b"/>
              <a:pathLst>
                <a:path w="2435" h="12670" extrusionOk="0">
                  <a:moveTo>
                    <a:pt x="1390" y="1"/>
                  </a:moveTo>
                  <a:cubicBezTo>
                    <a:pt x="694" y="1"/>
                    <a:pt x="315" y="2966"/>
                    <a:pt x="315" y="4148"/>
                  </a:cubicBezTo>
                  <a:cubicBezTo>
                    <a:pt x="315" y="4885"/>
                    <a:pt x="309" y="5623"/>
                    <a:pt x="296" y="6355"/>
                  </a:cubicBezTo>
                  <a:cubicBezTo>
                    <a:pt x="278" y="7093"/>
                    <a:pt x="278" y="7850"/>
                    <a:pt x="284" y="8594"/>
                  </a:cubicBezTo>
                  <a:cubicBezTo>
                    <a:pt x="284" y="8777"/>
                    <a:pt x="296" y="8966"/>
                    <a:pt x="315" y="9143"/>
                  </a:cubicBezTo>
                  <a:cubicBezTo>
                    <a:pt x="391" y="10026"/>
                    <a:pt x="0" y="11741"/>
                    <a:pt x="788" y="12410"/>
                  </a:cubicBezTo>
                  <a:cubicBezTo>
                    <a:pt x="999" y="12590"/>
                    <a:pt x="1178" y="12670"/>
                    <a:pt x="1330" y="12670"/>
                  </a:cubicBezTo>
                  <a:cubicBezTo>
                    <a:pt x="2292" y="12670"/>
                    <a:pt x="2170" y="9478"/>
                    <a:pt x="2170" y="8607"/>
                  </a:cubicBezTo>
                  <a:cubicBezTo>
                    <a:pt x="2239" y="7812"/>
                    <a:pt x="2214" y="7011"/>
                    <a:pt x="2195" y="6210"/>
                  </a:cubicBezTo>
                  <a:cubicBezTo>
                    <a:pt x="2176" y="5081"/>
                    <a:pt x="2435" y="1322"/>
                    <a:pt x="1823" y="357"/>
                  </a:cubicBezTo>
                  <a:cubicBezTo>
                    <a:pt x="1667" y="109"/>
                    <a:pt x="1523" y="1"/>
                    <a:pt x="139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7"/>
            <p:cNvSpPr/>
            <p:nvPr/>
          </p:nvSpPr>
          <p:spPr>
            <a:xfrm>
              <a:off x="2623925" y="2408375"/>
              <a:ext cx="8350" cy="5975"/>
            </a:xfrm>
            <a:custGeom>
              <a:avLst/>
              <a:gdLst/>
              <a:ahLst/>
              <a:cxnLst/>
              <a:rect l="l" t="t" r="r" b="b"/>
              <a:pathLst>
                <a:path w="334" h="239" extrusionOk="0">
                  <a:moveTo>
                    <a:pt x="191" y="0"/>
                  </a:moveTo>
                  <a:cubicBezTo>
                    <a:pt x="127" y="0"/>
                    <a:pt x="60" y="66"/>
                    <a:pt x="30" y="120"/>
                  </a:cubicBezTo>
                  <a:cubicBezTo>
                    <a:pt x="1" y="189"/>
                    <a:pt x="33" y="239"/>
                    <a:pt x="91" y="239"/>
                  </a:cubicBezTo>
                  <a:cubicBezTo>
                    <a:pt x="107" y="239"/>
                    <a:pt x="125" y="235"/>
                    <a:pt x="144" y="227"/>
                  </a:cubicBezTo>
                  <a:lnTo>
                    <a:pt x="188" y="208"/>
                  </a:lnTo>
                  <a:cubicBezTo>
                    <a:pt x="226" y="189"/>
                    <a:pt x="333" y="82"/>
                    <a:pt x="270" y="38"/>
                  </a:cubicBezTo>
                  <a:lnTo>
                    <a:pt x="245" y="19"/>
                  </a:lnTo>
                  <a:cubicBezTo>
                    <a:pt x="228" y="6"/>
                    <a:pt x="210" y="0"/>
                    <a:pt x="1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7"/>
            <p:cNvSpPr/>
            <p:nvPr/>
          </p:nvSpPr>
          <p:spPr>
            <a:xfrm>
              <a:off x="2626075" y="2427050"/>
              <a:ext cx="9025" cy="7625"/>
            </a:xfrm>
            <a:custGeom>
              <a:avLst/>
              <a:gdLst/>
              <a:ahLst/>
              <a:cxnLst/>
              <a:rect l="l" t="t" r="r" b="b"/>
              <a:pathLst>
                <a:path w="361" h="305" extrusionOk="0">
                  <a:moveTo>
                    <a:pt x="177" y="0"/>
                  </a:moveTo>
                  <a:cubicBezTo>
                    <a:pt x="151" y="0"/>
                    <a:pt x="122" y="24"/>
                    <a:pt x="108" y="47"/>
                  </a:cubicBezTo>
                  <a:cubicBezTo>
                    <a:pt x="89" y="73"/>
                    <a:pt x="70" y="104"/>
                    <a:pt x="52" y="129"/>
                  </a:cubicBezTo>
                  <a:cubicBezTo>
                    <a:pt x="0" y="206"/>
                    <a:pt x="12" y="304"/>
                    <a:pt x="89" y="304"/>
                  </a:cubicBezTo>
                  <a:cubicBezTo>
                    <a:pt x="106" y="304"/>
                    <a:pt x="128" y="299"/>
                    <a:pt x="152" y="287"/>
                  </a:cubicBezTo>
                  <a:cubicBezTo>
                    <a:pt x="228" y="249"/>
                    <a:pt x="361" y="98"/>
                    <a:pt x="247" y="35"/>
                  </a:cubicBezTo>
                  <a:lnTo>
                    <a:pt x="203" y="10"/>
                  </a:lnTo>
                  <a:cubicBezTo>
                    <a:pt x="195" y="3"/>
                    <a:pt x="186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7"/>
            <p:cNvSpPr/>
            <p:nvPr/>
          </p:nvSpPr>
          <p:spPr>
            <a:xfrm>
              <a:off x="2634125" y="2411650"/>
              <a:ext cx="7550" cy="5175"/>
            </a:xfrm>
            <a:custGeom>
              <a:avLst/>
              <a:gdLst/>
              <a:ahLst/>
              <a:cxnLst/>
              <a:rect l="l" t="t" r="r" b="b"/>
              <a:pathLst>
                <a:path w="302" h="207" extrusionOk="0">
                  <a:moveTo>
                    <a:pt x="182" y="1"/>
                  </a:moveTo>
                  <a:cubicBezTo>
                    <a:pt x="179" y="1"/>
                    <a:pt x="175" y="1"/>
                    <a:pt x="171" y="1"/>
                  </a:cubicBezTo>
                  <a:cubicBezTo>
                    <a:pt x="102" y="7"/>
                    <a:pt x="45" y="52"/>
                    <a:pt x="20" y="108"/>
                  </a:cubicBezTo>
                  <a:cubicBezTo>
                    <a:pt x="13" y="134"/>
                    <a:pt x="1" y="165"/>
                    <a:pt x="20" y="190"/>
                  </a:cubicBezTo>
                  <a:lnTo>
                    <a:pt x="26" y="197"/>
                  </a:lnTo>
                  <a:cubicBezTo>
                    <a:pt x="35" y="203"/>
                    <a:pt x="48" y="206"/>
                    <a:pt x="61" y="206"/>
                  </a:cubicBezTo>
                  <a:cubicBezTo>
                    <a:pt x="73" y="206"/>
                    <a:pt x="86" y="203"/>
                    <a:pt x="95" y="197"/>
                  </a:cubicBezTo>
                  <a:cubicBezTo>
                    <a:pt x="97" y="197"/>
                    <a:pt x="98" y="197"/>
                    <a:pt x="100" y="197"/>
                  </a:cubicBezTo>
                  <a:cubicBezTo>
                    <a:pt x="203" y="197"/>
                    <a:pt x="3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7"/>
            <p:cNvSpPr/>
            <p:nvPr/>
          </p:nvSpPr>
          <p:spPr>
            <a:xfrm>
              <a:off x="2619150" y="2418525"/>
              <a:ext cx="8075" cy="6400"/>
            </a:xfrm>
            <a:custGeom>
              <a:avLst/>
              <a:gdLst/>
              <a:ahLst/>
              <a:cxnLst/>
              <a:rect l="l" t="t" r="r" b="b"/>
              <a:pathLst>
                <a:path w="323" h="256" extrusionOk="0">
                  <a:moveTo>
                    <a:pt x="202" y="0"/>
                  </a:moveTo>
                  <a:cubicBezTo>
                    <a:pt x="160" y="0"/>
                    <a:pt x="105" y="56"/>
                    <a:pt x="95" y="86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4" y="117"/>
                    <a:pt x="1" y="250"/>
                    <a:pt x="102" y="256"/>
                  </a:cubicBezTo>
                  <a:cubicBezTo>
                    <a:pt x="152" y="256"/>
                    <a:pt x="196" y="237"/>
                    <a:pt x="221" y="199"/>
                  </a:cubicBezTo>
                  <a:cubicBezTo>
                    <a:pt x="272" y="149"/>
                    <a:pt x="322" y="35"/>
                    <a:pt x="221" y="23"/>
                  </a:cubicBezTo>
                  <a:lnTo>
                    <a:pt x="234" y="16"/>
                  </a:lnTo>
                  <a:cubicBezTo>
                    <a:pt x="225" y="5"/>
                    <a:pt x="214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7"/>
            <p:cNvSpPr/>
            <p:nvPr/>
          </p:nvSpPr>
          <p:spPr>
            <a:xfrm>
              <a:off x="2618050" y="2636125"/>
              <a:ext cx="7600" cy="6675"/>
            </a:xfrm>
            <a:custGeom>
              <a:avLst/>
              <a:gdLst/>
              <a:ahLst/>
              <a:cxnLst/>
              <a:rect l="l" t="t" r="r" b="b"/>
              <a:pathLst>
                <a:path w="304" h="267" extrusionOk="0">
                  <a:moveTo>
                    <a:pt x="207" y="0"/>
                  </a:moveTo>
                  <a:cubicBezTo>
                    <a:pt x="153" y="0"/>
                    <a:pt x="93" y="43"/>
                    <a:pt x="70" y="85"/>
                  </a:cubicBezTo>
                  <a:lnTo>
                    <a:pt x="64" y="92"/>
                  </a:lnTo>
                  <a:cubicBezTo>
                    <a:pt x="45" y="129"/>
                    <a:pt x="0" y="218"/>
                    <a:pt x="70" y="243"/>
                  </a:cubicBezTo>
                  <a:cubicBezTo>
                    <a:pt x="70" y="243"/>
                    <a:pt x="70" y="243"/>
                    <a:pt x="70" y="249"/>
                  </a:cubicBezTo>
                  <a:cubicBezTo>
                    <a:pt x="79" y="261"/>
                    <a:pt x="91" y="266"/>
                    <a:pt x="105" y="266"/>
                  </a:cubicBezTo>
                  <a:cubicBezTo>
                    <a:pt x="155" y="266"/>
                    <a:pt x="224" y="197"/>
                    <a:pt x="234" y="167"/>
                  </a:cubicBezTo>
                  <a:lnTo>
                    <a:pt x="240" y="155"/>
                  </a:lnTo>
                  <a:cubicBezTo>
                    <a:pt x="265" y="123"/>
                    <a:pt x="303" y="41"/>
                    <a:pt x="259" y="16"/>
                  </a:cubicBezTo>
                  <a:cubicBezTo>
                    <a:pt x="243" y="5"/>
                    <a:pt x="226" y="0"/>
                    <a:pt x="20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7"/>
            <p:cNvSpPr/>
            <p:nvPr/>
          </p:nvSpPr>
          <p:spPr>
            <a:xfrm>
              <a:off x="2618825" y="2656700"/>
              <a:ext cx="11400" cy="6650"/>
            </a:xfrm>
            <a:custGeom>
              <a:avLst/>
              <a:gdLst/>
              <a:ahLst/>
              <a:cxnLst/>
              <a:rect l="l" t="t" r="r" b="b"/>
              <a:pathLst>
                <a:path w="456" h="266" extrusionOk="0">
                  <a:moveTo>
                    <a:pt x="297" y="0"/>
                  </a:moveTo>
                  <a:cubicBezTo>
                    <a:pt x="171" y="0"/>
                    <a:pt x="1" y="265"/>
                    <a:pt x="165" y="265"/>
                  </a:cubicBezTo>
                  <a:cubicBezTo>
                    <a:pt x="285" y="265"/>
                    <a:pt x="455" y="0"/>
                    <a:pt x="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7"/>
            <p:cNvSpPr/>
            <p:nvPr/>
          </p:nvSpPr>
          <p:spPr>
            <a:xfrm>
              <a:off x="2630025" y="2637450"/>
              <a:ext cx="5075" cy="2875"/>
            </a:xfrm>
            <a:custGeom>
              <a:avLst/>
              <a:gdLst/>
              <a:ahLst/>
              <a:cxnLst/>
              <a:rect l="l" t="t" r="r" b="b"/>
              <a:pathLst>
                <a:path w="203" h="115" extrusionOk="0">
                  <a:moveTo>
                    <a:pt x="127" y="1"/>
                  </a:moveTo>
                  <a:cubicBezTo>
                    <a:pt x="76" y="1"/>
                    <a:pt x="1" y="114"/>
                    <a:pt x="70" y="114"/>
                  </a:cubicBezTo>
                  <a:cubicBezTo>
                    <a:pt x="127" y="114"/>
                    <a:pt x="203" y="1"/>
                    <a:pt x="1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7"/>
            <p:cNvSpPr/>
            <p:nvPr/>
          </p:nvSpPr>
          <p:spPr>
            <a:xfrm>
              <a:off x="2621200" y="2542675"/>
              <a:ext cx="6975" cy="4500"/>
            </a:xfrm>
            <a:custGeom>
              <a:avLst/>
              <a:gdLst/>
              <a:ahLst/>
              <a:cxnLst/>
              <a:rect l="l" t="t" r="r" b="b"/>
              <a:pathLst>
                <a:path w="279" h="180" extrusionOk="0">
                  <a:moveTo>
                    <a:pt x="175" y="1"/>
                  </a:moveTo>
                  <a:cubicBezTo>
                    <a:pt x="143" y="1"/>
                    <a:pt x="107" y="23"/>
                    <a:pt x="89" y="45"/>
                  </a:cubicBezTo>
                  <a:lnTo>
                    <a:pt x="83" y="45"/>
                  </a:lnTo>
                  <a:cubicBezTo>
                    <a:pt x="64" y="52"/>
                    <a:pt x="1" y="115"/>
                    <a:pt x="38" y="134"/>
                  </a:cubicBezTo>
                  <a:lnTo>
                    <a:pt x="57" y="165"/>
                  </a:lnTo>
                  <a:cubicBezTo>
                    <a:pt x="65" y="176"/>
                    <a:pt x="78" y="180"/>
                    <a:pt x="91" y="180"/>
                  </a:cubicBezTo>
                  <a:cubicBezTo>
                    <a:pt x="109" y="180"/>
                    <a:pt x="128" y="172"/>
                    <a:pt x="139" y="165"/>
                  </a:cubicBezTo>
                  <a:cubicBezTo>
                    <a:pt x="183" y="146"/>
                    <a:pt x="278" y="83"/>
                    <a:pt x="209" y="14"/>
                  </a:cubicBezTo>
                  <a:cubicBezTo>
                    <a:pt x="199" y="5"/>
                    <a:pt x="188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7"/>
            <p:cNvSpPr/>
            <p:nvPr/>
          </p:nvSpPr>
          <p:spPr>
            <a:xfrm>
              <a:off x="2627550" y="2529125"/>
              <a:ext cx="9125" cy="5250"/>
            </a:xfrm>
            <a:custGeom>
              <a:avLst/>
              <a:gdLst/>
              <a:ahLst/>
              <a:cxnLst/>
              <a:rect l="l" t="t" r="r" b="b"/>
              <a:pathLst>
                <a:path w="365" h="210" extrusionOk="0">
                  <a:moveTo>
                    <a:pt x="198" y="0"/>
                  </a:moveTo>
                  <a:cubicBezTo>
                    <a:pt x="91" y="0"/>
                    <a:pt x="1" y="209"/>
                    <a:pt x="98" y="209"/>
                  </a:cubicBezTo>
                  <a:cubicBezTo>
                    <a:pt x="100" y="209"/>
                    <a:pt x="103" y="209"/>
                    <a:pt x="106" y="209"/>
                  </a:cubicBezTo>
                  <a:cubicBezTo>
                    <a:pt x="125" y="209"/>
                    <a:pt x="150" y="203"/>
                    <a:pt x="175" y="196"/>
                  </a:cubicBezTo>
                  <a:cubicBezTo>
                    <a:pt x="226" y="184"/>
                    <a:pt x="365" y="51"/>
                    <a:pt x="264" y="13"/>
                  </a:cubicBezTo>
                  <a:cubicBezTo>
                    <a:pt x="245" y="7"/>
                    <a:pt x="226" y="1"/>
                    <a:pt x="207" y="1"/>
                  </a:cubicBezTo>
                  <a:cubicBezTo>
                    <a:pt x="204" y="0"/>
                    <a:pt x="201" y="0"/>
                    <a:pt x="1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7"/>
            <p:cNvSpPr/>
            <p:nvPr/>
          </p:nvSpPr>
          <p:spPr>
            <a:xfrm>
              <a:off x="2620725" y="2493975"/>
              <a:ext cx="12325" cy="7425"/>
            </a:xfrm>
            <a:custGeom>
              <a:avLst/>
              <a:gdLst/>
              <a:ahLst/>
              <a:cxnLst/>
              <a:rect l="l" t="t" r="r" b="b"/>
              <a:pathLst>
                <a:path w="493" h="297" extrusionOk="0">
                  <a:moveTo>
                    <a:pt x="316" y="0"/>
                  </a:moveTo>
                  <a:cubicBezTo>
                    <a:pt x="184" y="0"/>
                    <a:pt x="1" y="297"/>
                    <a:pt x="177" y="297"/>
                  </a:cubicBezTo>
                  <a:cubicBezTo>
                    <a:pt x="310" y="297"/>
                    <a:pt x="493" y="0"/>
                    <a:pt x="3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7"/>
            <p:cNvSpPr/>
            <p:nvPr/>
          </p:nvSpPr>
          <p:spPr>
            <a:xfrm>
              <a:off x="2631125" y="246350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79" y="0"/>
                  </a:moveTo>
                  <a:cubicBezTo>
                    <a:pt x="154" y="0"/>
                    <a:pt x="129" y="11"/>
                    <a:pt x="108" y="21"/>
                  </a:cubicBezTo>
                  <a:cubicBezTo>
                    <a:pt x="83" y="34"/>
                    <a:pt x="1" y="116"/>
                    <a:pt x="45" y="147"/>
                  </a:cubicBezTo>
                  <a:cubicBezTo>
                    <a:pt x="64" y="153"/>
                    <a:pt x="70" y="160"/>
                    <a:pt x="77" y="179"/>
                  </a:cubicBezTo>
                  <a:cubicBezTo>
                    <a:pt x="83" y="201"/>
                    <a:pt x="95" y="210"/>
                    <a:pt x="111" y="210"/>
                  </a:cubicBezTo>
                  <a:cubicBezTo>
                    <a:pt x="162" y="210"/>
                    <a:pt x="247" y="115"/>
                    <a:pt x="247" y="72"/>
                  </a:cubicBezTo>
                  <a:cubicBezTo>
                    <a:pt x="247" y="59"/>
                    <a:pt x="247" y="40"/>
                    <a:pt x="241" y="27"/>
                  </a:cubicBezTo>
                  <a:cubicBezTo>
                    <a:pt x="234" y="8"/>
                    <a:pt x="215" y="2"/>
                    <a:pt x="196" y="2"/>
                  </a:cubicBezTo>
                  <a:cubicBezTo>
                    <a:pt x="191" y="1"/>
                    <a:pt x="185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7"/>
            <p:cNvSpPr/>
            <p:nvPr/>
          </p:nvSpPr>
          <p:spPr>
            <a:xfrm>
              <a:off x="2626575" y="2481150"/>
              <a:ext cx="10475" cy="5925"/>
            </a:xfrm>
            <a:custGeom>
              <a:avLst/>
              <a:gdLst/>
              <a:ahLst/>
              <a:cxnLst/>
              <a:rect l="l" t="t" r="r" b="b"/>
              <a:pathLst>
                <a:path w="419" h="237" extrusionOk="0">
                  <a:moveTo>
                    <a:pt x="280" y="1"/>
                  </a:moveTo>
                  <a:cubicBezTo>
                    <a:pt x="273" y="1"/>
                    <a:pt x="266" y="1"/>
                    <a:pt x="259" y="3"/>
                  </a:cubicBezTo>
                  <a:cubicBezTo>
                    <a:pt x="240" y="9"/>
                    <a:pt x="227" y="9"/>
                    <a:pt x="208" y="15"/>
                  </a:cubicBezTo>
                  <a:cubicBezTo>
                    <a:pt x="158" y="28"/>
                    <a:pt x="0" y="179"/>
                    <a:pt x="114" y="223"/>
                  </a:cubicBezTo>
                  <a:cubicBezTo>
                    <a:pt x="132" y="230"/>
                    <a:pt x="151" y="236"/>
                    <a:pt x="170" y="236"/>
                  </a:cubicBezTo>
                  <a:cubicBezTo>
                    <a:pt x="175" y="236"/>
                    <a:pt x="179" y="237"/>
                    <a:pt x="183" y="237"/>
                  </a:cubicBezTo>
                  <a:cubicBezTo>
                    <a:pt x="305" y="237"/>
                    <a:pt x="419" y="1"/>
                    <a:pt x="2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5" name="Google Shape;845;p7"/>
          <p:cNvGrpSpPr/>
          <p:nvPr/>
        </p:nvGrpSpPr>
        <p:grpSpPr>
          <a:xfrm>
            <a:off x="-242341" y="3987910"/>
            <a:ext cx="858848" cy="666725"/>
            <a:chOff x="1145300" y="2753225"/>
            <a:chExt cx="173375" cy="134575"/>
          </a:xfrm>
        </p:grpSpPr>
        <p:sp>
          <p:nvSpPr>
            <p:cNvPr id="846" name="Google Shape;846;p7"/>
            <p:cNvSpPr/>
            <p:nvPr/>
          </p:nvSpPr>
          <p:spPr>
            <a:xfrm>
              <a:off x="1145300" y="2753225"/>
              <a:ext cx="173375" cy="134575"/>
            </a:xfrm>
            <a:custGeom>
              <a:avLst/>
              <a:gdLst/>
              <a:ahLst/>
              <a:cxnLst/>
              <a:rect l="l" t="t" r="r" b="b"/>
              <a:pathLst>
                <a:path w="6935" h="5383" extrusionOk="0">
                  <a:moveTo>
                    <a:pt x="3921" y="1"/>
                  </a:moveTo>
                  <a:cubicBezTo>
                    <a:pt x="3730" y="1"/>
                    <a:pt x="3544" y="15"/>
                    <a:pt x="3371" y="43"/>
                  </a:cubicBezTo>
                  <a:cubicBezTo>
                    <a:pt x="520" y="514"/>
                    <a:pt x="0" y="5383"/>
                    <a:pt x="2910" y="5383"/>
                  </a:cubicBezTo>
                  <a:cubicBezTo>
                    <a:pt x="3038" y="5383"/>
                    <a:pt x="3173" y="5373"/>
                    <a:pt x="3314" y="5354"/>
                  </a:cubicBezTo>
                  <a:cubicBezTo>
                    <a:pt x="5005" y="5114"/>
                    <a:pt x="6935" y="2932"/>
                    <a:pt x="6184" y="1178"/>
                  </a:cubicBezTo>
                  <a:cubicBezTo>
                    <a:pt x="5820" y="326"/>
                    <a:pt x="4814" y="1"/>
                    <a:pt x="39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7"/>
            <p:cNvSpPr/>
            <p:nvPr/>
          </p:nvSpPr>
          <p:spPr>
            <a:xfrm>
              <a:off x="1252425" y="2768250"/>
              <a:ext cx="15950" cy="13850"/>
            </a:xfrm>
            <a:custGeom>
              <a:avLst/>
              <a:gdLst/>
              <a:ahLst/>
              <a:cxnLst/>
              <a:rect l="l" t="t" r="r" b="b"/>
              <a:pathLst>
                <a:path w="638" h="554" extrusionOk="0">
                  <a:moveTo>
                    <a:pt x="421" y="1"/>
                  </a:moveTo>
                  <a:cubicBezTo>
                    <a:pt x="279" y="1"/>
                    <a:pt x="107" y="176"/>
                    <a:pt x="58" y="275"/>
                  </a:cubicBezTo>
                  <a:cubicBezTo>
                    <a:pt x="26" y="344"/>
                    <a:pt x="1" y="451"/>
                    <a:pt x="64" y="514"/>
                  </a:cubicBezTo>
                  <a:cubicBezTo>
                    <a:pt x="92" y="543"/>
                    <a:pt x="129" y="553"/>
                    <a:pt x="166" y="553"/>
                  </a:cubicBezTo>
                  <a:cubicBezTo>
                    <a:pt x="212" y="553"/>
                    <a:pt x="259" y="538"/>
                    <a:pt x="297" y="521"/>
                  </a:cubicBezTo>
                  <a:cubicBezTo>
                    <a:pt x="329" y="502"/>
                    <a:pt x="360" y="483"/>
                    <a:pt x="392" y="464"/>
                  </a:cubicBezTo>
                  <a:cubicBezTo>
                    <a:pt x="480" y="401"/>
                    <a:pt x="638" y="218"/>
                    <a:pt x="568" y="104"/>
                  </a:cubicBezTo>
                  <a:cubicBezTo>
                    <a:pt x="562" y="85"/>
                    <a:pt x="549" y="67"/>
                    <a:pt x="531" y="48"/>
                  </a:cubicBezTo>
                  <a:cubicBezTo>
                    <a:pt x="499" y="14"/>
                    <a:pt x="461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7"/>
            <p:cNvSpPr/>
            <p:nvPr/>
          </p:nvSpPr>
          <p:spPr>
            <a:xfrm>
              <a:off x="1267400" y="2775425"/>
              <a:ext cx="8700" cy="8225"/>
            </a:xfrm>
            <a:custGeom>
              <a:avLst/>
              <a:gdLst/>
              <a:ahLst/>
              <a:cxnLst/>
              <a:rect l="l" t="t" r="r" b="b"/>
              <a:pathLst>
                <a:path w="348" h="329" extrusionOk="0">
                  <a:moveTo>
                    <a:pt x="253" y="0"/>
                  </a:moveTo>
                  <a:cubicBezTo>
                    <a:pt x="159" y="13"/>
                    <a:pt x="70" y="70"/>
                    <a:pt x="32" y="164"/>
                  </a:cubicBezTo>
                  <a:cubicBezTo>
                    <a:pt x="1" y="227"/>
                    <a:pt x="1" y="328"/>
                    <a:pt x="96" y="328"/>
                  </a:cubicBezTo>
                  <a:cubicBezTo>
                    <a:pt x="196" y="322"/>
                    <a:pt x="278" y="259"/>
                    <a:pt x="323" y="164"/>
                  </a:cubicBezTo>
                  <a:cubicBezTo>
                    <a:pt x="348" y="101"/>
                    <a:pt x="348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7"/>
            <p:cNvSpPr/>
            <p:nvPr/>
          </p:nvSpPr>
          <p:spPr>
            <a:xfrm>
              <a:off x="1261100" y="2790075"/>
              <a:ext cx="8375" cy="7275"/>
            </a:xfrm>
            <a:custGeom>
              <a:avLst/>
              <a:gdLst/>
              <a:ahLst/>
              <a:cxnLst/>
              <a:rect l="l" t="t" r="r" b="b"/>
              <a:pathLst>
                <a:path w="335" h="291" extrusionOk="0">
                  <a:moveTo>
                    <a:pt x="237" y="1"/>
                  </a:moveTo>
                  <a:cubicBezTo>
                    <a:pt x="197" y="1"/>
                    <a:pt x="152" y="21"/>
                    <a:pt x="127" y="39"/>
                  </a:cubicBezTo>
                  <a:lnTo>
                    <a:pt x="108" y="58"/>
                  </a:lnTo>
                  <a:cubicBezTo>
                    <a:pt x="57" y="95"/>
                    <a:pt x="1" y="165"/>
                    <a:pt x="20" y="234"/>
                  </a:cubicBezTo>
                  <a:cubicBezTo>
                    <a:pt x="26" y="234"/>
                    <a:pt x="26" y="240"/>
                    <a:pt x="26" y="247"/>
                  </a:cubicBezTo>
                  <a:cubicBezTo>
                    <a:pt x="37" y="279"/>
                    <a:pt x="62" y="290"/>
                    <a:pt x="91" y="290"/>
                  </a:cubicBezTo>
                  <a:cubicBezTo>
                    <a:pt x="130" y="290"/>
                    <a:pt x="177" y="269"/>
                    <a:pt x="202" y="247"/>
                  </a:cubicBezTo>
                  <a:lnTo>
                    <a:pt x="240" y="215"/>
                  </a:lnTo>
                  <a:cubicBezTo>
                    <a:pt x="284" y="190"/>
                    <a:pt x="335" y="127"/>
                    <a:pt x="316" y="76"/>
                  </a:cubicBezTo>
                  <a:cubicBezTo>
                    <a:pt x="316" y="64"/>
                    <a:pt x="303" y="58"/>
                    <a:pt x="303" y="45"/>
                  </a:cubicBezTo>
                  <a:cubicBezTo>
                    <a:pt x="292" y="12"/>
                    <a:pt x="266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7"/>
            <p:cNvSpPr/>
            <p:nvPr/>
          </p:nvSpPr>
          <p:spPr>
            <a:xfrm>
              <a:off x="1250225" y="2787100"/>
              <a:ext cx="6400" cy="6725"/>
            </a:xfrm>
            <a:custGeom>
              <a:avLst/>
              <a:gdLst/>
              <a:ahLst/>
              <a:cxnLst/>
              <a:rect l="l" t="t" r="r" b="b"/>
              <a:pathLst>
                <a:path w="256" h="269" extrusionOk="0">
                  <a:moveTo>
                    <a:pt x="202" y="0"/>
                  </a:moveTo>
                  <a:cubicBezTo>
                    <a:pt x="153" y="0"/>
                    <a:pt x="75" y="48"/>
                    <a:pt x="45" y="82"/>
                  </a:cubicBezTo>
                  <a:cubicBezTo>
                    <a:pt x="7" y="120"/>
                    <a:pt x="0" y="183"/>
                    <a:pt x="19" y="233"/>
                  </a:cubicBezTo>
                  <a:cubicBezTo>
                    <a:pt x="32" y="258"/>
                    <a:pt x="50" y="268"/>
                    <a:pt x="70" y="268"/>
                  </a:cubicBezTo>
                  <a:cubicBezTo>
                    <a:pt x="131" y="268"/>
                    <a:pt x="213" y="175"/>
                    <a:pt x="228" y="132"/>
                  </a:cubicBezTo>
                  <a:cubicBezTo>
                    <a:pt x="234" y="113"/>
                    <a:pt x="240" y="101"/>
                    <a:pt x="240" y="82"/>
                  </a:cubicBezTo>
                  <a:cubicBezTo>
                    <a:pt x="255" y="21"/>
                    <a:pt x="235" y="0"/>
                    <a:pt x="2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7"/>
            <p:cNvSpPr/>
            <p:nvPr/>
          </p:nvSpPr>
          <p:spPr>
            <a:xfrm>
              <a:off x="1207325" y="2798150"/>
              <a:ext cx="7125" cy="6800"/>
            </a:xfrm>
            <a:custGeom>
              <a:avLst/>
              <a:gdLst/>
              <a:ahLst/>
              <a:cxnLst/>
              <a:rect l="l" t="t" r="r" b="b"/>
              <a:pathLst>
                <a:path w="285" h="272" extrusionOk="0">
                  <a:moveTo>
                    <a:pt x="221" y="1"/>
                  </a:moveTo>
                  <a:cubicBezTo>
                    <a:pt x="154" y="1"/>
                    <a:pt x="46" y="101"/>
                    <a:pt x="32" y="138"/>
                  </a:cubicBezTo>
                  <a:cubicBezTo>
                    <a:pt x="7" y="189"/>
                    <a:pt x="1" y="245"/>
                    <a:pt x="58" y="264"/>
                  </a:cubicBezTo>
                  <a:cubicBezTo>
                    <a:pt x="68" y="269"/>
                    <a:pt x="79" y="272"/>
                    <a:pt x="90" y="272"/>
                  </a:cubicBezTo>
                  <a:cubicBezTo>
                    <a:pt x="133" y="272"/>
                    <a:pt x="180" y="238"/>
                    <a:pt x="215" y="208"/>
                  </a:cubicBezTo>
                  <a:cubicBezTo>
                    <a:pt x="260" y="170"/>
                    <a:pt x="285" y="107"/>
                    <a:pt x="272" y="50"/>
                  </a:cubicBezTo>
                  <a:cubicBezTo>
                    <a:pt x="265" y="14"/>
                    <a:pt x="2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7"/>
            <p:cNvSpPr/>
            <p:nvPr/>
          </p:nvSpPr>
          <p:spPr>
            <a:xfrm>
              <a:off x="1216275" y="2827200"/>
              <a:ext cx="9375" cy="6875"/>
            </a:xfrm>
            <a:custGeom>
              <a:avLst/>
              <a:gdLst/>
              <a:ahLst/>
              <a:cxnLst/>
              <a:rect l="l" t="t" r="r" b="b"/>
              <a:pathLst>
                <a:path w="375" h="275" extrusionOk="0">
                  <a:moveTo>
                    <a:pt x="215" y="1"/>
                  </a:moveTo>
                  <a:cubicBezTo>
                    <a:pt x="141" y="1"/>
                    <a:pt x="62" y="90"/>
                    <a:pt x="40" y="143"/>
                  </a:cubicBezTo>
                  <a:cubicBezTo>
                    <a:pt x="1" y="222"/>
                    <a:pt x="39" y="275"/>
                    <a:pt x="104" y="275"/>
                  </a:cubicBezTo>
                  <a:cubicBezTo>
                    <a:pt x="121" y="275"/>
                    <a:pt x="140" y="271"/>
                    <a:pt x="160" y="263"/>
                  </a:cubicBezTo>
                  <a:lnTo>
                    <a:pt x="185" y="250"/>
                  </a:lnTo>
                  <a:cubicBezTo>
                    <a:pt x="261" y="225"/>
                    <a:pt x="375" y="80"/>
                    <a:pt x="274" y="17"/>
                  </a:cubicBezTo>
                  <a:lnTo>
                    <a:pt x="255" y="11"/>
                  </a:lnTo>
                  <a:cubicBezTo>
                    <a:pt x="242" y="4"/>
                    <a:pt x="229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7"/>
            <p:cNvSpPr/>
            <p:nvPr/>
          </p:nvSpPr>
          <p:spPr>
            <a:xfrm>
              <a:off x="1228150" y="2817825"/>
              <a:ext cx="8075" cy="4775"/>
            </a:xfrm>
            <a:custGeom>
              <a:avLst/>
              <a:gdLst/>
              <a:ahLst/>
              <a:cxnLst/>
              <a:rect l="l" t="t" r="r" b="b"/>
              <a:pathLst>
                <a:path w="323" h="191" extrusionOk="0">
                  <a:moveTo>
                    <a:pt x="202" y="1"/>
                  </a:moveTo>
                  <a:cubicBezTo>
                    <a:pt x="120" y="1"/>
                    <a:pt x="0" y="190"/>
                    <a:pt x="114" y="190"/>
                  </a:cubicBezTo>
                  <a:cubicBezTo>
                    <a:pt x="202" y="190"/>
                    <a:pt x="322" y="1"/>
                    <a:pt x="2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7"/>
            <p:cNvSpPr/>
            <p:nvPr/>
          </p:nvSpPr>
          <p:spPr>
            <a:xfrm>
              <a:off x="1187450" y="2849675"/>
              <a:ext cx="9475" cy="7375"/>
            </a:xfrm>
            <a:custGeom>
              <a:avLst/>
              <a:gdLst/>
              <a:ahLst/>
              <a:cxnLst/>
              <a:rect l="l" t="t" r="r" b="b"/>
              <a:pathLst>
                <a:path w="379" h="295" extrusionOk="0">
                  <a:moveTo>
                    <a:pt x="271" y="0"/>
                  </a:moveTo>
                  <a:cubicBezTo>
                    <a:pt x="167" y="0"/>
                    <a:pt x="1" y="171"/>
                    <a:pt x="90" y="259"/>
                  </a:cubicBezTo>
                  <a:lnTo>
                    <a:pt x="96" y="272"/>
                  </a:lnTo>
                  <a:cubicBezTo>
                    <a:pt x="114" y="288"/>
                    <a:pt x="134" y="294"/>
                    <a:pt x="156" y="294"/>
                  </a:cubicBezTo>
                  <a:cubicBezTo>
                    <a:pt x="256" y="294"/>
                    <a:pt x="378" y="147"/>
                    <a:pt x="342" y="64"/>
                  </a:cubicBezTo>
                  <a:cubicBezTo>
                    <a:pt x="342" y="58"/>
                    <a:pt x="342" y="51"/>
                    <a:pt x="336" y="45"/>
                  </a:cubicBezTo>
                  <a:cubicBezTo>
                    <a:pt x="323" y="13"/>
                    <a:pt x="299" y="0"/>
                    <a:pt x="2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7"/>
            <p:cNvSpPr/>
            <p:nvPr/>
          </p:nvSpPr>
          <p:spPr>
            <a:xfrm>
              <a:off x="1198825" y="2870525"/>
              <a:ext cx="7275" cy="6550"/>
            </a:xfrm>
            <a:custGeom>
              <a:avLst/>
              <a:gdLst/>
              <a:ahLst/>
              <a:cxnLst/>
              <a:rect l="l" t="t" r="r" b="b"/>
              <a:pathLst>
                <a:path w="291" h="262" extrusionOk="0">
                  <a:moveTo>
                    <a:pt x="208" y="1"/>
                  </a:moveTo>
                  <a:cubicBezTo>
                    <a:pt x="181" y="1"/>
                    <a:pt x="150" y="14"/>
                    <a:pt x="127" y="31"/>
                  </a:cubicBezTo>
                  <a:cubicBezTo>
                    <a:pt x="108" y="37"/>
                    <a:pt x="89" y="50"/>
                    <a:pt x="76" y="62"/>
                  </a:cubicBezTo>
                  <a:cubicBezTo>
                    <a:pt x="26" y="100"/>
                    <a:pt x="0" y="163"/>
                    <a:pt x="7" y="226"/>
                  </a:cubicBezTo>
                  <a:cubicBezTo>
                    <a:pt x="11" y="253"/>
                    <a:pt x="38" y="261"/>
                    <a:pt x="64" y="261"/>
                  </a:cubicBezTo>
                  <a:cubicBezTo>
                    <a:pt x="75" y="261"/>
                    <a:pt x="86" y="260"/>
                    <a:pt x="95" y="258"/>
                  </a:cubicBezTo>
                  <a:cubicBezTo>
                    <a:pt x="127" y="245"/>
                    <a:pt x="152" y="233"/>
                    <a:pt x="177" y="214"/>
                  </a:cubicBezTo>
                  <a:cubicBezTo>
                    <a:pt x="227" y="176"/>
                    <a:pt x="291" y="107"/>
                    <a:pt x="265" y="37"/>
                  </a:cubicBezTo>
                  <a:cubicBezTo>
                    <a:pt x="254" y="11"/>
                    <a:pt x="232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7"/>
            <p:cNvSpPr/>
            <p:nvPr/>
          </p:nvSpPr>
          <p:spPr>
            <a:xfrm>
              <a:off x="1224675" y="2861050"/>
              <a:ext cx="9175" cy="8200"/>
            </a:xfrm>
            <a:custGeom>
              <a:avLst/>
              <a:gdLst/>
              <a:ahLst/>
              <a:cxnLst/>
              <a:rect l="l" t="t" r="r" b="b"/>
              <a:pathLst>
                <a:path w="367" h="328" extrusionOk="0">
                  <a:moveTo>
                    <a:pt x="255" y="1"/>
                  </a:moveTo>
                  <a:cubicBezTo>
                    <a:pt x="241" y="1"/>
                    <a:pt x="228" y="3"/>
                    <a:pt x="215" y="6"/>
                  </a:cubicBezTo>
                  <a:cubicBezTo>
                    <a:pt x="139" y="31"/>
                    <a:pt x="70" y="88"/>
                    <a:pt x="32" y="164"/>
                  </a:cubicBezTo>
                  <a:cubicBezTo>
                    <a:pt x="13" y="214"/>
                    <a:pt x="1" y="296"/>
                    <a:pt x="64" y="322"/>
                  </a:cubicBezTo>
                  <a:cubicBezTo>
                    <a:pt x="76" y="326"/>
                    <a:pt x="88" y="328"/>
                    <a:pt x="100" y="328"/>
                  </a:cubicBezTo>
                  <a:cubicBezTo>
                    <a:pt x="158" y="328"/>
                    <a:pt x="217" y="282"/>
                    <a:pt x="259" y="246"/>
                  </a:cubicBezTo>
                  <a:lnTo>
                    <a:pt x="310" y="202"/>
                  </a:lnTo>
                  <a:cubicBezTo>
                    <a:pt x="335" y="189"/>
                    <a:pt x="367" y="151"/>
                    <a:pt x="354" y="126"/>
                  </a:cubicBezTo>
                  <a:cubicBezTo>
                    <a:pt x="348" y="101"/>
                    <a:pt x="341" y="76"/>
                    <a:pt x="335" y="50"/>
                  </a:cubicBezTo>
                  <a:cubicBezTo>
                    <a:pt x="326" y="14"/>
                    <a:pt x="291" y="1"/>
                    <a:pt x="2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7"/>
            <p:cNvSpPr/>
            <p:nvPr/>
          </p:nvSpPr>
          <p:spPr>
            <a:xfrm>
              <a:off x="1207975" y="2849400"/>
              <a:ext cx="7575" cy="6450"/>
            </a:xfrm>
            <a:custGeom>
              <a:avLst/>
              <a:gdLst/>
              <a:ahLst/>
              <a:cxnLst/>
              <a:rect l="l" t="t" r="r" b="b"/>
              <a:pathLst>
                <a:path w="303" h="258" extrusionOk="0">
                  <a:moveTo>
                    <a:pt x="211" y="0"/>
                  </a:moveTo>
                  <a:cubicBezTo>
                    <a:pt x="181" y="0"/>
                    <a:pt x="146" y="10"/>
                    <a:pt x="114" y="31"/>
                  </a:cubicBezTo>
                  <a:cubicBezTo>
                    <a:pt x="76" y="56"/>
                    <a:pt x="44" y="94"/>
                    <a:pt x="25" y="138"/>
                  </a:cubicBezTo>
                  <a:cubicBezTo>
                    <a:pt x="0" y="195"/>
                    <a:pt x="6" y="251"/>
                    <a:pt x="70" y="258"/>
                  </a:cubicBezTo>
                  <a:cubicBezTo>
                    <a:pt x="107" y="258"/>
                    <a:pt x="145" y="245"/>
                    <a:pt x="177" y="226"/>
                  </a:cubicBezTo>
                  <a:cubicBezTo>
                    <a:pt x="196" y="220"/>
                    <a:pt x="215" y="201"/>
                    <a:pt x="234" y="182"/>
                  </a:cubicBezTo>
                  <a:cubicBezTo>
                    <a:pt x="259" y="157"/>
                    <a:pt x="278" y="119"/>
                    <a:pt x="290" y="81"/>
                  </a:cubicBezTo>
                  <a:cubicBezTo>
                    <a:pt x="302" y="29"/>
                    <a:pt x="26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7"/>
            <p:cNvSpPr/>
            <p:nvPr/>
          </p:nvSpPr>
          <p:spPr>
            <a:xfrm>
              <a:off x="1246225" y="2854100"/>
              <a:ext cx="9375" cy="6300"/>
            </a:xfrm>
            <a:custGeom>
              <a:avLst/>
              <a:gdLst/>
              <a:ahLst/>
              <a:cxnLst/>
              <a:rect l="l" t="t" r="r" b="b"/>
              <a:pathLst>
                <a:path w="375" h="252" extrusionOk="0">
                  <a:moveTo>
                    <a:pt x="198" y="0"/>
                  </a:moveTo>
                  <a:cubicBezTo>
                    <a:pt x="123" y="7"/>
                    <a:pt x="60" y="57"/>
                    <a:pt x="28" y="127"/>
                  </a:cubicBezTo>
                  <a:cubicBezTo>
                    <a:pt x="0" y="182"/>
                    <a:pt x="16" y="251"/>
                    <a:pt x="75" y="251"/>
                  </a:cubicBezTo>
                  <a:cubicBezTo>
                    <a:pt x="84" y="251"/>
                    <a:pt x="93" y="250"/>
                    <a:pt x="104" y="246"/>
                  </a:cubicBezTo>
                  <a:lnTo>
                    <a:pt x="123" y="246"/>
                  </a:lnTo>
                  <a:cubicBezTo>
                    <a:pt x="205" y="221"/>
                    <a:pt x="375" y="7"/>
                    <a:pt x="21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7"/>
            <p:cNvSpPr/>
            <p:nvPr/>
          </p:nvSpPr>
          <p:spPr>
            <a:xfrm>
              <a:off x="1230125" y="2849525"/>
              <a:ext cx="7975" cy="6725"/>
            </a:xfrm>
            <a:custGeom>
              <a:avLst/>
              <a:gdLst/>
              <a:ahLst/>
              <a:cxnLst/>
              <a:rect l="l" t="t" r="r" b="b"/>
              <a:pathLst>
                <a:path w="319" h="269" extrusionOk="0">
                  <a:moveTo>
                    <a:pt x="249" y="1"/>
                  </a:moveTo>
                  <a:lnTo>
                    <a:pt x="268" y="26"/>
                  </a:lnTo>
                  <a:lnTo>
                    <a:pt x="268" y="32"/>
                  </a:lnTo>
                  <a:cubicBezTo>
                    <a:pt x="237" y="22"/>
                    <a:pt x="208" y="17"/>
                    <a:pt x="183" y="17"/>
                  </a:cubicBezTo>
                  <a:cubicBezTo>
                    <a:pt x="127" y="17"/>
                    <a:pt x="84" y="41"/>
                    <a:pt x="54" y="89"/>
                  </a:cubicBezTo>
                  <a:cubicBezTo>
                    <a:pt x="35" y="108"/>
                    <a:pt x="22" y="139"/>
                    <a:pt x="16" y="164"/>
                  </a:cubicBezTo>
                  <a:cubicBezTo>
                    <a:pt x="1" y="238"/>
                    <a:pt x="42" y="269"/>
                    <a:pt x="92" y="269"/>
                  </a:cubicBezTo>
                  <a:cubicBezTo>
                    <a:pt x="124" y="269"/>
                    <a:pt x="159" y="256"/>
                    <a:pt x="186" y="234"/>
                  </a:cubicBezTo>
                  <a:cubicBezTo>
                    <a:pt x="212" y="215"/>
                    <a:pt x="237" y="196"/>
                    <a:pt x="249" y="171"/>
                  </a:cubicBezTo>
                  <a:cubicBezTo>
                    <a:pt x="281" y="120"/>
                    <a:pt x="319" y="38"/>
                    <a:pt x="2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7"/>
            <p:cNvSpPr/>
            <p:nvPr/>
          </p:nvSpPr>
          <p:spPr>
            <a:xfrm>
              <a:off x="1235550" y="2865600"/>
              <a:ext cx="11700" cy="6975"/>
            </a:xfrm>
            <a:custGeom>
              <a:avLst/>
              <a:gdLst/>
              <a:ahLst/>
              <a:cxnLst/>
              <a:rect l="l" t="t" r="r" b="b"/>
              <a:pathLst>
                <a:path w="468" h="279" extrusionOk="0">
                  <a:moveTo>
                    <a:pt x="297" y="1"/>
                  </a:moveTo>
                  <a:cubicBezTo>
                    <a:pt x="178" y="1"/>
                    <a:pt x="1" y="278"/>
                    <a:pt x="165" y="278"/>
                  </a:cubicBezTo>
                  <a:cubicBezTo>
                    <a:pt x="291" y="278"/>
                    <a:pt x="468" y="1"/>
                    <a:pt x="2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7"/>
            <p:cNvSpPr/>
            <p:nvPr/>
          </p:nvSpPr>
          <p:spPr>
            <a:xfrm>
              <a:off x="1277650" y="2828875"/>
              <a:ext cx="9500" cy="9000"/>
            </a:xfrm>
            <a:custGeom>
              <a:avLst/>
              <a:gdLst/>
              <a:ahLst/>
              <a:cxnLst/>
              <a:rect l="l" t="t" r="r" b="b"/>
              <a:pathLst>
                <a:path w="380" h="360" extrusionOk="0">
                  <a:moveTo>
                    <a:pt x="278" y="0"/>
                  </a:moveTo>
                  <a:cubicBezTo>
                    <a:pt x="171" y="13"/>
                    <a:pt x="77" y="82"/>
                    <a:pt x="32" y="177"/>
                  </a:cubicBezTo>
                  <a:cubicBezTo>
                    <a:pt x="1" y="246"/>
                    <a:pt x="1" y="360"/>
                    <a:pt x="102" y="360"/>
                  </a:cubicBezTo>
                  <a:cubicBezTo>
                    <a:pt x="209" y="347"/>
                    <a:pt x="304" y="278"/>
                    <a:pt x="348" y="183"/>
                  </a:cubicBezTo>
                  <a:cubicBezTo>
                    <a:pt x="379" y="114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2" name="Google Shape;862;p7"/>
          <p:cNvSpPr/>
          <p:nvPr/>
        </p:nvSpPr>
        <p:spPr>
          <a:xfrm rot="5400000">
            <a:off x="-127235" y="4420469"/>
            <a:ext cx="484450" cy="419327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63" name="Google Shape;863;p7"/>
          <p:cNvGrpSpPr/>
          <p:nvPr/>
        </p:nvGrpSpPr>
        <p:grpSpPr>
          <a:xfrm>
            <a:off x="244604" y="4773224"/>
            <a:ext cx="280573" cy="265806"/>
            <a:chOff x="484075" y="3026900"/>
            <a:chExt cx="161975" cy="153450"/>
          </a:xfrm>
        </p:grpSpPr>
        <p:sp>
          <p:nvSpPr>
            <p:cNvPr id="864" name="Google Shape;864;p7"/>
            <p:cNvSpPr/>
            <p:nvPr/>
          </p:nvSpPr>
          <p:spPr>
            <a:xfrm>
              <a:off x="492450" y="3034950"/>
              <a:ext cx="144125" cy="137525"/>
            </a:xfrm>
            <a:custGeom>
              <a:avLst/>
              <a:gdLst/>
              <a:ahLst/>
              <a:cxnLst/>
              <a:rect l="l" t="t" r="r" b="b"/>
              <a:pathLst>
                <a:path w="5765" h="5501" extrusionOk="0">
                  <a:moveTo>
                    <a:pt x="2554" y="0"/>
                  </a:moveTo>
                  <a:cubicBezTo>
                    <a:pt x="2126" y="0"/>
                    <a:pt x="1703" y="108"/>
                    <a:pt x="1331" y="316"/>
                  </a:cubicBezTo>
                  <a:cubicBezTo>
                    <a:pt x="776" y="619"/>
                    <a:pt x="379" y="1167"/>
                    <a:pt x="202" y="1848"/>
                  </a:cubicBezTo>
                  <a:cubicBezTo>
                    <a:pt x="0" y="2662"/>
                    <a:pt x="126" y="3520"/>
                    <a:pt x="568" y="4232"/>
                  </a:cubicBezTo>
                  <a:cubicBezTo>
                    <a:pt x="1079" y="5052"/>
                    <a:pt x="1873" y="5500"/>
                    <a:pt x="2813" y="5500"/>
                  </a:cubicBezTo>
                  <a:cubicBezTo>
                    <a:pt x="3866" y="5500"/>
                    <a:pt x="4875" y="4907"/>
                    <a:pt x="5330" y="4024"/>
                  </a:cubicBezTo>
                  <a:cubicBezTo>
                    <a:pt x="5765" y="3179"/>
                    <a:pt x="5639" y="2208"/>
                    <a:pt x="4983" y="1293"/>
                  </a:cubicBezTo>
                  <a:cubicBezTo>
                    <a:pt x="4402" y="480"/>
                    <a:pt x="3494" y="0"/>
                    <a:pt x="25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7"/>
            <p:cNvSpPr/>
            <p:nvPr/>
          </p:nvSpPr>
          <p:spPr>
            <a:xfrm>
              <a:off x="484075" y="3026900"/>
              <a:ext cx="161975" cy="153450"/>
            </a:xfrm>
            <a:custGeom>
              <a:avLst/>
              <a:gdLst/>
              <a:ahLst/>
              <a:cxnLst/>
              <a:rect l="l" t="t" r="r" b="b"/>
              <a:pathLst>
                <a:path w="6479" h="6138" extrusionOk="0">
                  <a:moveTo>
                    <a:pt x="2889" y="631"/>
                  </a:moveTo>
                  <a:cubicBezTo>
                    <a:pt x="3703" y="631"/>
                    <a:pt x="4529" y="1054"/>
                    <a:pt x="5059" y="1798"/>
                  </a:cubicBezTo>
                  <a:cubicBezTo>
                    <a:pt x="6478" y="3779"/>
                    <a:pt x="4832" y="5500"/>
                    <a:pt x="3148" y="5500"/>
                  </a:cubicBezTo>
                  <a:cubicBezTo>
                    <a:pt x="2410" y="5500"/>
                    <a:pt x="1666" y="5172"/>
                    <a:pt x="1168" y="4384"/>
                  </a:cubicBezTo>
                  <a:cubicBezTo>
                    <a:pt x="430" y="3205"/>
                    <a:pt x="714" y="1527"/>
                    <a:pt x="1817" y="909"/>
                  </a:cubicBezTo>
                  <a:cubicBezTo>
                    <a:pt x="2145" y="732"/>
                    <a:pt x="2517" y="638"/>
                    <a:pt x="2889" y="638"/>
                  </a:cubicBezTo>
                  <a:lnTo>
                    <a:pt x="2889" y="631"/>
                  </a:lnTo>
                  <a:close/>
                  <a:moveTo>
                    <a:pt x="2889" y="1"/>
                  </a:moveTo>
                  <a:lnTo>
                    <a:pt x="2889" y="7"/>
                  </a:lnTo>
                  <a:cubicBezTo>
                    <a:pt x="2410" y="7"/>
                    <a:pt x="1931" y="121"/>
                    <a:pt x="1508" y="354"/>
                  </a:cubicBezTo>
                  <a:cubicBezTo>
                    <a:pt x="884" y="701"/>
                    <a:pt x="423" y="1319"/>
                    <a:pt x="228" y="2088"/>
                  </a:cubicBezTo>
                  <a:cubicBezTo>
                    <a:pt x="1" y="2984"/>
                    <a:pt x="152" y="3930"/>
                    <a:pt x="632" y="4718"/>
                  </a:cubicBezTo>
                  <a:cubicBezTo>
                    <a:pt x="1199" y="5620"/>
                    <a:pt x="2114" y="6137"/>
                    <a:pt x="3148" y="6137"/>
                  </a:cubicBezTo>
                  <a:cubicBezTo>
                    <a:pt x="4315" y="6137"/>
                    <a:pt x="5437" y="5475"/>
                    <a:pt x="5942" y="4491"/>
                  </a:cubicBezTo>
                  <a:cubicBezTo>
                    <a:pt x="6428" y="3545"/>
                    <a:pt x="6295" y="2435"/>
                    <a:pt x="5576" y="1432"/>
                  </a:cubicBezTo>
                  <a:cubicBezTo>
                    <a:pt x="4939" y="537"/>
                    <a:pt x="3930" y="1"/>
                    <a:pt x="28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7"/>
            <p:cNvSpPr/>
            <p:nvPr/>
          </p:nvSpPr>
          <p:spPr>
            <a:xfrm>
              <a:off x="525400" y="3102200"/>
              <a:ext cx="14850" cy="10125"/>
            </a:xfrm>
            <a:custGeom>
              <a:avLst/>
              <a:gdLst/>
              <a:ahLst/>
              <a:cxnLst/>
              <a:rect l="l" t="t" r="r" b="b"/>
              <a:pathLst>
                <a:path w="594" h="405" extrusionOk="0">
                  <a:moveTo>
                    <a:pt x="249" y="0"/>
                  </a:moveTo>
                  <a:cubicBezTo>
                    <a:pt x="233" y="0"/>
                    <a:pt x="218" y="1"/>
                    <a:pt x="202" y="4"/>
                  </a:cubicBezTo>
                  <a:cubicBezTo>
                    <a:pt x="114" y="22"/>
                    <a:pt x="0" y="111"/>
                    <a:pt x="70" y="237"/>
                  </a:cubicBezTo>
                  <a:cubicBezTo>
                    <a:pt x="125" y="343"/>
                    <a:pt x="235" y="404"/>
                    <a:pt x="355" y="404"/>
                  </a:cubicBezTo>
                  <a:cubicBezTo>
                    <a:pt x="371" y="404"/>
                    <a:pt x="388" y="403"/>
                    <a:pt x="404" y="401"/>
                  </a:cubicBezTo>
                  <a:cubicBezTo>
                    <a:pt x="517" y="395"/>
                    <a:pt x="593" y="275"/>
                    <a:pt x="536" y="167"/>
                  </a:cubicBezTo>
                  <a:cubicBezTo>
                    <a:pt x="475" y="62"/>
                    <a:pt x="365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7"/>
            <p:cNvSpPr/>
            <p:nvPr/>
          </p:nvSpPr>
          <p:spPr>
            <a:xfrm>
              <a:off x="527125" y="3082050"/>
              <a:ext cx="10600" cy="7375"/>
            </a:xfrm>
            <a:custGeom>
              <a:avLst/>
              <a:gdLst/>
              <a:ahLst/>
              <a:cxnLst/>
              <a:rect l="l" t="t" r="r" b="b"/>
              <a:pathLst>
                <a:path w="424" h="295" extrusionOk="0">
                  <a:moveTo>
                    <a:pt x="173" y="0"/>
                  </a:moveTo>
                  <a:cubicBezTo>
                    <a:pt x="162" y="0"/>
                    <a:pt x="151" y="1"/>
                    <a:pt x="139" y="2"/>
                  </a:cubicBezTo>
                  <a:cubicBezTo>
                    <a:pt x="57" y="9"/>
                    <a:pt x="1" y="97"/>
                    <a:pt x="45" y="173"/>
                  </a:cubicBezTo>
                  <a:cubicBezTo>
                    <a:pt x="84" y="251"/>
                    <a:pt x="168" y="294"/>
                    <a:pt x="252" y="294"/>
                  </a:cubicBezTo>
                  <a:cubicBezTo>
                    <a:pt x="263" y="294"/>
                    <a:pt x="274" y="294"/>
                    <a:pt x="284" y="292"/>
                  </a:cubicBezTo>
                  <a:cubicBezTo>
                    <a:pt x="373" y="286"/>
                    <a:pt x="423" y="198"/>
                    <a:pt x="385" y="122"/>
                  </a:cubicBezTo>
                  <a:cubicBezTo>
                    <a:pt x="341" y="44"/>
                    <a:pt x="261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7"/>
            <p:cNvSpPr/>
            <p:nvPr/>
          </p:nvSpPr>
          <p:spPr>
            <a:xfrm>
              <a:off x="541950" y="3079500"/>
              <a:ext cx="9025" cy="7225"/>
            </a:xfrm>
            <a:custGeom>
              <a:avLst/>
              <a:gdLst/>
              <a:ahLst/>
              <a:cxnLst/>
              <a:rect l="l" t="t" r="r" b="b"/>
              <a:pathLst>
                <a:path w="361" h="289" extrusionOk="0">
                  <a:moveTo>
                    <a:pt x="96" y="0"/>
                  </a:moveTo>
                  <a:cubicBezTo>
                    <a:pt x="46" y="0"/>
                    <a:pt x="1" y="18"/>
                    <a:pt x="1" y="73"/>
                  </a:cubicBezTo>
                  <a:lnTo>
                    <a:pt x="1" y="111"/>
                  </a:lnTo>
                  <a:cubicBezTo>
                    <a:pt x="1" y="236"/>
                    <a:pt x="119" y="289"/>
                    <a:pt x="206" y="289"/>
                  </a:cubicBezTo>
                  <a:cubicBezTo>
                    <a:pt x="216" y="289"/>
                    <a:pt x="225" y="288"/>
                    <a:pt x="234" y="287"/>
                  </a:cubicBezTo>
                  <a:cubicBezTo>
                    <a:pt x="354" y="268"/>
                    <a:pt x="360" y="155"/>
                    <a:pt x="272" y="73"/>
                  </a:cubicBezTo>
                  <a:lnTo>
                    <a:pt x="234" y="41"/>
                  </a:lnTo>
                  <a:cubicBezTo>
                    <a:pt x="214" y="21"/>
                    <a:pt x="152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7"/>
            <p:cNvSpPr/>
            <p:nvPr/>
          </p:nvSpPr>
          <p:spPr>
            <a:xfrm>
              <a:off x="546375" y="3097850"/>
              <a:ext cx="5375" cy="4175"/>
            </a:xfrm>
            <a:custGeom>
              <a:avLst/>
              <a:gdLst/>
              <a:ahLst/>
              <a:cxnLst/>
              <a:rect l="l" t="t" r="r" b="b"/>
              <a:pathLst>
                <a:path w="215" h="167" extrusionOk="0">
                  <a:moveTo>
                    <a:pt x="58" y="1"/>
                  </a:moveTo>
                  <a:cubicBezTo>
                    <a:pt x="43" y="1"/>
                    <a:pt x="29" y="7"/>
                    <a:pt x="19" y="26"/>
                  </a:cubicBezTo>
                  <a:cubicBezTo>
                    <a:pt x="13" y="26"/>
                    <a:pt x="13" y="26"/>
                    <a:pt x="13" y="32"/>
                  </a:cubicBezTo>
                  <a:cubicBezTo>
                    <a:pt x="0" y="45"/>
                    <a:pt x="0" y="64"/>
                    <a:pt x="13" y="83"/>
                  </a:cubicBezTo>
                  <a:cubicBezTo>
                    <a:pt x="13" y="89"/>
                    <a:pt x="19" y="102"/>
                    <a:pt x="19" y="108"/>
                  </a:cubicBezTo>
                  <a:cubicBezTo>
                    <a:pt x="32" y="148"/>
                    <a:pt x="75" y="167"/>
                    <a:pt x="114" y="167"/>
                  </a:cubicBezTo>
                  <a:cubicBezTo>
                    <a:pt x="167" y="167"/>
                    <a:pt x="214" y="132"/>
                    <a:pt x="170" y="70"/>
                  </a:cubicBezTo>
                  <a:cubicBezTo>
                    <a:pt x="158" y="45"/>
                    <a:pt x="133" y="20"/>
                    <a:pt x="101" y="14"/>
                  </a:cubicBezTo>
                  <a:cubicBezTo>
                    <a:pt x="88" y="7"/>
                    <a:pt x="73" y="1"/>
                    <a:pt x="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7"/>
            <p:cNvSpPr/>
            <p:nvPr/>
          </p:nvSpPr>
          <p:spPr>
            <a:xfrm>
              <a:off x="584525" y="3105800"/>
              <a:ext cx="12625" cy="8900"/>
            </a:xfrm>
            <a:custGeom>
              <a:avLst/>
              <a:gdLst/>
              <a:ahLst/>
              <a:cxnLst/>
              <a:rect l="l" t="t" r="r" b="b"/>
              <a:pathLst>
                <a:path w="505" h="356" extrusionOk="0">
                  <a:moveTo>
                    <a:pt x="208" y="1"/>
                  </a:moveTo>
                  <a:cubicBezTo>
                    <a:pt x="194" y="1"/>
                    <a:pt x="179" y="2"/>
                    <a:pt x="164" y="5"/>
                  </a:cubicBezTo>
                  <a:cubicBezTo>
                    <a:pt x="63" y="11"/>
                    <a:pt x="0" y="118"/>
                    <a:pt x="38" y="206"/>
                  </a:cubicBezTo>
                  <a:cubicBezTo>
                    <a:pt x="93" y="300"/>
                    <a:pt x="191" y="355"/>
                    <a:pt x="295" y="355"/>
                  </a:cubicBezTo>
                  <a:cubicBezTo>
                    <a:pt x="310" y="355"/>
                    <a:pt x="326" y="354"/>
                    <a:pt x="341" y="351"/>
                  </a:cubicBezTo>
                  <a:cubicBezTo>
                    <a:pt x="442" y="345"/>
                    <a:pt x="505" y="238"/>
                    <a:pt x="461" y="143"/>
                  </a:cubicBezTo>
                  <a:cubicBezTo>
                    <a:pt x="406" y="55"/>
                    <a:pt x="308" y="1"/>
                    <a:pt x="20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045077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Google Shape;1580;p15"/>
          <p:cNvSpPr txBox="1">
            <a:spLocks noGrp="1"/>
          </p:cNvSpPr>
          <p:nvPr>
            <p:ph type="subTitle" idx="1"/>
          </p:nvPr>
        </p:nvSpPr>
        <p:spPr>
          <a:xfrm>
            <a:off x="4684799" y="1573636"/>
            <a:ext cx="24651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1" name="Google Shape;1581;p15"/>
          <p:cNvSpPr txBox="1">
            <a:spLocks noGrp="1"/>
          </p:cNvSpPr>
          <p:nvPr>
            <p:ph type="subTitle" idx="2"/>
          </p:nvPr>
        </p:nvSpPr>
        <p:spPr>
          <a:xfrm>
            <a:off x="3072219" y="3892518"/>
            <a:ext cx="26319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2" name="Google Shape;1582;p15"/>
          <p:cNvSpPr txBox="1">
            <a:spLocks noGrp="1"/>
          </p:cNvSpPr>
          <p:nvPr>
            <p:ph type="title" hasCustomPrompt="1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5500"/>
              <a:buFont typeface="Fira Sans Extra Condensed Medium"/>
              <a:buNone/>
              <a:defRPr sz="5500">
                <a:solidFill>
                  <a:schemeClr val="accent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3" name="Google Shape;1583;p15"/>
          <p:cNvSpPr txBox="1">
            <a:spLocks noGrp="1"/>
          </p:cNvSpPr>
          <p:nvPr>
            <p:ph type="subTitle" idx="3"/>
          </p:nvPr>
        </p:nvSpPr>
        <p:spPr>
          <a:xfrm>
            <a:off x="3884314" y="2727419"/>
            <a:ext cx="2382000" cy="7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4" name="Google Shape;1584;p15"/>
          <p:cNvSpPr txBox="1">
            <a:spLocks noGrp="1"/>
          </p:cNvSpPr>
          <p:nvPr>
            <p:ph type="subTitle" idx="4"/>
          </p:nvPr>
        </p:nvSpPr>
        <p:spPr>
          <a:xfrm>
            <a:off x="4684799" y="1186011"/>
            <a:ext cx="27063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5" name="Google Shape;1585;p15"/>
          <p:cNvSpPr txBox="1">
            <a:spLocks noGrp="1"/>
          </p:cNvSpPr>
          <p:nvPr>
            <p:ph type="subTitle" idx="5"/>
          </p:nvPr>
        </p:nvSpPr>
        <p:spPr>
          <a:xfrm>
            <a:off x="3072219" y="3503106"/>
            <a:ext cx="2382000" cy="5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6" name="Google Shape;1586;p15"/>
          <p:cNvSpPr txBox="1">
            <a:spLocks noGrp="1"/>
          </p:cNvSpPr>
          <p:nvPr>
            <p:ph type="subTitle" idx="6"/>
          </p:nvPr>
        </p:nvSpPr>
        <p:spPr>
          <a:xfrm>
            <a:off x="3884311" y="2403825"/>
            <a:ext cx="31062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Oswald"/>
              <a:buNone/>
              <a:defRPr sz="20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Oswald"/>
              <a:buNone/>
              <a:defRPr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1587" name="Google Shape;1587;p15"/>
          <p:cNvSpPr txBox="1">
            <a:spLocks noGrp="1"/>
          </p:cNvSpPr>
          <p:nvPr>
            <p:ph type="title" idx="7" hasCustomPrompt="1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8" name="Google Shape;1588;p15"/>
          <p:cNvSpPr txBox="1">
            <a:spLocks noGrp="1"/>
          </p:cNvSpPr>
          <p:nvPr>
            <p:ph type="title" idx="8" hasCustomPrompt="1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5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5500"/>
              <a:buFont typeface="Fira Sans Extra Condensed Medium"/>
              <a:buNone/>
              <a:defRPr sz="55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589" name="Google Shape;1589;p15"/>
          <p:cNvSpPr txBox="1">
            <a:spLocks noGrp="1"/>
          </p:cNvSpPr>
          <p:nvPr>
            <p:ph type="title" idx="9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grpSp>
        <p:nvGrpSpPr>
          <p:cNvPr id="1590" name="Google Shape;1590;p15"/>
          <p:cNvGrpSpPr/>
          <p:nvPr/>
        </p:nvGrpSpPr>
        <p:grpSpPr>
          <a:xfrm>
            <a:off x="258343" y="1514186"/>
            <a:ext cx="1212871" cy="1411575"/>
            <a:chOff x="906800" y="2986175"/>
            <a:chExt cx="430325" cy="500825"/>
          </a:xfrm>
        </p:grpSpPr>
        <p:sp>
          <p:nvSpPr>
            <p:cNvPr id="1591" name="Google Shape;1591;p15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15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15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15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15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15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15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15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15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15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15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15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15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15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15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15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15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15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15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15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15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15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15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15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15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15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15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15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15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15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15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15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15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15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15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15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15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15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15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15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15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15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15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15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15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15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7" name="Google Shape;1637;p15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8" name="Google Shape;1638;p15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15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15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15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2" name="Google Shape;1642;p15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15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4" name="Google Shape;1644;p15"/>
          <p:cNvGrpSpPr/>
          <p:nvPr/>
        </p:nvGrpSpPr>
        <p:grpSpPr>
          <a:xfrm>
            <a:off x="6911908" y="2134660"/>
            <a:ext cx="2631909" cy="2728119"/>
            <a:chOff x="6162250" y="2393075"/>
            <a:chExt cx="766650" cy="794675"/>
          </a:xfrm>
        </p:grpSpPr>
        <p:sp>
          <p:nvSpPr>
            <p:cNvPr id="1645" name="Google Shape;1645;p15"/>
            <p:cNvSpPr/>
            <p:nvPr/>
          </p:nvSpPr>
          <p:spPr>
            <a:xfrm>
              <a:off x="6162250" y="2393075"/>
              <a:ext cx="766650" cy="784125"/>
            </a:xfrm>
            <a:custGeom>
              <a:avLst/>
              <a:gdLst/>
              <a:ahLst/>
              <a:cxnLst/>
              <a:rect l="l" t="t" r="r" b="b"/>
              <a:pathLst>
                <a:path w="30666" h="31365" extrusionOk="0">
                  <a:moveTo>
                    <a:pt x="29467" y="0"/>
                  </a:moveTo>
                  <a:cubicBezTo>
                    <a:pt x="26709" y="0"/>
                    <a:pt x="24051" y="2095"/>
                    <a:pt x="23021" y="3891"/>
                  </a:cubicBezTo>
                  <a:cubicBezTo>
                    <a:pt x="21413" y="6692"/>
                    <a:pt x="20587" y="9795"/>
                    <a:pt x="19786" y="12803"/>
                  </a:cubicBezTo>
                  <a:cubicBezTo>
                    <a:pt x="18732" y="16764"/>
                    <a:pt x="17647" y="20863"/>
                    <a:pt x="14740" y="24200"/>
                  </a:cubicBezTo>
                  <a:cubicBezTo>
                    <a:pt x="12722" y="26546"/>
                    <a:pt x="10029" y="28495"/>
                    <a:pt x="7348" y="29542"/>
                  </a:cubicBezTo>
                  <a:cubicBezTo>
                    <a:pt x="4870" y="30519"/>
                    <a:pt x="2252" y="30904"/>
                    <a:pt x="1" y="31188"/>
                  </a:cubicBezTo>
                  <a:lnTo>
                    <a:pt x="19" y="31364"/>
                  </a:lnTo>
                  <a:cubicBezTo>
                    <a:pt x="2290" y="31080"/>
                    <a:pt x="4920" y="30696"/>
                    <a:pt x="7418" y="29706"/>
                  </a:cubicBezTo>
                  <a:cubicBezTo>
                    <a:pt x="10123" y="28646"/>
                    <a:pt x="12842" y="26685"/>
                    <a:pt x="14879" y="24319"/>
                  </a:cubicBezTo>
                  <a:cubicBezTo>
                    <a:pt x="17811" y="20945"/>
                    <a:pt x="18903" y="16827"/>
                    <a:pt x="19962" y="12847"/>
                  </a:cubicBezTo>
                  <a:cubicBezTo>
                    <a:pt x="20757" y="9851"/>
                    <a:pt x="21577" y="6755"/>
                    <a:pt x="23172" y="3986"/>
                  </a:cubicBezTo>
                  <a:cubicBezTo>
                    <a:pt x="24181" y="2228"/>
                    <a:pt x="26779" y="180"/>
                    <a:pt x="29460" y="180"/>
                  </a:cubicBezTo>
                  <a:cubicBezTo>
                    <a:pt x="29847" y="180"/>
                    <a:pt x="30235" y="223"/>
                    <a:pt x="30621" y="315"/>
                  </a:cubicBezTo>
                  <a:lnTo>
                    <a:pt x="30665" y="139"/>
                  </a:lnTo>
                  <a:cubicBezTo>
                    <a:pt x="30267" y="44"/>
                    <a:pt x="29866" y="0"/>
                    <a:pt x="294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15"/>
            <p:cNvSpPr/>
            <p:nvPr/>
          </p:nvSpPr>
          <p:spPr>
            <a:xfrm>
              <a:off x="6396250" y="2974400"/>
              <a:ext cx="241100" cy="213350"/>
            </a:xfrm>
            <a:custGeom>
              <a:avLst/>
              <a:gdLst/>
              <a:ahLst/>
              <a:cxnLst/>
              <a:rect l="l" t="t" r="r" b="b"/>
              <a:pathLst>
                <a:path w="9644" h="8534" extrusionOk="0">
                  <a:moveTo>
                    <a:pt x="9486" y="1"/>
                  </a:moveTo>
                  <a:cubicBezTo>
                    <a:pt x="8899" y="1079"/>
                    <a:pt x="8199" y="2101"/>
                    <a:pt x="7392" y="3028"/>
                  </a:cubicBezTo>
                  <a:cubicBezTo>
                    <a:pt x="5374" y="5368"/>
                    <a:pt x="2681" y="7317"/>
                    <a:pt x="0" y="8364"/>
                  </a:cubicBezTo>
                  <a:lnTo>
                    <a:pt x="63" y="8534"/>
                  </a:lnTo>
                  <a:cubicBezTo>
                    <a:pt x="2775" y="7474"/>
                    <a:pt x="5493" y="5513"/>
                    <a:pt x="7531" y="3148"/>
                  </a:cubicBezTo>
                  <a:cubicBezTo>
                    <a:pt x="8344" y="2208"/>
                    <a:pt x="9051" y="1180"/>
                    <a:pt x="9643" y="83"/>
                  </a:cubicBezTo>
                  <a:lnTo>
                    <a:pt x="948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7" name="Google Shape;1647;p15"/>
          <p:cNvGrpSpPr/>
          <p:nvPr/>
        </p:nvGrpSpPr>
        <p:grpSpPr>
          <a:xfrm>
            <a:off x="6326947" y="3184644"/>
            <a:ext cx="1351170" cy="1349249"/>
            <a:chOff x="783350" y="2298300"/>
            <a:chExt cx="457125" cy="456475"/>
          </a:xfrm>
        </p:grpSpPr>
        <p:sp>
          <p:nvSpPr>
            <p:cNvPr id="1648" name="Google Shape;1648;p15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15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15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15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15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15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4" name="Google Shape;1654;p15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5" name="Google Shape;1655;p15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15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15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8" name="Google Shape;1658;p15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9" name="Google Shape;1659;p15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0" name="Google Shape;1660;p15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1" name="Google Shape;1661;p15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2" name="Google Shape;1662;p15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3" name="Google Shape;1663;p15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4" name="Google Shape;1664;p15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5" name="Google Shape;1665;p15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15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15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8" name="Google Shape;1668;p15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9" name="Google Shape;1669;p15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0" name="Google Shape;1670;p15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1" name="Google Shape;1671;p15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2" name="Google Shape;1672;p15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3" name="Google Shape;1673;p15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4" name="Google Shape;1674;p15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5" name="Google Shape;1675;p15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6" name="Google Shape;1676;p15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7" name="Google Shape;1677;p15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8" name="Google Shape;1678;p15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9" name="Google Shape;1679;p15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0" name="Google Shape;1680;p15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1" name="Google Shape;1681;p15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2" name="Google Shape;1682;p15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3" name="Google Shape;1683;p15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4" name="Google Shape;1684;p15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5" name="Google Shape;1685;p15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86" name="Google Shape;1686;p15"/>
          <p:cNvGrpSpPr/>
          <p:nvPr/>
        </p:nvGrpSpPr>
        <p:grpSpPr>
          <a:xfrm>
            <a:off x="-332530" y="1988517"/>
            <a:ext cx="949028" cy="872514"/>
            <a:chOff x="6574875" y="3243250"/>
            <a:chExt cx="181050" cy="166450"/>
          </a:xfrm>
        </p:grpSpPr>
        <p:sp>
          <p:nvSpPr>
            <p:cNvPr id="1687" name="Google Shape;1687;p15"/>
            <p:cNvSpPr/>
            <p:nvPr/>
          </p:nvSpPr>
          <p:spPr>
            <a:xfrm>
              <a:off x="6574875" y="335520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3" y="0"/>
                  </a:moveTo>
                  <a:cubicBezTo>
                    <a:pt x="1142" y="0"/>
                    <a:pt x="157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59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606" y="57"/>
                    <a:pt x="1843" y="6"/>
                  </a:cubicBezTo>
                  <a:cubicBezTo>
                    <a:pt x="1793" y="2"/>
                    <a:pt x="1732" y="0"/>
                    <a:pt x="16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8" name="Google Shape;1688;p15"/>
            <p:cNvSpPr/>
            <p:nvPr/>
          </p:nvSpPr>
          <p:spPr>
            <a:xfrm>
              <a:off x="6632900" y="3299225"/>
              <a:ext cx="65000" cy="54500"/>
            </a:xfrm>
            <a:custGeom>
              <a:avLst/>
              <a:gdLst/>
              <a:ahLst/>
              <a:cxnLst/>
              <a:rect l="l" t="t" r="r" b="b"/>
              <a:pathLst>
                <a:path w="2600" h="2180" extrusionOk="0">
                  <a:moveTo>
                    <a:pt x="1662" y="0"/>
                  </a:moveTo>
                  <a:cubicBezTo>
                    <a:pt x="1141" y="0"/>
                    <a:pt x="152" y="121"/>
                    <a:pt x="51" y="605"/>
                  </a:cubicBezTo>
                  <a:cubicBezTo>
                    <a:pt x="1" y="851"/>
                    <a:pt x="184" y="1072"/>
                    <a:pt x="335" y="1249"/>
                  </a:cubicBezTo>
                  <a:cubicBezTo>
                    <a:pt x="556" y="1507"/>
                    <a:pt x="796" y="1760"/>
                    <a:pt x="1042" y="1999"/>
                  </a:cubicBezTo>
                  <a:cubicBezTo>
                    <a:pt x="1181" y="2127"/>
                    <a:pt x="1309" y="2180"/>
                    <a:pt x="1424" y="2180"/>
                  </a:cubicBezTo>
                  <a:cubicBezTo>
                    <a:pt x="1791" y="2180"/>
                    <a:pt x="2033" y="1640"/>
                    <a:pt x="2158" y="1280"/>
                  </a:cubicBezTo>
                  <a:cubicBezTo>
                    <a:pt x="2316" y="795"/>
                    <a:pt x="2599" y="57"/>
                    <a:pt x="1843" y="6"/>
                  </a:cubicBezTo>
                  <a:cubicBezTo>
                    <a:pt x="1793" y="2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9" name="Google Shape;1689;p15"/>
            <p:cNvSpPr/>
            <p:nvPr/>
          </p:nvSpPr>
          <p:spPr>
            <a:xfrm>
              <a:off x="6690775" y="3243250"/>
              <a:ext cx="65150" cy="54500"/>
            </a:xfrm>
            <a:custGeom>
              <a:avLst/>
              <a:gdLst/>
              <a:ahLst/>
              <a:cxnLst/>
              <a:rect l="l" t="t" r="r" b="b"/>
              <a:pathLst>
                <a:path w="2606" h="2180" extrusionOk="0">
                  <a:moveTo>
                    <a:pt x="1662" y="0"/>
                  </a:moveTo>
                  <a:cubicBezTo>
                    <a:pt x="1142" y="0"/>
                    <a:pt x="158" y="121"/>
                    <a:pt x="57" y="605"/>
                  </a:cubicBezTo>
                  <a:cubicBezTo>
                    <a:pt x="1" y="851"/>
                    <a:pt x="183" y="1072"/>
                    <a:pt x="335" y="1249"/>
                  </a:cubicBezTo>
                  <a:cubicBezTo>
                    <a:pt x="562" y="1507"/>
                    <a:pt x="795" y="1760"/>
                    <a:pt x="1048" y="1999"/>
                  </a:cubicBezTo>
                  <a:cubicBezTo>
                    <a:pt x="1186" y="2127"/>
                    <a:pt x="1312" y="2180"/>
                    <a:pt x="1427" y="2180"/>
                  </a:cubicBezTo>
                  <a:cubicBezTo>
                    <a:pt x="1793" y="2180"/>
                    <a:pt x="2037" y="1640"/>
                    <a:pt x="2158" y="1280"/>
                  </a:cubicBezTo>
                  <a:cubicBezTo>
                    <a:pt x="2315" y="795"/>
                    <a:pt x="2605" y="57"/>
                    <a:pt x="1842" y="6"/>
                  </a:cubicBezTo>
                  <a:cubicBezTo>
                    <a:pt x="1793" y="3"/>
                    <a:pt x="1732" y="0"/>
                    <a:pt x="16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0" name="Google Shape;1690;p15"/>
            <p:cNvSpPr/>
            <p:nvPr/>
          </p:nvSpPr>
          <p:spPr>
            <a:xfrm>
              <a:off x="6730675" y="3253950"/>
              <a:ext cx="8375" cy="4300"/>
            </a:xfrm>
            <a:custGeom>
              <a:avLst/>
              <a:gdLst/>
              <a:ahLst/>
              <a:cxnLst/>
              <a:rect l="l" t="t" r="r" b="b"/>
              <a:pathLst>
                <a:path w="335" h="172" extrusionOk="0">
                  <a:moveTo>
                    <a:pt x="169" y="1"/>
                  </a:moveTo>
                  <a:cubicBezTo>
                    <a:pt x="146" y="1"/>
                    <a:pt x="123" y="5"/>
                    <a:pt x="101" y="13"/>
                  </a:cubicBezTo>
                  <a:cubicBezTo>
                    <a:pt x="51" y="26"/>
                    <a:pt x="0" y="76"/>
                    <a:pt x="51" y="127"/>
                  </a:cubicBezTo>
                  <a:cubicBezTo>
                    <a:pt x="84" y="156"/>
                    <a:pt x="128" y="171"/>
                    <a:pt x="172" y="171"/>
                  </a:cubicBezTo>
                  <a:cubicBezTo>
                    <a:pt x="195" y="171"/>
                    <a:pt x="218" y="167"/>
                    <a:pt x="240" y="158"/>
                  </a:cubicBezTo>
                  <a:cubicBezTo>
                    <a:pt x="284" y="140"/>
                    <a:pt x="334" y="95"/>
                    <a:pt x="290" y="45"/>
                  </a:cubicBezTo>
                  <a:cubicBezTo>
                    <a:pt x="257" y="16"/>
                    <a:pt x="213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15"/>
            <p:cNvSpPr/>
            <p:nvPr/>
          </p:nvSpPr>
          <p:spPr>
            <a:xfrm>
              <a:off x="6722000" y="3262100"/>
              <a:ext cx="8825" cy="4075"/>
            </a:xfrm>
            <a:custGeom>
              <a:avLst/>
              <a:gdLst/>
              <a:ahLst/>
              <a:cxnLst/>
              <a:rect l="l" t="t" r="r" b="b"/>
              <a:pathLst>
                <a:path w="353" h="163" extrusionOk="0">
                  <a:moveTo>
                    <a:pt x="210" y="1"/>
                  </a:moveTo>
                  <a:cubicBezTo>
                    <a:pt x="200" y="1"/>
                    <a:pt x="191" y="1"/>
                    <a:pt x="183" y="3"/>
                  </a:cubicBezTo>
                  <a:lnTo>
                    <a:pt x="145" y="3"/>
                  </a:lnTo>
                  <a:cubicBezTo>
                    <a:pt x="44" y="9"/>
                    <a:pt x="0" y="116"/>
                    <a:pt x="108" y="154"/>
                  </a:cubicBezTo>
                  <a:cubicBezTo>
                    <a:pt x="120" y="159"/>
                    <a:pt x="144" y="163"/>
                    <a:pt x="173" y="163"/>
                  </a:cubicBezTo>
                  <a:cubicBezTo>
                    <a:pt x="249" y="163"/>
                    <a:pt x="352" y="139"/>
                    <a:pt x="316" y="66"/>
                  </a:cubicBezTo>
                  <a:lnTo>
                    <a:pt x="303" y="41"/>
                  </a:lnTo>
                  <a:cubicBezTo>
                    <a:pt x="283" y="11"/>
                    <a:pt x="244" y="1"/>
                    <a:pt x="2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15"/>
            <p:cNvSpPr/>
            <p:nvPr/>
          </p:nvSpPr>
          <p:spPr>
            <a:xfrm>
              <a:off x="6720575" y="3254825"/>
              <a:ext cx="6800" cy="4125"/>
            </a:xfrm>
            <a:custGeom>
              <a:avLst/>
              <a:gdLst/>
              <a:ahLst/>
              <a:cxnLst/>
              <a:rect l="l" t="t" r="r" b="b"/>
              <a:pathLst>
                <a:path w="272" h="165" extrusionOk="0">
                  <a:moveTo>
                    <a:pt x="132" y="0"/>
                  </a:moveTo>
                  <a:cubicBezTo>
                    <a:pt x="83" y="0"/>
                    <a:pt x="35" y="18"/>
                    <a:pt x="19" y="54"/>
                  </a:cubicBezTo>
                  <a:cubicBezTo>
                    <a:pt x="19" y="54"/>
                    <a:pt x="19" y="60"/>
                    <a:pt x="19" y="67"/>
                  </a:cubicBezTo>
                  <a:cubicBezTo>
                    <a:pt x="1" y="111"/>
                    <a:pt x="38" y="136"/>
                    <a:pt x="70" y="149"/>
                  </a:cubicBezTo>
                  <a:cubicBezTo>
                    <a:pt x="64" y="146"/>
                    <a:pt x="60" y="145"/>
                    <a:pt x="59" y="145"/>
                  </a:cubicBezTo>
                  <a:lnTo>
                    <a:pt x="59" y="145"/>
                  </a:lnTo>
                  <a:cubicBezTo>
                    <a:pt x="55" y="145"/>
                    <a:pt x="85" y="161"/>
                    <a:pt x="95" y="161"/>
                  </a:cubicBezTo>
                  <a:cubicBezTo>
                    <a:pt x="104" y="163"/>
                    <a:pt x="112" y="164"/>
                    <a:pt x="120" y="164"/>
                  </a:cubicBezTo>
                  <a:cubicBezTo>
                    <a:pt x="137" y="164"/>
                    <a:pt x="154" y="161"/>
                    <a:pt x="171" y="161"/>
                  </a:cubicBezTo>
                  <a:cubicBezTo>
                    <a:pt x="209" y="155"/>
                    <a:pt x="272" y="123"/>
                    <a:pt x="253" y="67"/>
                  </a:cubicBezTo>
                  <a:lnTo>
                    <a:pt x="253" y="60"/>
                  </a:lnTo>
                  <a:cubicBezTo>
                    <a:pt x="240" y="21"/>
                    <a:pt x="186" y="0"/>
                    <a:pt x="1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15"/>
            <p:cNvSpPr/>
            <p:nvPr/>
          </p:nvSpPr>
          <p:spPr>
            <a:xfrm>
              <a:off x="6666025" y="3323300"/>
              <a:ext cx="11300" cy="4675"/>
            </a:xfrm>
            <a:custGeom>
              <a:avLst/>
              <a:gdLst/>
              <a:ahLst/>
              <a:cxnLst/>
              <a:rect l="l" t="t" r="r" b="b"/>
              <a:pathLst>
                <a:path w="452" h="187" extrusionOk="0">
                  <a:moveTo>
                    <a:pt x="206" y="1"/>
                  </a:moveTo>
                  <a:cubicBezTo>
                    <a:pt x="172" y="1"/>
                    <a:pt x="138" y="9"/>
                    <a:pt x="108" y="27"/>
                  </a:cubicBezTo>
                  <a:cubicBezTo>
                    <a:pt x="0" y="90"/>
                    <a:pt x="95" y="166"/>
                    <a:pt x="171" y="185"/>
                  </a:cubicBezTo>
                  <a:lnTo>
                    <a:pt x="183" y="185"/>
                  </a:lnTo>
                  <a:cubicBezTo>
                    <a:pt x="189" y="186"/>
                    <a:pt x="195" y="186"/>
                    <a:pt x="203" y="186"/>
                  </a:cubicBezTo>
                  <a:cubicBezTo>
                    <a:pt x="279" y="186"/>
                    <a:pt x="451" y="133"/>
                    <a:pt x="360" y="59"/>
                  </a:cubicBezTo>
                  <a:lnTo>
                    <a:pt x="347" y="52"/>
                  </a:lnTo>
                  <a:cubicBezTo>
                    <a:pt x="306" y="19"/>
                    <a:pt x="256" y="1"/>
                    <a:pt x="2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15"/>
            <p:cNvSpPr/>
            <p:nvPr/>
          </p:nvSpPr>
          <p:spPr>
            <a:xfrm>
              <a:off x="6663975" y="3334325"/>
              <a:ext cx="8525" cy="4325"/>
            </a:xfrm>
            <a:custGeom>
              <a:avLst/>
              <a:gdLst/>
              <a:ahLst/>
              <a:cxnLst/>
              <a:rect l="l" t="t" r="r" b="b"/>
              <a:pathLst>
                <a:path w="341" h="173" extrusionOk="0">
                  <a:moveTo>
                    <a:pt x="161" y="0"/>
                  </a:moveTo>
                  <a:cubicBezTo>
                    <a:pt x="140" y="0"/>
                    <a:pt x="120" y="3"/>
                    <a:pt x="101" y="9"/>
                  </a:cubicBezTo>
                  <a:cubicBezTo>
                    <a:pt x="51" y="28"/>
                    <a:pt x="0" y="78"/>
                    <a:pt x="51" y="128"/>
                  </a:cubicBezTo>
                  <a:cubicBezTo>
                    <a:pt x="84" y="157"/>
                    <a:pt x="128" y="173"/>
                    <a:pt x="172" y="173"/>
                  </a:cubicBezTo>
                  <a:cubicBezTo>
                    <a:pt x="195" y="173"/>
                    <a:pt x="218" y="169"/>
                    <a:pt x="240" y="160"/>
                  </a:cubicBezTo>
                  <a:cubicBezTo>
                    <a:pt x="290" y="147"/>
                    <a:pt x="341" y="97"/>
                    <a:pt x="297" y="46"/>
                  </a:cubicBezTo>
                  <a:cubicBezTo>
                    <a:pt x="257" y="16"/>
                    <a:pt x="208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15"/>
            <p:cNvSpPr/>
            <p:nvPr/>
          </p:nvSpPr>
          <p:spPr>
            <a:xfrm>
              <a:off x="6656400" y="3330150"/>
              <a:ext cx="9025" cy="4675"/>
            </a:xfrm>
            <a:custGeom>
              <a:avLst/>
              <a:gdLst/>
              <a:ahLst/>
              <a:cxnLst/>
              <a:rect l="l" t="t" r="r" b="b"/>
              <a:pathLst>
                <a:path w="361" h="187" extrusionOk="0">
                  <a:moveTo>
                    <a:pt x="173" y="0"/>
                  </a:moveTo>
                  <a:cubicBezTo>
                    <a:pt x="151" y="0"/>
                    <a:pt x="129" y="4"/>
                    <a:pt x="108" y="12"/>
                  </a:cubicBezTo>
                  <a:cubicBezTo>
                    <a:pt x="57" y="31"/>
                    <a:pt x="1" y="87"/>
                    <a:pt x="51" y="138"/>
                  </a:cubicBezTo>
                  <a:cubicBezTo>
                    <a:pt x="90" y="168"/>
                    <a:pt x="139" y="187"/>
                    <a:pt x="188" y="187"/>
                  </a:cubicBezTo>
                  <a:cubicBezTo>
                    <a:pt x="210" y="187"/>
                    <a:pt x="232" y="183"/>
                    <a:pt x="253" y="176"/>
                  </a:cubicBezTo>
                  <a:cubicBezTo>
                    <a:pt x="303" y="157"/>
                    <a:pt x="360" y="100"/>
                    <a:pt x="310" y="49"/>
                  </a:cubicBezTo>
                  <a:cubicBezTo>
                    <a:pt x="270" y="19"/>
                    <a:pt x="222" y="0"/>
                    <a:pt x="1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15"/>
            <p:cNvSpPr/>
            <p:nvPr/>
          </p:nvSpPr>
          <p:spPr>
            <a:xfrm>
              <a:off x="6671225" y="3312150"/>
              <a:ext cx="9950" cy="5425"/>
            </a:xfrm>
            <a:custGeom>
              <a:avLst/>
              <a:gdLst/>
              <a:ahLst/>
              <a:cxnLst/>
              <a:rect l="l" t="t" r="r" b="b"/>
              <a:pathLst>
                <a:path w="398" h="217" extrusionOk="0">
                  <a:moveTo>
                    <a:pt x="221" y="0"/>
                  </a:moveTo>
                  <a:cubicBezTo>
                    <a:pt x="164" y="0"/>
                    <a:pt x="0" y="38"/>
                    <a:pt x="57" y="126"/>
                  </a:cubicBezTo>
                  <a:lnTo>
                    <a:pt x="57" y="139"/>
                  </a:lnTo>
                  <a:cubicBezTo>
                    <a:pt x="79" y="189"/>
                    <a:pt x="161" y="217"/>
                    <a:pt x="239" y="217"/>
                  </a:cubicBezTo>
                  <a:cubicBezTo>
                    <a:pt x="319" y="217"/>
                    <a:pt x="395" y="187"/>
                    <a:pt x="398" y="120"/>
                  </a:cubicBezTo>
                  <a:lnTo>
                    <a:pt x="398" y="107"/>
                  </a:lnTo>
                  <a:cubicBezTo>
                    <a:pt x="398" y="25"/>
                    <a:pt x="284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15"/>
            <p:cNvSpPr/>
            <p:nvPr/>
          </p:nvSpPr>
          <p:spPr>
            <a:xfrm>
              <a:off x="6613525" y="3363325"/>
              <a:ext cx="6925" cy="3450"/>
            </a:xfrm>
            <a:custGeom>
              <a:avLst/>
              <a:gdLst/>
              <a:ahLst/>
              <a:cxnLst/>
              <a:rect l="l" t="t" r="r" b="b"/>
              <a:pathLst>
                <a:path w="277" h="138" extrusionOk="0">
                  <a:moveTo>
                    <a:pt x="170" y="1"/>
                  </a:moveTo>
                  <a:cubicBezTo>
                    <a:pt x="161" y="1"/>
                    <a:pt x="152" y="1"/>
                    <a:pt x="145" y="3"/>
                  </a:cubicBezTo>
                  <a:lnTo>
                    <a:pt x="120" y="9"/>
                  </a:lnTo>
                  <a:cubicBezTo>
                    <a:pt x="44" y="22"/>
                    <a:pt x="0" y="97"/>
                    <a:pt x="95" y="129"/>
                  </a:cubicBezTo>
                  <a:cubicBezTo>
                    <a:pt x="109" y="134"/>
                    <a:pt x="132" y="138"/>
                    <a:pt x="155" y="138"/>
                  </a:cubicBezTo>
                  <a:cubicBezTo>
                    <a:pt x="212" y="138"/>
                    <a:pt x="277" y="118"/>
                    <a:pt x="259" y="60"/>
                  </a:cubicBezTo>
                  <a:cubicBezTo>
                    <a:pt x="259" y="53"/>
                    <a:pt x="259" y="47"/>
                    <a:pt x="252" y="41"/>
                  </a:cubicBezTo>
                  <a:cubicBezTo>
                    <a:pt x="247" y="11"/>
                    <a:pt x="204" y="1"/>
                    <a:pt x="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15"/>
            <p:cNvSpPr/>
            <p:nvPr/>
          </p:nvSpPr>
          <p:spPr>
            <a:xfrm>
              <a:off x="6605475" y="3373725"/>
              <a:ext cx="9950" cy="5050"/>
            </a:xfrm>
            <a:custGeom>
              <a:avLst/>
              <a:gdLst/>
              <a:ahLst/>
              <a:cxnLst/>
              <a:rect l="l" t="t" r="r" b="b"/>
              <a:pathLst>
                <a:path w="398" h="202" extrusionOk="0">
                  <a:moveTo>
                    <a:pt x="199" y="0"/>
                  </a:moveTo>
                  <a:cubicBezTo>
                    <a:pt x="172" y="0"/>
                    <a:pt x="146" y="5"/>
                    <a:pt x="120" y="16"/>
                  </a:cubicBezTo>
                  <a:cubicBezTo>
                    <a:pt x="64" y="35"/>
                    <a:pt x="0" y="91"/>
                    <a:pt x="57" y="148"/>
                  </a:cubicBezTo>
                  <a:cubicBezTo>
                    <a:pt x="99" y="182"/>
                    <a:pt x="153" y="201"/>
                    <a:pt x="206" y="201"/>
                  </a:cubicBezTo>
                  <a:cubicBezTo>
                    <a:pt x="232" y="201"/>
                    <a:pt x="259" y="196"/>
                    <a:pt x="284" y="186"/>
                  </a:cubicBezTo>
                  <a:cubicBezTo>
                    <a:pt x="341" y="167"/>
                    <a:pt x="398" y="110"/>
                    <a:pt x="347" y="54"/>
                  </a:cubicBezTo>
                  <a:cubicBezTo>
                    <a:pt x="305" y="20"/>
                    <a:pt x="252" y="0"/>
                    <a:pt x="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15"/>
            <p:cNvSpPr/>
            <p:nvPr/>
          </p:nvSpPr>
          <p:spPr>
            <a:xfrm>
              <a:off x="6614175" y="3373050"/>
              <a:ext cx="7850" cy="3175"/>
            </a:xfrm>
            <a:custGeom>
              <a:avLst/>
              <a:gdLst/>
              <a:ahLst/>
              <a:cxnLst/>
              <a:rect l="l" t="t" r="r" b="b"/>
              <a:pathLst>
                <a:path w="314" h="127" extrusionOk="0">
                  <a:moveTo>
                    <a:pt x="162" y="0"/>
                  </a:moveTo>
                  <a:cubicBezTo>
                    <a:pt x="83" y="0"/>
                    <a:pt x="1" y="40"/>
                    <a:pt x="56" y="99"/>
                  </a:cubicBezTo>
                  <a:cubicBezTo>
                    <a:pt x="77" y="118"/>
                    <a:pt x="114" y="126"/>
                    <a:pt x="152" y="126"/>
                  </a:cubicBezTo>
                  <a:cubicBezTo>
                    <a:pt x="231" y="126"/>
                    <a:pt x="313" y="90"/>
                    <a:pt x="258" y="30"/>
                  </a:cubicBezTo>
                  <a:cubicBezTo>
                    <a:pt x="237" y="10"/>
                    <a:pt x="200" y="0"/>
                    <a:pt x="1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15"/>
            <p:cNvSpPr/>
            <p:nvPr/>
          </p:nvSpPr>
          <p:spPr>
            <a:xfrm>
              <a:off x="6599900" y="3364900"/>
              <a:ext cx="7975" cy="4075"/>
            </a:xfrm>
            <a:custGeom>
              <a:avLst/>
              <a:gdLst/>
              <a:ahLst/>
              <a:cxnLst/>
              <a:rect l="l" t="t" r="r" b="b"/>
              <a:pathLst>
                <a:path w="319" h="163" extrusionOk="0">
                  <a:moveTo>
                    <a:pt x="155" y="1"/>
                  </a:moveTo>
                  <a:cubicBezTo>
                    <a:pt x="86" y="1"/>
                    <a:pt x="0" y="24"/>
                    <a:pt x="28" y="97"/>
                  </a:cubicBezTo>
                  <a:cubicBezTo>
                    <a:pt x="34" y="116"/>
                    <a:pt x="47" y="135"/>
                    <a:pt x="72" y="148"/>
                  </a:cubicBezTo>
                  <a:cubicBezTo>
                    <a:pt x="91" y="157"/>
                    <a:pt x="113" y="162"/>
                    <a:pt x="136" y="162"/>
                  </a:cubicBezTo>
                  <a:cubicBezTo>
                    <a:pt x="159" y="162"/>
                    <a:pt x="182" y="157"/>
                    <a:pt x="205" y="148"/>
                  </a:cubicBezTo>
                  <a:cubicBezTo>
                    <a:pt x="280" y="129"/>
                    <a:pt x="318" y="47"/>
                    <a:pt x="217" y="9"/>
                  </a:cubicBezTo>
                  <a:cubicBezTo>
                    <a:pt x="203" y="4"/>
                    <a:pt x="180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15"/>
            <p:cNvSpPr/>
            <p:nvPr/>
          </p:nvSpPr>
          <p:spPr>
            <a:xfrm>
              <a:off x="6592225" y="3377200"/>
              <a:ext cx="9650" cy="5275"/>
            </a:xfrm>
            <a:custGeom>
              <a:avLst/>
              <a:gdLst/>
              <a:ahLst/>
              <a:cxnLst/>
              <a:rect l="l" t="t" r="r" b="b"/>
              <a:pathLst>
                <a:path w="386" h="211" extrusionOk="0">
                  <a:moveTo>
                    <a:pt x="205" y="1"/>
                  </a:moveTo>
                  <a:cubicBezTo>
                    <a:pt x="147" y="1"/>
                    <a:pt x="71" y="16"/>
                    <a:pt x="45" y="72"/>
                  </a:cubicBezTo>
                  <a:cubicBezTo>
                    <a:pt x="1" y="167"/>
                    <a:pt x="146" y="205"/>
                    <a:pt x="209" y="211"/>
                  </a:cubicBezTo>
                  <a:cubicBezTo>
                    <a:pt x="272" y="211"/>
                    <a:pt x="379" y="186"/>
                    <a:pt x="385" y="110"/>
                  </a:cubicBezTo>
                  <a:cubicBezTo>
                    <a:pt x="385" y="41"/>
                    <a:pt x="297" y="3"/>
                    <a:pt x="240" y="3"/>
                  </a:cubicBezTo>
                  <a:cubicBezTo>
                    <a:pt x="230" y="2"/>
                    <a:pt x="218" y="1"/>
                    <a:pt x="2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39589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●"/>
              <a:defRPr sz="1800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xygen"/>
              <a:buChar char="■"/>
              <a:defRPr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0" r:id="rId3"/>
    <p:sldLayoutId id="2147483671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1" r:id="rId10"/>
    <p:sldLayoutId id="2147483682" r:id="rId11"/>
    <p:sldLayoutId id="2147483684" r:id="rId12"/>
    <p:sldLayoutId id="214748368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g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4.wdp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8" name="Google Shape;4368;p52"/>
          <p:cNvSpPr txBox="1">
            <a:spLocks noGrp="1"/>
          </p:cNvSpPr>
          <p:nvPr>
            <p:ph type="subTitle" idx="1"/>
          </p:nvPr>
        </p:nvSpPr>
        <p:spPr>
          <a:xfrm>
            <a:off x="422046" y="1995686"/>
            <a:ext cx="1935249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2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표지 보고 </a:t>
            </a:r>
            <a:r>
              <a:rPr lang="ko-KR" altLang="en-US" sz="12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그림책 내용 상상하기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그림책을 </a:t>
            </a:r>
            <a:r>
              <a:rPr lang="ko-KR" altLang="en-US" sz="110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읽고 내용 파악하기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그림 속의 </a:t>
            </a:r>
            <a:r>
              <a:rPr lang="ko-KR" altLang="en-US" sz="1100" spc="-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인물이 되어 하고 싶은 말 생각하기</a:t>
            </a:r>
            <a:endParaRPr lang="ko-KR" altLang="en-US" sz="1100" dirty="0">
              <a:solidFill>
                <a:srgbClr val="00000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369" name="Google Shape;4369;p52"/>
          <p:cNvSpPr txBox="1">
            <a:spLocks noGrp="1"/>
          </p:cNvSpPr>
          <p:nvPr>
            <p:ph type="subTitle" idx="2"/>
          </p:nvPr>
        </p:nvSpPr>
        <p:spPr>
          <a:xfrm>
            <a:off x="2589670" y="2120476"/>
            <a:ext cx="2198354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여러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동물들의 특징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생각해 보기</a:t>
            </a:r>
            <a:endParaRPr lang="ko-KR" altLang="en-US" sz="1100" spc="-150" dirty="0">
              <a:solidFill>
                <a:srgbClr val="000000"/>
              </a:solidFill>
              <a:latin typeface="한컴 백제 B" pitchFamily="18" charset="-127"/>
              <a:ea typeface="한컴 백제 B" pitchFamily="18" charset="-127"/>
            </a:endParaRP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여러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동물들의 특징과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연관 지어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en-US" altLang="ko-KR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000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이 친구하자 한다고</a:t>
            </a:r>
            <a:r>
              <a:rPr lang="en-US" altLang="ko-KR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?’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를 새롭게 만들어 보기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친구가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되고 싶은 동물 고깔모자로 만들기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친구가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되고 싶은 동물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 소개하기</a:t>
            </a:r>
            <a:endParaRPr lang="ko-KR" altLang="en-US" sz="1100" spc="-150" dirty="0">
              <a:solidFill>
                <a:srgbClr val="00000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370" name="Google Shape;4370;p52"/>
          <p:cNvSpPr txBox="1">
            <a:spLocks noGrp="1"/>
          </p:cNvSpPr>
          <p:nvPr>
            <p:ph type="ctrTitle"/>
          </p:nvPr>
        </p:nvSpPr>
        <p:spPr>
          <a:xfrm>
            <a:off x="112063" y="4062479"/>
            <a:ext cx="2619300" cy="3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날갯짓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단계</a:t>
            </a:r>
            <a:r>
              <a:rPr lang="en-US" altLang="ko-KR" dirty="0">
                <a:latin typeface="한컴 백제 B" pitchFamily="18" charset="-127"/>
                <a:ea typeface="한컴 백제 B" pitchFamily="18" charset="-127"/>
              </a:rPr>
              <a:t/>
            </a:r>
            <a:br>
              <a:rPr lang="en-US" altLang="ko-KR" dirty="0">
                <a:latin typeface="한컴 백제 B" pitchFamily="18" charset="-127"/>
                <a:ea typeface="한컴 백제 B" pitchFamily="18" charset="-127"/>
              </a:rPr>
            </a:b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내용 알기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371" name="Google Shape;4371;p52"/>
          <p:cNvSpPr txBox="1">
            <a:spLocks noGrp="1"/>
          </p:cNvSpPr>
          <p:nvPr>
            <p:ph type="subTitle" idx="4"/>
          </p:nvPr>
        </p:nvSpPr>
        <p:spPr>
          <a:xfrm>
            <a:off x="4860032" y="2094472"/>
            <a:ext cx="1915500" cy="142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&lt;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왜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띄어 써야 돼</a:t>
            </a: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?&gt;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책이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나온 부분을 그림 속에서 찾기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띄어쓰기의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필요성을 알고 간단한 단어의 띄어쓰기 배우기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띄어쓰기 퀴즈</a:t>
            </a:r>
            <a:endParaRPr lang="ko-KR" altLang="en-US" sz="1100" spc="-150" dirty="0">
              <a:solidFill>
                <a:srgbClr val="00000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4376" name="Google Shape;4376;p52"/>
          <p:cNvGrpSpPr/>
          <p:nvPr/>
        </p:nvGrpSpPr>
        <p:grpSpPr>
          <a:xfrm rot="-5400000" flipH="1">
            <a:off x="1333911" y="3198581"/>
            <a:ext cx="175604" cy="1235734"/>
            <a:chOff x="1961800" y="3022425"/>
            <a:chExt cx="60750" cy="316725"/>
          </a:xfrm>
        </p:grpSpPr>
        <p:sp>
          <p:nvSpPr>
            <p:cNvPr id="4377" name="Google Shape;4377;p52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8" name="Google Shape;4378;p52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9" name="Google Shape;4379;p52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0" name="Google Shape;4380;p52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1" name="Google Shape;4381;p52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2" name="Google Shape;4382;p52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3" name="Google Shape;4383;p52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4" name="Google Shape;4384;p52"/>
            <p:cNvSpPr/>
            <p:nvPr/>
          </p:nvSpPr>
          <p:spPr>
            <a:xfrm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5" name="Google Shape;4385;p52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6" name="Google Shape;4386;p52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7" name="Google Shape;4387;p52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8" name="Google Shape;4388;p52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9" name="Google Shape;4389;p52"/>
          <p:cNvGrpSpPr/>
          <p:nvPr/>
        </p:nvGrpSpPr>
        <p:grpSpPr>
          <a:xfrm rot="5400000">
            <a:off x="3540091" y="3216786"/>
            <a:ext cx="175604" cy="1235734"/>
            <a:chOff x="1961800" y="3022425"/>
            <a:chExt cx="60750" cy="316725"/>
          </a:xfrm>
        </p:grpSpPr>
        <p:sp>
          <p:nvSpPr>
            <p:cNvPr id="4390" name="Google Shape;4390;p52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1" name="Google Shape;4391;p52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2" name="Google Shape;4392;p52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3" name="Google Shape;4393;p52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4" name="Google Shape;4394;p52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5" name="Google Shape;4395;p52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6" name="Google Shape;4396;p52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7" name="Google Shape;4397;p52"/>
            <p:cNvSpPr/>
            <p:nvPr/>
          </p:nvSpPr>
          <p:spPr>
            <a:xfrm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8" name="Google Shape;4398;p52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9" name="Google Shape;4399;p52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0" name="Google Shape;4400;p52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1" name="Google Shape;4401;p52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02" name="Google Shape;4402;p52"/>
          <p:cNvGrpSpPr/>
          <p:nvPr/>
        </p:nvGrpSpPr>
        <p:grpSpPr>
          <a:xfrm rot="5400000">
            <a:off x="5729980" y="3190782"/>
            <a:ext cx="175604" cy="1235734"/>
            <a:chOff x="1961800" y="3022425"/>
            <a:chExt cx="60750" cy="316725"/>
          </a:xfrm>
        </p:grpSpPr>
        <p:sp>
          <p:nvSpPr>
            <p:cNvPr id="4403" name="Google Shape;4403;p52"/>
            <p:cNvSpPr/>
            <p:nvPr/>
          </p:nvSpPr>
          <p:spPr>
            <a:xfrm>
              <a:off x="1961800" y="3022425"/>
              <a:ext cx="60750" cy="316725"/>
            </a:xfrm>
            <a:custGeom>
              <a:avLst/>
              <a:gdLst/>
              <a:ahLst/>
              <a:cxnLst/>
              <a:rect l="l" t="t" r="r" b="b"/>
              <a:pathLst>
                <a:path w="2430" h="12669" extrusionOk="0">
                  <a:moveTo>
                    <a:pt x="1391" y="0"/>
                  </a:moveTo>
                  <a:cubicBezTo>
                    <a:pt x="694" y="0"/>
                    <a:pt x="316" y="2966"/>
                    <a:pt x="316" y="4147"/>
                  </a:cubicBezTo>
                  <a:cubicBezTo>
                    <a:pt x="316" y="4885"/>
                    <a:pt x="310" y="5623"/>
                    <a:pt x="297" y="6354"/>
                  </a:cubicBezTo>
                  <a:cubicBezTo>
                    <a:pt x="278" y="7092"/>
                    <a:pt x="278" y="7849"/>
                    <a:pt x="285" y="8593"/>
                  </a:cubicBezTo>
                  <a:cubicBezTo>
                    <a:pt x="285" y="8776"/>
                    <a:pt x="297" y="8965"/>
                    <a:pt x="316" y="9148"/>
                  </a:cubicBezTo>
                  <a:cubicBezTo>
                    <a:pt x="392" y="10025"/>
                    <a:pt x="1" y="11740"/>
                    <a:pt x="789" y="12409"/>
                  </a:cubicBezTo>
                  <a:cubicBezTo>
                    <a:pt x="1000" y="12589"/>
                    <a:pt x="1179" y="12669"/>
                    <a:pt x="1330" y="12669"/>
                  </a:cubicBezTo>
                  <a:cubicBezTo>
                    <a:pt x="2293" y="12669"/>
                    <a:pt x="2170" y="9477"/>
                    <a:pt x="2170" y="8606"/>
                  </a:cubicBezTo>
                  <a:cubicBezTo>
                    <a:pt x="2233" y="7811"/>
                    <a:pt x="2208" y="7010"/>
                    <a:pt x="2196" y="6209"/>
                  </a:cubicBezTo>
                  <a:cubicBezTo>
                    <a:pt x="2177" y="5080"/>
                    <a:pt x="2429" y="1321"/>
                    <a:pt x="1824" y="356"/>
                  </a:cubicBezTo>
                  <a:cubicBezTo>
                    <a:pt x="1668" y="108"/>
                    <a:pt x="1524" y="0"/>
                    <a:pt x="13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4" name="Google Shape;4404;p52"/>
            <p:cNvSpPr/>
            <p:nvPr/>
          </p:nvSpPr>
          <p:spPr>
            <a:xfrm>
              <a:off x="1993175" y="3070425"/>
              <a:ext cx="9025" cy="7700"/>
            </a:xfrm>
            <a:custGeom>
              <a:avLst/>
              <a:gdLst/>
              <a:ahLst/>
              <a:cxnLst/>
              <a:rect l="l" t="t" r="r" b="b"/>
              <a:pathLst>
                <a:path w="361" h="308" extrusionOk="0">
                  <a:moveTo>
                    <a:pt x="179" y="0"/>
                  </a:moveTo>
                  <a:cubicBezTo>
                    <a:pt x="152" y="0"/>
                    <a:pt x="123" y="21"/>
                    <a:pt x="108" y="45"/>
                  </a:cubicBezTo>
                  <a:cubicBezTo>
                    <a:pt x="89" y="76"/>
                    <a:pt x="70" y="101"/>
                    <a:pt x="51" y="133"/>
                  </a:cubicBezTo>
                  <a:cubicBezTo>
                    <a:pt x="0" y="210"/>
                    <a:pt x="11" y="308"/>
                    <a:pt x="89" y="308"/>
                  </a:cubicBezTo>
                  <a:cubicBezTo>
                    <a:pt x="106" y="308"/>
                    <a:pt x="128" y="302"/>
                    <a:pt x="152" y="291"/>
                  </a:cubicBezTo>
                  <a:cubicBezTo>
                    <a:pt x="228" y="253"/>
                    <a:pt x="360" y="101"/>
                    <a:pt x="247" y="32"/>
                  </a:cubicBezTo>
                  <a:lnTo>
                    <a:pt x="203" y="7"/>
                  </a:lnTo>
                  <a:cubicBezTo>
                    <a:pt x="195" y="2"/>
                    <a:pt x="187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5" name="Google Shape;4405;p52"/>
            <p:cNvSpPr/>
            <p:nvPr/>
          </p:nvSpPr>
          <p:spPr>
            <a:xfrm>
              <a:off x="2001225" y="3055100"/>
              <a:ext cx="7475" cy="5150"/>
            </a:xfrm>
            <a:custGeom>
              <a:avLst/>
              <a:gdLst/>
              <a:ahLst/>
              <a:cxnLst/>
              <a:rect l="l" t="t" r="r" b="b"/>
              <a:pathLst>
                <a:path w="299" h="206" extrusionOk="0">
                  <a:moveTo>
                    <a:pt x="187" y="1"/>
                  </a:moveTo>
                  <a:cubicBezTo>
                    <a:pt x="182" y="1"/>
                    <a:pt x="177" y="1"/>
                    <a:pt x="171" y="2"/>
                  </a:cubicBezTo>
                  <a:cubicBezTo>
                    <a:pt x="101" y="8"/>
                    <a:pt x="45" y="46"/>
                    <a:pt x="19" y="109"/>
                  </a:cubicBezTo>
                  <a:cubicBezTo>
                    <a:pt x="7" y="128"/>
                    <a:pt x="1" y="166"/>
                    <a:pt x="19" y="185"/>
                  </a:cubicBezTo>
                  <a:lnTo>
                    <a:pt x="26" y="191"/>
                  </a:lnTo>
                  <a:cubicBezTo>
                    <a:pt x="35" y="200"/>
                    <a:pt x="48" y="205"/>
                    <a:pt x="61" y="205"/>
                  </a:cubicBezTo>
                  <a:cubicBezTo>
                    <a:pt x="75" y="205"/>
                    <a:pt x="89" y="200"/>
                    <a:pt x="101" y="191"/>
                  </a:cubicBezTo>
                  <a:cubicBezTo>
                    <a:pt x="103" y="191"/>
                    <a:pt x="104" y="191"/>
                    <a:pt x="106" y="191"/>
                  </a:cubicBezTo>
                  <a:cubicBezTo>
                    <a:pt x="201" y="191"/>
                    <a:pt x="299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6" name="Google Shape;4406;p52"/>
            <p:cNvSpPr/>
            <p:nvPr/>
          </p:nvSpPr>
          <p:spPr>
            <a:xfrm>
              <a:off x="1986250" y="3061850"/>
              <a:ext cx="8075" cy="6425"/>
            </a:xfrm>
            <a:custGeom>
              <a:avLst/>
              <a:gdLst/>
              <a:ahLst/>
              <a:cxnLst/>
              <a:rect l="l" t="t" r="r" b="b"/>
              <a:pathLst>
                <a:path w="323" h="257" extrusionOk="0">
                  <a:moveTo>
                    <a:pt x="204" y="0"/>
                  </a:moveTo>
                  <a:cubicBezTo>
                    <a:pt x="161" y="0"/>
                    <a:pt x="104" y="60"/>
                    <a:pt x="89" y="85"/>
                  </a:cubicBezTo>
                  <a:lnTo>
                    <a:pt x="101" y="79"/>
                  </a:lnTo>
                  <a:lnTo>
                    <a:pt x="101" y="79"/>
                  </a:lnTo>
                  <a:cubicBezTo>
                    <a:pt x="63" y="123"/>
                    <a:pt x="0" y="255"/>
                    <a:pt x="108" y="255"/>
                  </a:cubicBezTo>
                  <a:cubicBezTo>
                    <a:pt x="112" y="256"/>
                    <a:pt x="117" y="256"/>
                    <a:pt x="121" y="256"/>
                  </a:cubicBezTo>
                  <a:cubicBezTo>
                    <a:pt x="161" y="256"/>
                    <a:pt x="199" y="232"/>
                    <a:pt x="221" y="198"/>
                  </a:cubicBezTo>
                  <a:cubicBezTo>
                    <a:pt x="272" y="154"/>
                    <a:pt x="322" y="34"/>
                    <a:pt x="221" y="22"/>
                  </a:cubicBezTo>
                  <a:lnTo>
                    <a:pt x="234" y="16"/>
                  </a:lnTo>
                  <a:cubicBezTo>
                    <a:pt x="226" y="5"/>
                    <a:pt x="215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7" name="Google Shape;4407;p52"/>
            <p:cNvSpPr/>
            <p:nvPr/>
          </p:nvSpPr>
          <p:spPr>
            <a:xfrm>
              <a:off x="1985925" y="3300150"/>
              <a:ext cx="11375" cy="6650"/>
            </a:xfrm>
            <a:custGeom>
              <a:avLst/>
              <a:gdLst/>
              <a:ahLst/>
              <a:cxnLst/>
              <a:rect l="l" t="t" r="r" b="b"/>
              <a:pathLst>
                <a:path w="455" h="266" extrusionOk="0">
                  <a:moveTo>
                    <a:pt x="291" y="1"/>
                  </a:moveTo>
                  <a:cubicBezTo>
                    <a:pt x="171" y="1"/>
                    <a:pt x="1" y="266"/>
                    <a:pt x="165" y="266"/>
                  </a:cubicBezTo>
                  <a:cubicBezTo>
                    <a:pt x="285" y="266"/>
                    <a:pt x="455" y="1"/>
                    <a:pt x="2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8" name="Google Shape;4408;p52"/>
            <p:cNvSpPr/>
            <p:nvPr/>
          </p:nvSpPr>
          <p:spPr>
            <a:xfrm>
              <a:off x="1996975" y="3280750"/>
              <a:ext cx="5225" cy="3025"/>
            </a:xfrm>
            <a:custGeom>
              <a:avLst/>
              <a:gdLst/>
              <a:ahLst/>
              <a:cxnLst/>
              <a:rect l="l" t="t" r="r" b="b"/>
              <a:pathLst>
                <a:path w="209" h="121" extrusionOk="0">
                  <a:moveTo>
                    <a:pt x="133" y="1"/>
                  </a:moveTo>
                  <a:cubicBezTo>
                    <a:pt x="82" y="1"/>
                    <a:pt x="0" y="121"/>
                    <a:pt x="76" y="121"/>
                  </a:cubicBezTo>
                  <a:cubicBezTo>
                    <a:pt x="126" y="121"/>
                    <a:pt x="208" y="1"/>
                    <a:pt x="13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9" name="Google Shape;4409;p52"/>
            <p:cNvSpPr/>
            <p:nvPr/>
          </p:nvSpPr>
          <p:spPr>
            <a:xfrm>
              <a:off x="1988300" y="3186150"/>
              <a:ext cx="6950" cy="4425"/>
            </a:xfrm>
            <a:custGeom>
              <a:avLst/>
              <a:gdLst/>
              <a:ahLst/>
              <a:cxnLst/>
              <a:rect l="l" t="t" r="r" b="b"/>
              <a:pathLst>
                <a:path w="278" h="177" extrusionOk="0">
                  <a:moveTo>
                    <a:pt x="174" y="0"/>
                  </a:moveTo>
                  <a:cubicBezTo>
                    <a:pt x="143" y="0"/>
                    <a:pt x="107" y="23"/>
                    <a:pt x="89" y="45"/>
                  </a:cubicBezTo>
                  <a:lnTo>
                    <a:pt x="82" y="45"/>
                  </a:lnTo>
                  <a:cubicBezTo>
                    <a:pt x="63" y="51"/>
                    <a:pt x="0" y="108"/>
                    <a:pt x="38" y="133"/>
                  </a:cubicBezTo>
                  <a:lnTo>
                    <a:pt x="57" y="165"/>
                  </a:lnTo>
                  <a:cubicBezTo>
                    <a:pt x="66" y="173"/>
                    <a:pt x="78" y="177"/>
                    <a:pt x="91" y="177"/>
                  </a:cubicBezTo>
                  <a:cubicBezTo>
                    <a:pt x="108" y="177"/>
                    <a:pt x="125" y="172"/>
                    <a:pt x="139" y="165"/>
                  </a:cubicBezTo>
                  <a:cubicBezTo>
                    <a:pt x="183" y="140"/>
                    <a:pt x="278" y="76"/>
                    <a:pt x="209" y="13"/>
                  </a:cubicBezTo>
                  <a:cubicBezTo>
                    <a:pt x="199" y="4"/>
                    <a:pt x="187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0" name="Google Shape;4410;p52"/>
            <p:cNvSpPr/>
            <p:nvPr/>
          </p:nvSpPr>
          <p:spPr>
            <a:xfrm rot="10800000" flipH="1">
              <a:off x="1994500" y="3172575"/>
              <a:ext cx="9125" cy="5275"/>
            </a:xfrm>
            <a:custGeom>
              <a:avLst/>
              <a:gdLst/>
              <a:ahLst/>
              <a:cxnLst/>
              <a:rect l="l" t="t" r="r" b="b"/>
              <a:pathLst>
                <a:path w="365" h="211" extrusionOk="0">
                  <a:moveTo>
                    <a:pt x="198" y="1"/>
                  </a:moveTo>
                  <a:cubicBezTo>
                    <a:pt x="97" y="1"/>
                    <a:pt x="0" y="210"/>
                    <a:pt x="97" y="210"/>
                  </a:cubicBezTo>
                  <a:cubicBezTo>
                    <a:pt x="100" y="210"/>
                    <a:pt x="103" y="210"/>
                    <a:pt x="106" y="210"/>
                  </a:cubicBezTo>
                  <a:cubicBezTo>
                    <a:pt x="131" y="210"/>
                    <a:pt x="156" y="203"/>
                    <a:pt x="181" y="197"/>
                  </a:cubicBezTo>
                  <a:cubicBezTo>
                    <a:pt x="225" y="178"/>
                    <a:pt x="364" y="46"/>
                    <a:pt x="270" y="14"/>
                  </a:cubicBezTo>
                  <a:cubicBezTo>
                    <a:pt x="251" y="8"/>
                    <a:pt x="225" y="1"/>
                    <a:pt x="206" y="1"/>
                  </a:cubicBezTo>
                  <a:cubicBezTo>
                    <a:pt x="204" y="1"/>
                    <a:pt x="201" y="1"/>
                    <a:pt x="1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1" name="Google Shape;4411;p52"/>
            <p:cNvSpPr/>
            <p:nvPr/>
          </p:nvSpPr>
          <p:spPr>
            <a:xfrm>
              <a:off x="1987825" y="3137425"/>
              <a:ext cx="12325" cy="7300"/>
            </a:xfrm>
            <a:custGeom>
              <a:avLst/>
              <a:gdLst/>
              <a:ahLst/>
              <a:cxnLst/>
              <a:rect l="l" t="t" r="r" b="b"/>
              <a:pathLst>
                <a:path w="493" h="292" extrusionOk="0">
                  <a:moveTo>
                    <a:pt x="316" y="1"/>
                  </a:moveTo>
                  <a:cubicBezTo>
                    <a:pt x="183" y="1"/>
                    <a:pt x="0" y="291"/>
                    <a:pt x="177" y="291"/>
                  </a:cubicBezTo>
                  <a:cubicBezTo>
                    <a:pt x="310" y="291"/>
                    <a:pt x="492" y="1"/>
                    <a:pt x="3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2" name="Google Shape;4412;p52"/>
            <p:cNvSpPr/>
            <p:nvPr/>
          </p:nvSpPr>
          <p:spPr>
            <a:xfrm>
              <a:off x="1984975" y="3122900"/>
              <a:ext cx="5925" cy="6300"/>
            </a:xfrm>
            <a:custGeom>
              <a:avLst/>
              <a:gdLst/>
              <a:ahLst/>
              <a:cxnLst/>
              <a:rect l="l" t="t" r="r" b="b"/>
              <a:pathLst>
                <a:path w="237" h="252" extrusionOk="0">
                  <a:moveTo>
                    <a:pt x="155" y="1"/>
                  </a:moveTo>
                  <a:cubicBezTo>
                    <a:pt x="114" y="1"/>
                    <a:pt x="48" y="68"/>
                    <a:pt x="39" y="96"/>
                  </a:cubicBezTo>
                  <a:cubicBezTo>
                    <a:pt x="51" y="84"/>
                    <a:pt x="57" y="78"/>
                    <a:pt x="58" y="78"/>
                  </a:cubicBezTo>
                  <a:lnTo>
                    <a:pt x="58" y="78"/>
                  </a:lnTo>
                  <a:cubicBezTo>
                    <a:pt x="58" y="78"/>
                    <a:pt x="52" y="86"/>
                    <a:pt x="39" y="103"/>
                  </a:cubicBezTo>
                  <a:cubicBezTo>
                    <a:pt x="26" y="128"/>
                    <a:pt x="14" y="153"/>
                    <a:pt x="14" y="178"/>
                  </a:cubicBezTo>
                  <a:cubicBezTo>
                    <a:pt x="1" y="230"/>
                    <a:pt x="24" y="252"/>
                    <a:pt x="59" y="252"/>
                  </a:cubicBezTo>
                  <a:cubicBezTo>
                    <a:pt x="126" y="252"/>
                    <a:pt x="236" y="173"/>
                    <a:pt x="215" y="77"/>
                  </a:cubicBezTo>
                  <a:lnTo>
                    <a:pt x="209" y="58"/>
                  </a:lnTo>
                  <a:cubicBezTo>
                    <a:pt x="203" y="46"/>
                    <a:pt x="196" y="40"/>
                    <a:pt x="184" y="33"/>
                  </a:cubicBezTo>
                  <a:lnTo>
                    <a:pt x="184" y="27"/>
                  </a:lnTo>
                  <a:cubicBezTo>
                    <a:pt x="179" y="8"/>
                    <a:pt x="168" y="1"/>
                    <a:pt x="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3" name="Google Shape;4413;p52"/>
            <p:cNvSpPr/>
            <p:nvPr/>
          </p:nvSpPr>
          <p:spPr>
            <a:xfrm>
              <a:off x="1998225" y="3106850"/>
              <a:ext cx="6175" cy="5250"/>
            </a:xfrm>
            <a:custGeom>
              <a:avLst/>
              <a:gdLst/>
              <a:ahLst/>
              <a:cxnLst/>
              <a:rect l="l" t="t" r="r" b="b"/>
              <a:pathLst>
                <a:path w="247" h="210" extrusionOk="0">
                  <a:moveTo>
                    <a:pt x="196" y="0"/>
                  </a:moveTo>
                  <a:cubicBezTo>
                    <a:pt x="165" y="0"/>
                    <a:pt x="133" y="7"/>
                    <a:pt x="108" y="26"/>
                  </a:cubicBezTo>
                  <a:cubicBezTo>
                    <a:pt x="76" y="32"/>
                    <a:pt x="1" y="120"/>
                    <a:pt x="45" y="145"/>
                  </a:cubicBezTo>
                  <a:cubicBezTo>
                    <a:pt x="57" y="158"/>
                    <a:pt x="70" y="164"/>
                    <a:pt x="76" y="177"/>
                  </a:cubicBezTo>
                  <a:cubicBezTo>
                    <a:pt x="83" y="200"/>
                    <a:pt x="96" y="209"/>
                    <a:pt x="112" y="209"/>
                  </a:cubicBezTo>
                  <a:cubicBezTo>
                    <a:pt x="163" y="209"/>
                    <a:pt x="247" y="119"/>
                    <a:pt x="247" y="76"/>
                  </a:cubicBezTo>
                  <a:cubicBezTo>
                    <a:pt x="247" y="57"/>
                    <a:pt x="247" y="45"/>
                    <a:pt x="240" y="32"/>
                  </a:cubicBezTo>
                  <a:cubicBezTo>
                    <a:pt x="234" y="13"/>
                    <a:pt x="21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4" name="Google Shape;4414;p52"/>
            <p:cNvSpPr/>
            <p:nvPr/>
          </p:nvSpPr>
          <p:spPr>
            <a:xfrm>
              <a:off x="1993650" y="3124625"/>
              <a:ext cx="10500" cy="5925"/>
            </a:xfrm>
            <a:custGeom>
              <a:avLst/>
              <a:gdLst/>
              <a:ahLst/>
              <a:cxnLst/>
              <a:rect l="l" t="t" r="r" b="b"/>
              <a:pathLst>
                <a:path w="420" h="237" extrusionOk="0">
                  <a:moveTo>
                    <a:pt x="281" y="0"/>
                  </a:moveTo>
                  <a:cubicBezTo>
                    <a:pt x="274" y="0"/>
                    <a:pt x="267" y="1"/>
                    <a:pt x="259" y="2"/>
                  </a:cubicBezTo>
                  <a:cubicBezTo>
                    <a:pt x="240" y="2"/>
                    <a:pt x="228" y="8"/>
                    <a:pt x="215" y="15"/>
                  </a:cubicBezTo>
                  <a:cubicBezTo>
                    <a:pt x="159" y="27"/>
                    <a:pt x="1" y="179"/>
                    <a:pt x="114" y="217"/>
                  </a:cubicBezTo>
                  <a:cubicBezTo>
                    <a:pt x="133" y="223"/>
                    <a:pt x="152" y="229"/>
                    <a:pt x="177" y="235"/>
                  </a:cubicBezTo>
                  <a:cubicBezTo>
                    <a:pt x="182" y="236"/>
                    <a:pt x="186" y="236"/>
                    <a:pt x="190" y="236"/>
                  </a:cubicBezTo>
                  <a:cubicBezTo>
                    <a:pt x="306" y="236"/>
                    <a:pt x="420" y="0"/>
                    <a:pt x="28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2" name="그림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132" y="-308570"/>
            <a:ext cx="3054032" cy="2290524"/>
          </a:xfrm>
          <a:prstGeom prst="rect">
            <a:avLst/>
          </a:prstGeom>
        </p:spPr>
      </p:pic>
      <p:sp>
        <p:nvSpPr>
          <p:cNvPr id="53" name="Google Shape;4371;p52"/>
          <p:cNvSpPr txBox="1">
            <a:spLocks/>
          </p:cNvSpPr>
          <p:nvPr/>
        </p:nvSpPr>
        <p:spPr>
          <a:xfrm>
            <a:off x="6848082" y="2094472"/>
            <a:ext cx="1915500" cy="14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6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Oxygen"/>
              <a:buNone/>
              <a:defRPr sz="10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깨끗이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씻는 것의 중요성 알기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깨끗이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손 씻는 방법 알기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깨끗이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이 닦는 방법 알기</a:t>
            </a:r>
          </a:p>
          <a:p>
            <a:pPr marL="0" lvl="0" indent="0" algn="just" fontAlgn="base" latinLnBrk="1">
              <a:lnSpc>
                <a:spcPct val="130000"/>
              </a:lnSpc>
            </a:pPr>
            <a:r>
              <a:rPr lang="en-US" altLang="ko-KR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sz="1100" spc="-150" dirty="0" smtClean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깨끗한 </a:t>
            </a:r>
            <a:r>
              <a:rPr lang="ko-KR" altLang="en-US" sz="1100" spc="-150" dirty="0">
                <a:solidFill>
                  <a:srgbClr val="000000"/>
                </a:solidFill>
                <a:latin typeface="한컴 백제 B" pitchFamily="18" charset="-127"/>
                <a:ea typeface="한컴 백제 B" pitchFamily="18" charset="-127"/>
              </a:rPr>
              <a:t>까마귀처럼 깨끗이 씻기로 약속하기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139" y="3751980"/>
            <a:ext cx="1237386" cy="14019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27588"/>
            <a:ext cx="1823651" cy="1367739"/>
          </a:xfrm>
          <a:prstGeom prst="rect">
            <a:avLst/>
          </a:prstGeom>
        </p:spPr>
      </p:pic>
      <p:pic>
        <p:nvPicPr>
          <p:cNvPr id="73" name="그림 72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091333"/>
            <a:ext cx="1804681" cy="1353511"/>
          </a:xfrm>
          <a:prstGeom prst="rect">
            <a:avLst/>
          </a:prstGeom>
        </p:spPr>
      </p:pic>
      <p:pic>
        <p:nvPicPr>
          <p:cNvPr id="74" name="그림 7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48" y="1033398"/>
            <a:ext cx="1857046" cy="1392785"/>
          </a:xfrm>
          <a:prstGeom prst="rect">
            <a:avLst/>
          </a:prstGeom>
        </p:spPr>
      </p:pic>
      <p:pic>
        <p:nvPicPr>
          <p:cNvPr id="75" name="그림 74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345" y="1119265"/>
            <a:ext cx="1849357" cy="1387018"/>
          </a:xfrm>
          <a:prstGeom prst="rect">
            <a:avLst/>
          </a:prstGeom>
        </p:spPr>
      </p:pic>
      <p:sp>
        <p:nvSpPr>
          <p:cNvPr id="78" name="Google Shape;4370;p52"/>
          <p:cNvSpPr txBox="1">
            <a:spLocks/>
          </p:cNvSpPr>
          <p:nvPr/>
        </p:nvSpPr>
        <p:spPr>
          <a:xfrm>
            <a:off x="2329704" y="4043868"/>
            <a:ext cx="2619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날갯짓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2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단계</a:t>
            </a:r>
            <a:b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</a:b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- 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상상하기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79" name="Google Shape;4370;p52"/>
          <p:cNvSpPr txBox="1">
            <a:spLocks/>
          </p:cNvSpPr>
          <p:nvPr/>
        </p:nvSpPr>
        <p:spPr>
          <a:xfrm>
            <a:off x="4469945" y="4019972"/>
            <a:ext cx="2619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날갯짓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3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단계</a:t>
            </a:r>
            <a:b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</a:b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-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띄어 쓰기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80" name="Google Shape;4370;p52"/>
          <p:cNvSpPr txBox="1">
            <a:spLocks/>
          </p:cNvSpPr>
          <p:nvPr/>
        </p:nvSpPr>
        <p:spPr>
          <a:xfrm>
            <a:off x="6563374" y="4019972"/>
            <a:ext cx="26193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ra Sans Condensed Medium"/>
              <a:buNone/>
              <a:defRPr sz="1600" b="0" i="0" u="none" strike="noStrike" cap="none">
                <a:solidFill>
                  <a:schemeClr val="dk2"/>
                </a:solidFill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날갯짓 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4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단계</a:t>
            </a:r>
            <a:b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</a:b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-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바르게 씻기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81" name="Google Shape;4370;p52"/>
          <p:cNvSpPr txBox="1">
            <a:spLocks noGrp="1"/>
          </p:cNvSpPr>
          <p:nvPr>
            <p:ph type="ctrTitle"/>
          </p:nvPr>
        </p:nvSpPr>
        <p:spPr>
          <a:xfrm>
            <a:off x="893532" y="1350199"/>
            <a:ext cx="1098205" cy="631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sz="32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82" name="Google Shape;4370;p52"/>
          <p:cNvSpPr txBox="1">
            <a:spLocks noGrp="1"/>
          </p:cNvSpPr>
          <p:nvPr>
            <p:ph type="ctrTitle"/>
          </p:nvPr>
        </p:nvSpPr>
        <p:spPr>
          <a:xfrm>
            <a:off x="2886483" y="1411159"/>
            <a:ext cx="1252326" cy="631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2</a:t>
            </a:r>
            <a:r>
              <a:rPr lang="ko-KR" altLang="en-US" sz="32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83" name="Google Shape;4370;p52"/>
          <p:cNvSpPr txBox="1">
            <a:spLocks noGrp="1"/>
          </p:cNvSpPr>
          <p:nvPr>
            <p:ph type="ctrTitle"/>
          </p:nvPr>
        </p:nvSpPr>
        <p:spPr>
          <a:xfrm>
            <a:off x="5199915" y="1411159"/>
            <a:ext cx="1166969" cy="631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3</a:t>
            </a:r>
            <a:r>
              <a:rPr lang="ko-KR" altLang="en-US" sz="32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84" name="Google Shape;4370;p52"/>
          <p:cNvSpPr txBox="1">
            <a:spLocks noGrp="1"/>
          </p:cNvSpPr>
          <p:nvPr>
            <p:ph type="ctrTitle"/>
          </p:nvPr>
        </p:nvSpPr>
        <p:spPr>
          <a:xfrm>
            <a:off x="7089245" y="1411159"/>
            <a:ext cx="1243083" cy="6317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4</a:t>
            </a:r>
            <a:r>
              <a:rPr lang="ko-KR" altLang="en-US" sz="32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sz="32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843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한컴 백제 B" pitchFamily="18" charset="-127"/>
                <a:ea typeface="한컴 백제 B" pitchFamily="18" charset="-127"/>
              </a:rPr>
              <a:t>01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019539" y="3579862"/>
            <a:ext cx="2962200" cy="1112400"/>
          </a:xfrm>
        </p:spPr>
        <p:txBody>
          <a:bodyPr/>
          <a:lstStyle/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그림책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은 무엇일까요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507336" y="2610137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그림책 알아보기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94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그림책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이 무엇일까요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 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sp>
        <p:nvSpPr>
          <p:cNvPr id="12" name="Google Shape;2344;p29"/>
          <p:cNvSpPr txBox="1">
            <a:spLocks/>
          </p:cNvSpPr>
          <p:nvPr/>
        </p:nvSpPr>
        <p:spPr>
          <a:xfrm>
            <a:off x="1475656" y="1093407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&lt;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무엇이 다른가요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?&gt;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7" name="Google Shape;3611;p43"/>
          <p:cNvSpPr/>
          <p:nvPr/>
        </p:nvSpPr>
        <p:spPr>
          <a:xfrm flipH="1">
            <a:off x="4645756" y="2067694"/>
            <a:ext cx="57200" cy="2501180"/>
          </a:xfrm>
          <a:custGeom>
            <a:avLst/>
            <a:gdLst/>
            <a:ahLst/>
            <a:cxnLst/>
            <a:rect l="l" t="t" r="r" b="b"/>
            <a:pathLst>
              <a:path w="720" h="53023" extrusionOk="0">
                <a:moveTo>
                  <a:pt x="310" y="0"/>
                </a:moveTo>
                <a:cubicBezTo>
                  <a:pt x="38" y="972"/>
                  <a:pt x="1" y="5040"/>
                  <a:pt x="45" y="6124"/>
                </a:cubicBezTo>
                <a:cubicBezTo>
                  <a:pt x="95" y="7216"/>
                  <a:pt x="165" y="8338"/>
                  <a:pt x="228" y="9423"/>
                </a:cubicBezTo>
                <a:cubicBezTo>
                  <a:pt x="278" y="10274"/>
                  <a:pt x="328" y="11126"/>
                  <a:pt x="373" y="11977"/>
                </a:cubicBezTo>
                <a:cubicBezTo>
                  <a:pt x="505" y="14607"/>
                  <a:pt x="398" y="17332"/>
                  <a:pt x="291" y="19962"/>
                </a:cubicBezTo>
                <a:cubicBezTo>
                  <a:pt x="228" y="21696"/>
                  <a:pt x="158" y="23500"/>
                  <a:pt x="158" y="25247"/>
                </a:cubicBezTo>
                <a:lnTo>
                  <a:pt x="158" y="39425"/>
                </a:lnTo>
                <a:cubicBezTo>
                  <a:pt x="158" y="39967"/>
                  <a:pt x="190" y="41096"/>
                  <a:pt x="228" y="42522"/>
                </a:cubicBezTo>
                <a:cubicBezTo>
                  <a:pt x="335" y="46148"/>
                  <a:pt x="499" y="51635"/>
                  <a:pt x="265" y="52991"/>
                </a:cubicBezTo>
                <a:lnTo>
                  <a:pt x="474" y="53023"/>
                </a:lnTo>
                <a:cubicBezTo>
                  <a:pt x="707" y="51648"/>
                  <a:pt x="549" y="46155"/>
                  <a:pt x="448" y="42515"/>
                </a:cubicBezTo>
                <a:cubicBezTo>
                  <a:pt x="398" y="41090"/>
                  <a:pt x="366" y="39967"/>
                  <a:pt x="366" y="39425"/>
                </a:cubicBezTo>
                <a:lnTo>
                  <a:pt x="366" y="25247"/>
                </a:lnTo>
                <a:cubicBezTo>
                  <a:pt x="366" y="23500"/>
                  <a:pt x="436" y="21703"/>
                  <a:pt x="505" y="19968"/>
                </a:cubicBezTo>
                <a:cubicBezTo>
                  <a:pt x="612" y="17332"/>
                  <a:pt x="720" y="14607"/>
                  <a:pt x="581" y="11965"/>
                </a:cubicBezTo>
                <a:cubicBezTo>
                  <a:pt x="543" y="11113"/>
                  <a:pt x="492" y="10262"/>
                  <a:pt x="436" y="9410"/>
                </a:cubicBezTo>
                <a:cubicBezTo>
                  <a:pt x="373" y="8326"/>
                  <a:pt x="303" y="7203"/>
                  <a:pt x="259" y="6112"/>
                </a:cubicBezTo>
                <a:cubicBezTo>
                  <a:pt x="209" y="5040"/>
                  <a:pt x="247" y="1003"/>
                  <a:pt x="511" y="57"/>
                </a:cubicBezTo>
                <a:lnTo>
                  <a:pt x="31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" name="Picture 2" descr="해리포터 책 - 중고거래는 당근마켓!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100000" l="0" r="100000">
                        <a14:foregroundMark x1="46042" y1="4444" x2="46042" y2="4444"/>
                        <a14:backgroundMark x1="12083" y1="22083" x2="12083" y2="22083"/>
                        <a14:backgroundMark x1="7014" y1="90556" x2="7014" y2="90556"/>
                        <a14:backgroundMark x1="35208" y1="89514" x2="35208" y2="89514"/>
                        <a14:backgroundMark x1="41736" y1="92292" x2="41736" y2="92292"/>
                        <a14:backgroundMark x1="38958" y1="90347" x2="38958" y2="90347"/>
                        <a14:backgroundMark x1="31597" y1="87917" x2="31597" y2="87917"/>
                        <a14:backgroundMark x1="47153" y1="92986" x2="47153" y2="92986"/>
                        <a14:backgroundMark x1="39514" y1="95139" x2="39514" y2="95139"/>
                        <a14:backgroundMark x1="22639" y1="95486" x2="22639" y2="95486"/>
                        <a14:backgroundMark x1="12708" y1="95208" x2="12708" y2="95208"/>
                        <a14:backgroundMark x1="58056" y1="95208" x2="58056" y2="95208"/>
                        <a14:backgroundMark x1="43194" y1="91111" x2="43194" y2="91111"/>
                        <a14:backgroundMark x1="34444" y1="87778" x2="34444" y2="87778"/>
                        <a14:backgroundMark x1="87778" y1="10486" x2="87778" y2="10486"/>
                        <a14:backgroundMark x1="26181" y1="3333" x2="26181" y2="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38"/>
          <a:stretch/>
        </p:blipFill>
        <p:spPr bwMode="auto">
          <a:xfrm rot="14985164">
            <a:off x="885095" y="1610100"/>
            <a:ext cx="3469777" cy="3416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251520" y="1471257"/>
            <a:ext cx="1940729" cy="1059160"/>
            <a:chOff x="1475655" y="2846905"/>
            <a:chExt cx="1940729" cy="1059160"/>
          </a:xfrm>
        </p:grpSpPr>
        <p:sp>
          <p:nvSpPr>
            <p:cNvPr id="23" name="Google Shape;2740;p34"/>
            <p:cNvSpPr/>
            <p:nvPr/>
          </p:nvSpPr>
          <p:spPr>
            <a:xfrm rot="5400000">
              <a:off x="1916440" y="2406120"/>
              <a:ext cx="1059160" cy="1940729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52439" y="2950393"/>
              <a:ext cx="17871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 smtClean="0">
                  <a:latin typeface="한컴 백제 B" pitchFamily="18" charset="-127"/>
                  <a:ea typeface="한컴 백제 B" pitchFamily="18" charset="-127"/>
                </a:rPr>
                <a:t>책</a:t>
              </a:r>
              <a:endParaRPr lang="ko-KR" altLang="en-US" sz="4000" dirty="0">
                <a:latin typeface="한컴 백제 B" pitchFamily="18" charset="-127"/>
                <a:ea typeface="한컴 백제 B" pitchFamily="18" charset="-127"/>
              </a:endParaRPr>
            </a:p>
          </p:txBody>
        </p:sp>
      </p:grpSp>
      <p:grpSp>
        <p:nvGrpSpPr>
          <p:cNvPr id="28" name="Google Shape;5015;p56"/>
          <p:cNvGrpSpPr/>
          <p:nvPr/>
        </p:nvGrpSpPr>
        <p:grpSpPr>
          <a:xfrm rot="4811625">
            <a:off x="5984966" y="96636"/>
            <a:ext cx="1351170" cy="1349249"/>
            <a:chOff x="783350" y="2298300"/>
            <a:chExt cx="457125" cy="456475"/>
          </a:xfrm>
        </p:grpSpPr>
        <p:sp>
          <p:nvSpPr>
            <p:cNvPr id="29" name="Google Shape;5016;p56"/>
            <p:cNvSpPr/>
            <p:nvPr/>
          </p:nvSpPr>
          <p:spPr>
            <a:xfrm>
              <a:off x="866925" y="2405475"/>
              <a:ext cx="373550" cy="349300"/>
            </a:xfrm>
            <a:custGeom>
              <a:avLst/>
              <a:gdLst/>
              <a:ahLst/>
              <a:cxnLst/>
              <a:rect l="l" t="t" r="r" b="b"/>
              <a:pathLst>
                <a:path w="14942" h="13972" extrusionOk="0">
                  <a:moveTo>
                    <a:pt x="11104" y="0"/>
                  </a:moveTo>
                  <a:cubicBezTo>
                    <a:pt x="9254" y="0"/>
                    <a:pt x="6524" y="615"/>
                    <a:pt x="4390" y="2966"/>
                  </a:cubicBezTo>
                  <a:cubicBezTo>
                    <a:pt x="1388" y="6278"/>
                    <a:pt x="0" y="10320"/>
                    <a:pt x="625" y="13764"/>
                  </a:cubicBezTo>
                  <a:cubicBezTo>
                    <a:pt x="630" y="13796"/>
                    <a:pt x="648" y="13810"/>
                    <a:pt x="665" y="13810"/>
                  </a:cubicBezTo>
                  <a:cubicBezTo>
                    <a:pt x="669" y="13810"/>
                    <a:pt x="672" y="13809"/>
                    <a:pt x="675" y="13808"/>
                  </a:cubicBezTo>
                  <a:cubicBezTo>
                    <a:pt x="688" y="13827"/>
                    <a:pt x="700" y="13840"/>
                    <a:pt x="719" y="13846"/>
                  </a:cubicBezTo>
                  <a:cubicBezTo>
                    <a:pt x="1067" y="13932"/>
                    <a:pt x="1433" y="13971"/>
                    <a:pt x="1811" y="13971"/>
                  </a:cubicBezTo>
                  <a:cubicBezTo>
                    <a:pt x="4995" y="13971"/>
                    <a:pt x="9055" y="11143"/>
                    <a:pt x="10848" y="9040"/>
                  </a:cubicBezTo>
                  <a:cubicBezTo>
                    <a:pt x="12362" y="7268"/>
                    <a:pt x="14941" y="3206"/>
                    <a:pt x="13522" y="261"/>
                  </a:cubicBezTo>
                  <a:cubicBezTo>
                    <a:pt x="13491" y="194"/>
                    <a:pt x="13457" y="168"/>
                    <a:pt x="13423" y="168"/>
                  </a:cubicBezTo>
                  <a:cubicBezTo>
                    <a:pt x="13325" y="168"/>
                    <a:pt x="13231" y="385"/>
                    <a:pt x="13226" y="488"/>
                  </a:cubicBezTo>
                  <a:lnTo>
                    <a:pt x="13226" y="507"/>
                  </a:lnTo>
                  <a:cubicBezTo>
                    <a:pt x="13223" y="497"/>
                    <a:pt x="13216" y="490"/>
                    <a:pt x="13208" y="490"/>
                  </a:cubicBezTo>
                  <a:cubicBezTo>
                    <a:pt x="13201" y="490"/>
                    <a:pt x="13194" y="495"/>
                    <a:pt x="13188" y="507"/>
                  </a:cubicBezTo>
                  <a:cubicBezTo>
                    <a:pt x="13188" y="507"/>
                    <a:pt x="13188" y="507"/>
                    <a:pt x="13188" y="507"/>
                  </a:cubicBezTo>
                  <a:lnTo>
                    <a:pt x="13188" y="507"/>
                  </a:lnTo>
                  <a:cubicBezTo>
                    <a:pt x="13231" y="291"/>
                    <a:pt x="12376" y="0"/>
                    <a:pt x="11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017;p56"/>
            <p:cNvSpPr/>
            <p:nvPr/>
          </p:nvSpPr>
          <p:spPr>
            <a:xfrm>
              <a:off x="963725" y="2473550"/>
              <a:ext cx="183875" cy="187050"/>
            </a:xfrm>
            <a:custGeom>
              <a:avLst/>
              <a:gdLst/>
              <a:ahLst/>
              <a:cxnLst/>
              <a:rect l="l" t="t" r="r" b="b"/>
              <a:pathLst>
                <a:path w="7355" h="7482" extrusionOk="0">
                  <a:moveTo>
                    <a:pt x="3603" y="1"/>
                  </a:moveTo>
                  <a:cubicBezTo>
                    <a:pt x="3384" y="1"/>
                    <a:pt x="3156" y="26"/>
                    <a:pt x="2921" y="79"/>
                  </a:cubicBezTo>
                  <a:cubicBezTo>
                    <a:pt x="1350" y="433"/>
                    <a:pt x="215" y="1940"/>
                    <a:pt x="89" y="3485"/>
                  </a:cubicBezTo>
                  <a:cubicBezTo>
                    <a:pt x="1" y="3939"/>
                    <a:pt x="7" y="4400"/>
                    <a:pt x="108" y="4847"/>
                  </a:cubicBezTo>
                  <a:cubicBezTo>
                    <a:pt x="316" y="5762"/>
                    <a:pt x="959" y="6481"/>
                    <a:pt x="1741" y="6960"/>
                  </a:cubicBezTo>
                  <a:cubicBezTo>
                    <a:pt x="2314" y="7316"/>
                    <a:pt x="2939" y="7482"/>
                    <a:pt x="3550" y="7482"/>
                  </a:cubicBezTo>
                  <a:cubicBezTo>
                    <a:pt x="4976" y="7482"/>
                    <a:pt x="6325" y="6575"/>
                    <a:pt x="6749" y="5056"/>
                  </a:cubicBezTo>
                  <a:cubicBezTo>
                    <a:pt x="7355" y="2887"/>
                    <a:pt x="5951" y="1"/>
                    <a:pt x="36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018;p56"/>
            <p:cNvSpPr/>
            <p:nvPr/>
          </p:nvSpPr>
          <p:spPr>
            <a:xfrm>
              <a:off x="887100" y="2418200"/>
              <a:ext cx="63875" cy="62675"/>
            </a:xfrm>
            <a:custGeom>
              <a:avLst/>
              <a:gdLst/>
              <a:ahLst/>
              <a:cxnLst/>
              <a:rect l="l" t="t" r="r" b="b"/>
              <a:pathLst>
                <a:path w="2555" h="2507" extrusionOk="0">
                  <a:moveTo>
                    <a:pt x="238" y="1"/>
                  </a:moveTo>
                  <a:cubicBezTo>
                    <a:pt x="217" y="1"/>
                    <a:pt x="196" y="10"/>
                    <a:pt x="183" y="29"/>
                  </a:cubicBezTo>
                  <a:cubicBezTo>
                    <a:pt x="70" y="118"/>
                    <a:pt x="1" y="433"/>
                    <a:pt x="89" y="515"/>
                  </a:cubicBezTo>
                  <a:lnTo>
                    <a:pt x="234" y="647"/>
                  </a:lnTo>
                  <a:lnTo>
                    <a:pt x="310" y="723"/>
                  </a:lnTo>
                  <a:cubicBezTo>
                    <a:pt x="316" y="742"/>
                    <a:pt x="328" y="767"/>
                    <a:pt x="347" y="786"/>
                  </a:cubicBezTo>
                  <a:cubicBezTo>
                    <a:pt x="518" y="944"/>
                    <a:pt x="682" y="1089"/>
                    <a:pt x="852" y="1240"/>
                  </a:cubicBezTo>
                  <a:lnTo>
                    <a:pt x="1432" y="1757"/>
                  </a:lnTo>
                  <a:cubicBezTo>
                    <a:pt x="1520" y="1871"/>
                    <a:pt x="1628" y="1965"/>
                    <a:pt x="1748" y="2041"/>
                  </a:cubicBezTo>
                  <a:cubicBezTo>
                    <a:pt x="1899" y="2180"/>
                    <a:pt x="2050" y="2312"/>
                    <a:pt x="2202" y="2445"/>
                  </a:cubicBezTo>
                  <a:cubicBezTo>
                    <a:pt x="2214" y="2457"/>
                    <a:pt x="2227" y="2464"/>
                    <a:pt x="2239" y="2470"/>
                  </a:cubicBezTo>
                  <a:cubicBezTo>
                    <a:pt x="2246" y="2476"/>
                    <a:pt x="2252" y="2476"/>
                    <a:pt x="2258" y="2483"/>
                  </a:cubicBezTo>
                  <a:cubicBezTo>
                    <a:pt x="2274" y="2498"/>
                    <a:pt x="2295" y="2506"/>
                    <a:pt x="2315" y="2506"/>
                  </a:cubicBezTo>
                  <a:cubicBezTo>
                    <a:pt x="2336" y="2506"/>
                    <a:pt x="2356" y="2498"/>
                    <a:pt x="2372" y="2483"/>
                  </a:cubicBezTo>
                  <a:cubicBezTo>
                    <a:pt x="2485" y="2394"/>
                    <a:pt x="2555" y="2079"/>
                    <a:pt x="2467" y="1997"/>
                  </a:cubicBezTo>
                  <a:lnTo>
                    <a:pt x="2448" y="1978"/>
                  </a:lnTo>
                  <a:cubicBezTo>
                    <a:pt x="2441" y="1965"/>
                    <a:pt x="2429" y="1953"/>
                    <a:pt x="2422" y="1940"/>
                  </a:cubicBezTo>
                  <a:cubicBezTo>
                    <a:pt x="1912" y="1461"/>
                    <a:pt x="1394" y="988"/>
                    <a:pt x="877" y="515"/>
                  </a:cubicBezTo>
                  <a:lnTo>
                    <a:pt x="581" y="250"/>
                  </a:lnTo>
                  <a:cubicBezTo>
                    <a:pt x="562" y="231"/>
                    <a:pt x="537" y="218"/>
                    <a:pt x="518" y="218"/>
                  </a:cubicBezTo>
                  <a:lnTo>
                    <a:pt x="448" y="155"/>
                  </a:lnTo>
                  <a:lnTo>
                    <a:pt x="442" y="155"/>
                  </a:lnTo>
                  <a:lnTo>
                    <a:pt x="297" y="29"/>
                  </a:lnTo>
                  <a:cubicBezTo>
                    <a:pt x="281" y="10"/>
                    <a:pt x="259" y="1"/>
                    <a:pt x="2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019;p56"/>
            <p:cNvSpPr/>
            <p:nvPr/>
          </p:nvSpPr>
          <p:spPr>
            <a:xfrm>
              <a:off x="843575" y="2481725"/>
              <a:ext cx="68925" cy="55200"/>
            </a:xfrm>
            <a:custGeom>
              <a:avLst/>
              <a:gdLst/>
              <a:ahLst/>
              <a:cxnLst/>
              <a:rect l="l" t="t" r="r" b="b"/>
              <a:pathLst>
                <a:path w="2757" h="2208" extrusionOk="0">
                  <a:moveTo>
                    <a:pt x="192" y="1"/>
                  </a:moveTo>
                  <a:cubicBezTo>
                    <a:pt x="167" y="1"/>
                    <a:pt x="142" y="14"/>
                    <a:pt x="127" y="36"/>
                  </a:cubicBezTo>
                  <a:cubicBezTo>
                    <a:pt x="26" y="143"/>
                    <a:pt x="1" y="465"/>
                    <a:pt x="102" y="535"/>
                  </a:cubicBezTo>
                  <a:lnTo>
                    <a:pt x="259" y="642"/>
                  </a:lnTo>
                  <a:cubicBezTo>
                    <a:pt x="291" y="667"/>
                    <a:pt x="322" y="686"/>
                    <a:pt x="348" y="705"/>
                  </a:cubicBezTo>
                  <a:cubicBezTo>
                    <a:pt x="354" y="730"/>
                    <a:pt x="373" y="749"/>
                    <a:pt x="392" y="762"/>
                  </a:cubicBezTo>
                  <a:cubicBezTo>
                    <a:pt x="581" y="894"/>
                    <a:pt x="770" y="1020"/>
                    <a:pt x="953" y="1146"/>
                  </a:cubicBezTo>
                  <a:cubicBezTo>
                    <a:pt x="1168" y="1298"/>
                    <a:pt x="1382" y="1443"/>
                    <a:pt x="1596" y="1588"/>
                  </a:cubicBezTo>
                  <a:cubicBezTo>
                    <a:pt x="1704" y="1682"/>
                    <a:pt x="1823" y="1758"/>
                    <a:pt x="1950" y="1821"/>
                  </a:cubicBezTo>
                  <a:cubicBezTo>
                    <a:pt x="2120" y="1935"/>
                    <a:pt x="2290" y="2048"/>
                    <a:pt x="2460" y="2162"/>
                  </a:cubicBezTo>
                  <a:cubicBezTo>
                    <a:pt x="2473" y="2168"/>
                    <a:pt x="2486" y="2174"/>
                    <a:pt x="2498" y="2181"/>
                  </a:cubicBezTo>
                  <a:lnTo>
                    <a:pt x="2517" y="2187"/>
                  </a:lnTo>
                  <a:cubicBezTo>
                    <a:pt x="2531" y="2201"/>
                    <a:pt x="2549" y="2207"/>
                    <a:pt x="2568" y="2207"/>
                  </a:cubicBezTo>
                  <a:cubicBezTo>
                    <a:pt x="2592" y="2207"/>
                    <a:pt x="2616" y="2196"/>
                    <a:pt x="2631" y="2174"/>
                  </a:cubicBezTo>
                  <a:cubicBezTo>
                    <a:pt x="2732" y="2073"/>
                    <a:pt x="2757" y="1752"/>
                    <a:pt x="2656" y="1682"/>
                  </a:cubicBezTo>
                  <a:cubicBezTo>
                    <a:pt x="2650" y="1676"/>
                    <a:pt x="2643" y="1670"/>
                    <a:pt x="2637" y="1663"/>
                  </a:cubicBezTo>
                  <a:cubicBezTo>
                    <a:pt x="2624" y="1651"/>
                    <a:pt x="2618" y="1638"/>
                    <a:pt x="2606" y="1632"/>
                  </a:cubicBezTo>
                  <a:cubicBezTo>
                    <a:pt x="2032" y="1228"/>
                    <a:pt x="1458" y="825"/>
                    <a:pt x="877" y="427"/>
                  </a:cubicBezTo>
                  <a:cubicBezTo>
                    <a:pt x="770" y="352"/>
                    <a:pt x="657" y="276"/>
                    <a:pt x="549" y="200"/>
                  </a:cubicBezTo>
                  <a:cubicBezTo>
                    <a:pt x="531" y="188"/>
                    <a:pt x="505" y="181"/>
                    <a:pt x="480" y="181"/>
                  </a:cubicBezTo>
                  <a:lnTo>
                    <a:pt x="404" y="131"/>
                  </a:lnTo>
                  <a:lnTo>
                    <a:pt x="398" y="131"/>
                  </a:lnTo>
                  <a:lnTo>
                    <a:pt x="240" y="24"/>
                  </a:lnTo>
                  <a:cubicBezTo>
                    <a:pt x="227" y="8"/>
                    <a:pt x="210" y="1"/>
                    <a:pt x="19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020;p56"/>
            <p:cNvSpPr/>
            <p:nvPr/>
          </p:nvSpPr>
          <p:spPr>
            <a:xfrm>
              <a:off x="806525" y="2555825"/>
              <a:ext cx="75400" cy="43150"/>
            </a:xfrm>
            <a:custGeom>
              <a:avLst/>
              <a:gdLst/>
              <a:ahLst/>
              <a:cxnLst/>
              <a:rect l="l" t="t" r="r" b="b"/>
              <a:pathLst>
                <a:path w="3016" h="1726" extrusionOk="0">
                  <a:moveTo>
                    <a:pt x="151" y="0"/>
                  </a:moveTo>
                  <a:cubicBezTo>
                    <a:pt x="121" y="0"/>
                    <a:pt x="89" y="18"/>
                    <a:pt x="76" y="49"/>
                  </a:cubicBezTo>
                  <a:cubicBezTo>
                    <a:pt x="1" y="169"/>
                    <a:pt x="32" y="491"/>
                    <a:pt x="146" y="541"/>
                  </a:cubicBezTo>
                  <a:lnTo>
                    <a:pt x="322" y="623"/>
                  </a:lnTo>
                  <a:lnTo>
                    <a:pt x="423" y="661"/>
                  </a:lnTo>
                  <a:cubicBezTo>
                    <a:pt x="436" y="686"/>
                    <a:pt x="455" y="699"/>
                    <a:pt x="474" y="711"/>
                  </a:cubicBezTo>
                  <a:cubicBezTo>
                    <a:pt x="688" y="806"/>
                    <a:pt x="890" y="901"/>
                    <a:pt x="1098" y="989"/>
                  </a:cubicBezTo>
                  <a:cubicBezTo>
                    <a:pt x="1338" y="1090"/>
                    <a:pt x="1571" y="1197"/>
                    <a:pt x="1811" y="1298"/>
                  </a:cubicBezTo>
                  <a:cubicBezTo>
                    <a:pt x="1931" y="1374"/>
                    <a:pt x="2063" y="1424"/>
                    <a:pt x="2202" y="1462"/>
                  </a:cubicBezTo>
                  <a:lnTo>
                    <a:pt x="2763" y="1702"/>
                  </a:lnTo>
                  <a:cubicBezTo>
                    <a:pt x="2776" y="1708"/>
                    <a:pt x="2795" y="1708"/>
                    <a:pt x="2807" y="1708"/>
                  </a:cubicBezTo>
                  <a:lnTo>
                    <a:pt x="2826" y="1714"/>
                  </a:lnTo>
                  <a:cubicBezTo>
                    <a:pt x="2838" y="1722"/>
                    <a:pt x="2852" y="1726"/>
                    <a:pt x="2866" y="1726"/>
                  </a:cubicBezTo>
                  <a:cubicBezTo>
                    <a:pt x="2896" y="1726"/>
                    <a:pt x="2927" y="1709"/>
                    <a:pt x="2940" y="1683"/>
                  </a:cubicBezTo>
                  <a:cubicBezTo>
                    <a:pt x="3015" y="1563"/>
                    <a:pt x="2984" y="1241"/>
                    <a:pt x="2870" y="1191"/>
                  </a:cubicBezTo>
                  <a:lnTo>
                    <a:pt x="2845" y="1178"/>
                  </a:lnTo>
                  <a:cubicBezTo>
                    <a:pt x="2832" y="1165"/>
                    <a:pt x="2826" y="1159"/>
                    <a:pt x="2814" y="1153"/>
                  </a:cubicBezTo>
                  <a:cubicBezTo>
                    <a:pt x="2177" y="863"/>
                    <a:pt x="1533" y="579"/>
                    <a:pt x="890" y="295"/>
                  </a:cubicBezTo>
                  <a:lnTo>
                    <a:pt x="530" y="131"/>
                  </a:lnTo>
                  <a:cubicBezTo>
                    <a:pt x="516" y="124"/>
                    <a:pt x="501" y="121"/>
                    <a:pt x="486" y="121"/>
                  </a:cubicBezTo>
                  <a:cubicBezTo>
                    <a:pt x="476" y="121"/>
                    <a:pt x="465" y="122"/>
                    <a:pt x="455" y="125"/>
                  </a:cubicBezTo>
                  <a:lnTo>
                    <a:pt x="373" y="87"/>
                  </a:lnTo>
                  <a:lnTo>
                    <a:pt x="366" y="87"/>
                  </a:lnTo>
                  <a:lnTo>
                    <a:pt x="190" y="11"/>
                  </a:lnTo>
                  <a:cubicBezTo>
                    <a:pt x="178" y="4"/>
                    <a:pt x="165" y="0"/>
                    <a:pt x="1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021;p56"/>
            <p:cNvSpPr/>
            <p:nvPr/>
          </p:nvSpPr>
          <p:spPr>
            <a:xfrm>
              <a:off x="783350" y="2633525"/>
              <a:ext cx="80750" cy="29625"/>
            </a:xfrm>
            <a:custGeom>
              <a:avLst/>
              <a:gdLst/>
              <a:ahLst/>
              <a:cxnLst/>
              <a:rect l="l" t="t" r="r" b="b"/>
              <a:pathLst>
                <a:path w="3230" h="1185" extrusionOk="0">
                  <a:moveTo>
                    <a:pt x="128" y="0"/>
                  </a:moveTo>
                  <a:cubicBezTo>
                    <a:pt x="93" y="0"/>
                    <a:pt x="61" y="24"/>
                    <a:pt x="51" y="63"/>
                  </a:cubicBezTo>
                  <a:cubicBezTo>
                    <a:pt x="1" y="196"/>
                    <a:pt x="95" y="505"/>
                    <a:pt x="209" y="536"/>
                  </a:cubicBezTo>
                  <a:lnTo>
                    <a:pt x="404" y="580"/>
                  </a:lnTo>
                  <a:lnTo>
                    <a:pt x="511" y="599"/>
                  </a:lnTo>
                  <a:cubicBezTo>
                    <a:pt x="530" y="618"/>
                    <a:pt x="549" y="631"/>
                    <a:pt x="574" y="637"/>
                  </a:cubicBezTo>
                  <a:cubicBezTo>
                    <a:pt x="795" y="687"/>
                    <a:pt x="1016" y="744"/>
                    <a:pt x="1237" y="788"/>
                  </a:cubicBezTo>
                  <a:lnTo>
                    <a:pt x="2000" y="959"/>
                  </a:lnTo>
                  <a:cubicBezTo>
                    <a:pt x="2132" y="1009"/>
                    <a:pt x="2271" y="1041"/>
                    <a:pt x="2416" y="1047"/>
                  </a:cubicBezTo>
                  <a:lnTo>
                    <a:pt x="3009" y="1179"/>
                  </a:lnTo>
                  <a:lnTo>
                    <a:pt x="3072" y="1179"/>
                  </a:lnTo>
                  <a:cubicBezTo>
                    <a:pt x="3081" y="1183"/>
                    <a:pt x="3090" y="1185"/>
                    <a:pt x="3099" y="1185"/>
                  </a:cubicBezTo>
                  <a:cubicBezTo>
                    <a:pt x="3135" y="1185"/>
                    <a:pt x="3169" y="1158"/>
                    <a:pt x="3179" y="1123"/>
                  </a:cubicBezTo>
                  <a:cubicBezTo>
                    <a:pt x="3230" y="990"/>
                    <a:pt x="3135" y="681"/>
                    <a:pt x="3022" y="656"/>
                  </a:cubicBezTo>
                  <a:lnTo>
                    <a:pt x="2990" y="650"/>
                  </a:lnTo>
                  <a:cubicBezTo>
                    <a:pt x="2977" y="637"/>
                    <a:pt x="2965" y="631"/>
                    <a:pt x="2952" y="631"/>
                  </a:cubicBezTo>
                  <a:cubicBezTo>
                    <a:pt x="2271" y="467"/>
                    <a:pt x="1584" y="303"/>
                    <a:pt x="902" y="145"/>
                  </a:cubicBezTo>
                  <a:lnTo>
                    <a:pt x="511" y="57"/>
                  </a:lnTo>
                  <a:cubicBezTo>
                    <a:pt x="505" y="55"/>
                    <a:pt x="498" y="54"/>
                    <a:pt x="491" y="54"/>
                  </a:cubicBezTo>
                  <a:cubicBezTo>
                    <a:pt x="473" y="54"/>
                    <a:pt x="456" y="60"/>
                    <a:pt x="442" y="69"/>
                  </a:cubicBezTo>
                  <a:lnTo>
                    <a:pt x="354" y="44"/>
                  </a:lnTo>
                  <a:lnTo>
                    <a:pt x="347" y="44"/>
                  </a:lnTo>
                  <a:lnTo>
                    <a:pt x="158" y="6"/>
                  </a:lnTo>
                  <a:cubicBezTo>
                    <a:pt x="148" y="2"/>
                    <a:pt x="138" y="0"/>
                    <a:pt x="1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022;p56"/>
            <p:cNvSpPr/>
            <p:nvPr/>
          </p:nvSpPr>
          <p:spPr>
            <a:xfrm>
              <a:off x="950000" y="2363000"/>
              <a:ext cx="57600" cy="65975"/>
            </a:xfrm>
            <a:custGeom>
              <a:avLst/>
              <a:gdLst/>
              <a:ahLst/>
              <a:cxnLst/>
              <a:rect l="l" t="t" r="r" b="b"/>
              <a:pathLst>
                <a:path w="2304" h="2639" extrusionOk="0">
                  <a:moveTo>
                    <a:pt x="364" y="1"/>
                  </a:moveTo>
                  <a:cubicBezTo>
                    <a:pt x="246" y="1"/>
                    <a:pt x="106" y="39"/>
                    <a:pt x="45" y="99"/>
                  </a:cubicBezTo>
                  <a:cubicBezTo>
                    <a:pt x="7" y="131"/>
                    <a:pt x="1" y="181"/>
                    <a:pt x="33" y="219"/>
                  </a:cubicBezTo>
                  <a:lnTo>
                    <a:pt x="146" y="377"/>
                  </a:lnTo>
                  <a:lnTo>
                    <a:pt x="146" y="383"/>
                  </a:lnTo>
                  <a:cubicBezTo>
                    <a:pt x="165" y="408"/>
                    <a:pt x="184" y="427"/>
                    <a:pt x="203" y="452"/>
                  </a:cubicBezTo>
                  <a:cubicBezTo>
                    <a:pt x="196" y="478"/>
                    <a:pt x="203" y="503"/>
                    <a:pt x="222" y="522"/>
                  </a:cubicBezTo>
                  <a:cubicBezTo>
                    <a:pt x="304" y="629"/>
                    <a:pt x="379" y="736"/>
                    <a:pt x="461" y="843"/>
                  </a:cubicBezTo>
                  <a:cubicBezTo>
                    <a:pt x="878" y="1411"/>
                    <a:pt x="1300" y="1972"/>
                    <a:pt x="1723" y="2527"/>
                  </a:cubicBezTo>
                  <a:cubicBezTo>
                    <a:pt x="1729" y="2540"/>
                    <a:pt x="1742" y="2553"/>
                    <a:pt x="1754" y="2559"/>
                  </a:cubicBezTo>
                  <a:lnTo>
                    <a:pt x="1773" y="2584"/>
                  </a:lnTo>
                  <a:cubicBezTo>
                    <a:pt x="1801" y="2622"/>
                    <a:pt x="1869" y="2639"/>
                    <a:pt x="1947" y="2639"/>
                  </a:cubicBezTo>
                  <a:cubicBezTo>
                    <a:pt x="2064" y="2639"/>
                    <a:pt x="2205" y="2601"/>
                    <a:pt x="2265" y="2540"/>
                  </a:cubicBezTo>
                  <a:cubicBezTo>
                    <a:pt x="2303" y="2508"/>
                    <a:pt x="2303" y="2458"/>
                    <a:pt x="2271" y="2420"/>
                  </a:cubicBezTo>
                  <a:lnTo>
                    <a:pt x="2265" y="2408"/>
                  </a:lnTo>
                  <a:cubicBezTo>
                    <a:pt x="2259" y="2389"/>
                    <a:pt x="2253" y="2376"/>
                    <a:pt x="2246" y="2363"/>
                  </a:cubicBezTo>
                  <a:cubicBezTo>
                    <a:pt x="2126" y="2199"/>
                    <a:pt x="2007" y="2035"/>
                    <a:pt x="1887" y="1871"/>
                  </a:cubicBezTo>
                  <a:cubicBezTo>
                    <a:pt x="1824" y="1745"/>
                    <a:pt x="1742" y="1625"/>
                    <a:pt x="1641" y="1525"/>
                  </a:cubicBezTo>
                  <a:cubicBezTo>
                    <a:pt x="1489" y="1316"/>
                    <a:pt x="1332" y="1102"/>
                    <a:pt x="1180" y="894"/>
                  </a:cubicBezTo>
                  <a:cubicBezTo>
                    <a:pt x="1048" y="711"/>
                    <a:pt x="915" y="528"/>
                    <a:pt x="777" y="345"/>
                  </a:cubicBezTo>
                  <a:cubicBezTo>
                    <a:pt x="764" y="320"/>
                    <a:pt x="739" y="307"/>
                    <a:pt x="720" y="301"/>
                  </a:cubicBezTo>
                  <a:lnTo>
                    <a:pt x="657" y="213"/>
                  </a:lnTo>
                  <a:lnTo>
                    <a:pt x="537" y="55"/>
                  </a:lnTo>
                  <a:cubicBezTo>
                    <a:pt x="509" y="17"/>
                    <a:pt x="442" y="1"/>
                    <a:pt x="3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5023;p56"/>
            <p:cNvSpPr/>
            <p:nvPr/>
          </p:nvSpPr>
          <p:spPr>
            <a:xfrm>
              <a:off x="1022850" y="2323850"/>
              <a:ext cx="46075" cy="72600"/>
            </a:xfrm>
            <a:custGeom>
              <a:avLst/>
              <a:gdLst/>
              <a:ahLst/>
              <a:cxnLst/>
              <a:rect l="l" t="t" r="r" b="b"/>
              <a:pathLst>
                <a:path w="1843" h="2904" extrusionOk="0">
                  <a:moveTo>
                    <a:pt x="276" y="0"/>
                  </a:moveTo>
                  <a:cubicBezTo>
                    <a:pt x="190" y="0"/>
                    <a:pt x="107" y="17"/>
                    <a:pt x="58" y="51"/>
                  </a:cubicBezTo>
                  <a:cubicBezTo>
                    <a:pt x="13" y="70"/>
                    <a:pt x="1" y="120"/>
                    <a:pt x="26" y="164"/>
                  </a:cubicBezTo>
                  <a:cubicBezTo>
                    <a:pt x="51" y="221"/>
                    <a:pt x="83" y="278"/>
                    <a:pt x="108" y="341"/>
                  </a:cubicBezTo>
                  <a:cubicBezTo>
                    <a:pt x="121" y="366"/>
                    <a:pt x="133" y="398"/>
                    <a:pt x="146" y="423"/>
                  </a:cubicBezTo>
                  <a:cubicBezTo>
                    <a:pt x="140" y="448"/>
                    <a:pt x="140" y="473"/>
                    <a:pt x="152" y="492"/>
                  </a:cubicBezTo>
                  <a:cubicBezTo>
                    <a:pt x="215" y="618"/>
                    <a:pt x="272" y="732"/>
                    <a:pt x="329" y="852"/>
                  </a:cubicBezTo>
                  <a:cubicBezTo>
                    <a:pt x="632" y="1489"/>
                    <a:pt x="941" y="2119"/>
                    <a:pt x="1256" y="2750"/>
                  </a:cubicBezTo>
                  <a:cubicBezTo>
                    <a:pt x="1262" y="2756"/>
                    <a:pt x="1269" y="2769"/>
                    <a:pt x="1281" y="2782"/>
                  </a:cubicBezTo>
                  <a:cubicBezTo>
                    <a:pt x="1281" y="2788"/>
                    <a:pt x="1287" y="2794"/>
                    <a:pt x="1294" y="2807"/>
                  </a:cubicBezTo>
                  <a:cubicBezTo>
                    <a:pt x="1324" y="2871"/>
                    <a:pt x="1450" y="2903"/>
                    <a:pt x="1572" y="2903"/>
                  </a:cubicBezTo>
                  <a:cubicBezTo>
                    <a:pt x="1655" y="2903"/>
                    <a:pt x="1737" y="2888"/>
                    <a:pt x="1786" y="2857"/>
                  </a:cubicBezTo>
                  <a:cubicBezTo>
                    <a:pt x="1824" y="2838"/>
                    <a:pt x="1842" y="2782"/>
                    <a:pt x="1817" y="2744"/>
                  </a:cubicBezTo>
                  <a:lnTo>
                    <a:pt x="1811" y="2725"/>
                  </a:lnTo>
                  <a:cubicBezTo>
                    <a:pt x="1811" y="2712"/>
                    <a:pt x="1805" y="2693"/>
                    <a:pt x="1798" y="2681"/>
                  </a:cubicBezTo>
                  <a:cubicBezTo>
                    <a:pt x="1716" y="2498"/>
                    <a:pt x="1628" y="2315"/>
                    <a:pt x="1540" y="2132"/>
                  </a:cubicBezTo>
                  <a:cubicBezTo>
                    <a:pt x="1502" y="1993"/>
                    <a:pt x="1439" y="1861"/>
                    <a:pt x="1363" y="1741"/>
                  </a:cubicBezTo>
                  <a:cubicBezTo>
                    <a:pt x="1250" y="1508"/>
                    <a:pt x="1142" y="1274"/>
                    <a:pt x="1029" y="1041"/>
                  </a:cubicBezTo>
                  <a:cubicBezTo>
                    <a:pt x="934" y="839"/>
                    <a:pt x="833" y="631"/>
                    <a:pt x="732" y="423"/>
                  </a:cubicBezTo>
                  <a:cubicBezTo>
                    <a:pt x="720" y="404"/>
                    <a:pt x="707" y="385"/>
                    <a:pt x="682" y="372"/>
                  </a:cubicBezTo>
                  <a:cubicBezTo>
                    <a:pt x="669" y="341"/>
                    <a:pt x="650" y="309"/>
                    <a:pt x="638" y="278"/>
                  </a:cubicBezTo>
                  <a:lnTo>
                    <a:pt x="556" y="101"/>
                  </a:lnTo>
                  <a:cubicBezTo>
                    <a:pt x="522" y="34"/>
                    <a:pt x="397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024;p56"/>
            <p:cNvSpPr/>
            <p:nvPr/>
          </p:nvSpPr>
          <p:spPr>
            <a:xfrm>
              <a:off x="1099800" y="2298300"/>
              <a:ext cx="32500" cy="78000"/>
            </a:xfrm>
            <a:custGeom>
              <a:avLst/>
              <a:gdLst/>
              <a:ahLst/>
              <a:cxnLst/>
              <a:rect l="l" t="t" r="r" b="b"/>
              <a:pathLst>
                <a:path w="1300" h="3120" extrusionOk="0">
                  <a:moveTo>
                    <a:pt x="177" y="1"/>
                  </a:moveTo>
                  <a:cubicBezTo>
                    <a:pt x="136" y="1"/>
                    <a:pt x="98" y="7"/>
                    <a:pt x="70" y="19"/>
                  </a:cubicBezTo>
                  <a:cubicBezTo>
                    <a:pt x="20" y="32"/>
                    <a:pt x="1" y="76"/>
                    <a:pt x="13" y="120"/>
                  </a:cubicBezTo>
                  <a:lnTo>
                    <a:pt x="64" y="310"/>
                  </a:lnTo>
                  <a:lnTo>
                    <a:pt x="64" y="316"/>
                  </a:lnTo>
                  <a:cubicBezTo>
                    <a:pt x="70" y="347"/>
                    <a:pt x="76" y="373"/>
                    <a:pt x="83" y="404"/>
                  </a:cubicBezTo>
                  <a:cubicBezTo>
                    <a:pt x="76" y="429"/>
                    <a:pt x="70" y="455"/>
                    <a:pt x="83" y="473"/>
                  </a:cubicBezTo>
                  <a:cubicBezTo>
                    <a:pt x="114" y="606"/>
                    <a:pt x="146" y="732"/>
                    <a:pt x="184" y="858"/>
                  </a:cubicBezTo>
                  <a:cubicBezTo>
                    <a:pt x="360" y="1539"/>
                    <a:pt x="543" y="2221"/>
                    <a:pt x="726" y="2895"/>
                  </a:cubicBezTo>
                  <a:cubicBezTo>
                    <a:pt x="732" y="2908"/>
                    <a:pt x="739" y="2921"/>
                    <a:pt x="745" y="2933"/>
                  </a:cubicBezTo>
                  <a:cubicBezTo>
                    <a:pt x="751" y="2939"/>
                    <a:pt x="757" y="2952"/>
                    <a:pt x="757" y="2958"/>
                  </a:cubicBezTo>
                  <a:cubicBezTo>
                    <a:pt x="777" y="3052"/>
                    <a:pt x="976" y="3119"/>
                    <a:pt x="1124" y="3119"/>
                  </a:cubicBezTo>
                  <a:cubicBezTo>
                    <a:pt x="1165" y="3119"/>
                    <a:pt x="1202" y="3114"/>
                    <a:pt x="1230" y="3103"/>
                  </a:cubicBezTo>
                  <a:cubicBezTo>
                    <a:pt x="1275" y="3091"/>
                    <a:pt x="1300" y="3040"/>
                    <a:pt x="1281" y="2996"/>
                  </a:cubicBezTo>
                  <a:lnTo>
                    <a:pt x="1275" y="2977"/>
                  </a:lnTo>
                  <a:cubicBezTo>
                    <a:pt x="1281" y="2965"/>
                    <a:pt x="1281" y="2946"/>
                    <a:pt x="1275" y="2933"/>
                  </a:cubicBezTo>
                  <a:cubicBezTo>
                    <a:pt x="1230" y="2738"/>
                    <a:pt x="1180" y="2542"/>
                    <a:pt x="1130" y="2340"/>
                  </a:cubicBezTo>
                  <a:cubicBezTo>
                    <a:pt x="1117" y="2202"/>
                    <a:pt x="1079" y="2063"/>
                    <a:pt x="1022" y="1930"/>
                  </a:cubicBezTo>
                  <a:cubicBezTo>
                    <a:pt x="959" y="1678"/>
                    <a:pt x="896" y="1426"/>
                    <a:pt x="833" y="1174"/>
                  </a:cubicBezTo>
                  <a:cubicBezTo>
                    <a:pt x="776" y="959"/>
                    <a:pt x="720" y="738"/>
                    <a:pt x="663" y="511"/>
                  </a:cubicBezTo>
                  <a:cubicBezTo>
                    <a:pt x="657" y="492"/>
                    <a:pt x="638" y="467"/>
                    <a:pt x="619" y="455"/>
                  </a:cubicBezTo>
                  <a:cubicBezTo>
                    <a:pt x="612" y="417"/>
                    <a:pt x="606" y="385"/>
                    <a:pt x="593" y="354"/>
                  </a:cubicBezTo>
                  <a:lnTo>
                    <a:pt x="543" y="164"/>
                  </a:lnTo>
                  <a:cubicBezTo>
                    <a:pt x="518" y="71"/>
                    <a:pt x="322" y="1"/>
                    <a:pt x="17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025;p56"/>
            <p:cNvSpPr/>
            <p:nvPr/>
          </p:nvSpPr>
          <p:spPr>
            <a:xfrm>
              <a:off x="1176000" y="2432025"/>
              <a:ext cx="8650" cy="6325"/>
            </a:xfrm>
            <a:custGeom>
              <a:avLst/>
              <a:gdLst/>
              <a:ahLst/>
              <a:cxnLst/>
              <a:rect l="l" t="t" r="r" b="b"/>
              <a:pathLst>
                <a:path w="346" h="253" extrusionOk="0">
                  <a:moveTo>
                    <a:pt x="213" y="0"/>
                  </a:moveTo>
                  <a:cubicBezTo>
                    <a:pt x="158" y="0"/>
                    <a:pt x="91" y="60"/>
                    <a:pt x="62" y="94"/>
                  </a:cubicBezTo>
                  <a:cubicBezTo>
                    <a:pt x="31" y="137"/>
                    <a:pt x="0" y="252"/>
                    <a:pt x="86" y="252"/>
                  </a:cubicBezTo>
                  <a:cubicBezTo>
                    <a:pt x="89" y="252"/>
                    <a:pt x="91" y="252"/>
                    <a:pt x="93" y="252"/>
                  </a:cubicBezTo>
                  <a:lnTo>
                    <a:pt x="125" y="252"/>
                  </a:lnTo>
                  <a:cubicBezTo>
                    <a:pt x="194" y="233"/>
                    <a:pt x="346" y="120"/>
                    <a:pt x="270" y="38"/>
                  </a:cubicBezTo>
                  <a:cubicBezTo>
                    <a:pt x="264" y="31"/>
                    <a:pt x="264" y="25"/>
                    <a:pt x="257" y="19"/>
                  </a:cubicBezTo>
                  <a:cubicBezTo>
                    <a:pt x="244" y="6"/>
                    <a:pt x="229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26;p56"/>
            <p:cNvSpPr/>
            <p:nvPr/>
          </p:nvSpPr>
          <p:spPr>
            <a:xfrm>
              <a:off x="1183050" y="2440050"/>
              <a:ext cx="4725" cy="4300"/>
            </a:xfrm>
            <a:custGeom>
              <a:avLst/>
              <a:gdLst/>
              <a:ahLst/>
              <a:cxnLst/>
              <a:rect l="l" t="t" r="r" b="b"/>
              <a:pathLst>
                <a:path w="189" h="172" extrusionOk="0">
                  <a:moveTo>
                    <a:pt x="89" y="0"/>
                  </a:moveTo>
                  <a:cubicBezTo>
                    <a:pt x="57" y="0"/>
                    <a:pt x="32" y="19"/>
                    <a:pt x="26" y="45"/>
                  </a:cubicBezTo>
                  <a:cubicBezTo>
                    <a:pt x="7" y="70"/>
                    <a:pt x="1" y="101"/>
                    <a:pt x="1" y="133"/>
                  </a:cubicBezTo>
                  <a:cubicBezTo>
                    <a:pt x="1" y="152"/>
                    <a:pt x="20" y="171"/>
                    <a:pt x="45" y="171"/>
                  </a:cubicBezTo>
                  <a:cubicBezTo>
                    <a:pt x="49" y="171"/>
                    <a:pt x="53" y="171"/>
                    <a:pt x="57" y="171"/>
                  </a:cubicBezTo>
                  <a:cubicBezTo>
                    <a:pt x="133" y="171"/>
                    <a:pt x="188" y="116"/>
                    <a:pt x="158" y="38"/>
                  </a:cubicBezTo>
                  <a:cubicBezTo>
                    <a:pt x="152" y="19"/>
                    <a:pt x="139" y="13"/>
                    <a:pt x="121" y="7"/>
                  </a:cubicBezTo>
                  <a:lnTo>
                    <a:pt x="8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27;p56"/>
            <p:cNvSpPr/>
            <p:nvPr/>
          </p:nvSpPr>
          <p:spPr>
            <a:xfrm>
              <a:off x="1176125" y="2447525"/>
              <a:ext cx="10400" cy="9475"/>
            </a:xfrm>
            <a:custGeom>
              <a:avLst/>
              <a:gdLst/>
              <a:ahLst/>
              <a:cxnLst/>
              <a:rect l="l" t="t" r="r" b="b"/>
              <a:pathLst>
                <a:path w="416" h="379" extrusionOk="0">
                  <a:moveTo>
                    <a:pt x="372" y="1"/>
                  </a:moveTo>
                  <a:cubicBezTo>
                    <a:pt x="352" y="1"/>
                    <a:pt x="328" y="10"/>
                    <a:pt x="309" y="23"/>
                  </a:cubicBezTo>
                  <a:cubicBezTo>
                    <a:pt x="240" y="36"/>
                    <a:pt x="177" y="74"/>
                    <a:pt x="126" y="130"/>
                  </a:cubicBezTo>
                  <a:cubicBezTo>
                    <a:pt x="76" y="174"/>
                    <a:pt x="0" y="288"/>
                    <a:pt x="70" y="357"/>
                  </a:cubicBezTo>
                  <a:cubicBezTo>
                    <a:pt x="84" y="372"/>
                    <a:pt x="104" y="378"/>
                    <a:pt x="126" y="378"/>
                  </a:cubicBezTo>
                  <a:cubicBezTo>
                    <a:pt x="199" y="378"/>
                    <a:pt x="299" y="310"/>
                    <a:pt x="328" y="256"/>
                  </a:cubicBezTo>
                  <a:cubicBezTo>
                    <a:pt x="353" y="225"/>
                    <a:pt x="372" y="187"/>
                    <a:pt x="385" y="149"/>
                  </a:cubicBezTo>
                  <a:cubicBezTo>
                    <a:pt x="385" y="118"/>
                    <a:pt x="391" y="92"/>
                    <a:pt x="398" y="61"/>
                  </a:cubicBezTo>
                  <a:cubicBezTo>
                    <a:pt x="416" y="17"/>
                    <a:pt x="398" y="1"/>
                    <a:pt x="3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28;p56"/>
            <p:cNvSpPr/>
            <p:nvPr/>
          </p:nvSpPr>
          <p:spPr>
            <a:xfrm>
              <a:off x="1166800" y="2442300"/>
              <a:ext cx="7825" cy="6850"/>
            </a:xfrm>
            <a:custGeom>
              <a:avLst/>
              <a:gdLst/>
              <a:ahLst/>
              <a:cxnLst/>
              <a:rect l="l" t="t" r="r" b="b"/>
              <a:pathLst>
                <a:path w="313" h="274" extrusionOk="0">
                  <a:moveTo>
                    <a:pt x="253" y="1"/>
                  </a:moveTo>
                  <a:cubicBezTo>
                    <a:pt x="201" y="1"/>
                    <a:pt x="129" y="41"/>
                    <a:pt x="102" y="68"/>
                  </a:cubicBezTo>
                  <a:cubicBezTo>
                    <a:pt x="51" y="119"/>
                    <a:pt x="0" y="270"/>
                    <a:pt x="98" y="270"/>
                  </a:cubicBezTo>
                  <a:cubicBezTo>
                    <a:pt x="110" y="270"/>
                    <a:pt x="124" y="268"/>
                    <a:pt x="140" y="264"/>
                  </a:cubicBezTo>
                  <a:lnTo>
                    <a:pt x="165" y="270"/>
                  </a:lnTo>
                  <a:cubicBezTo>
                    <a:pt x="172" y="273"/>
                    <a:pt x="179" y="274"/>
                    <a:pt x="186" y="274"/>
                  </a:cubicBezTo>
                  <a:cubicBezTo>
                    <a:pt x="225" y="274"/>
                    <a:pt x="268" y="233"/>
                    <a:pt x="279" y="201"/>
                  </a:cubicBezTo>
                  <a:cubicBezTo>
                    <a:pt x="297" y="156"/>
                    <a:pt x="304" y="112"/>
                    <a:pt x="310" y="68"/>
                  </a:cubicBezTo>
                  <a:cubicBezTo>
                    <a:pt x="313" y="18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29;p56"/>
            <p:cNvSpPr/>
            <p:nvPr/>
          </p:nvSpPr>
          <p:spPr>
            <a:xfrm>
              <a:off x="1154675" y="2425800"/>
              <a:ext cx="7275" cy="7150"/>
            </a:xfrm>
            <a:custGeom>
              <a:avLst/>
              <a:gdLst/>
              <a:ahLst/>
              <a:cxnLst/>
              <a:rect l="l" t="t" r="r" b="b"/>
              <a:pathLst>
                <a:path w="291" h="286" extrusionOk="0">
                  <a:moveTo>
                    <a:pt x="217" y="1"/>
                  </a:moveTo>
                  <a:cubicBezTo>
                    <a:pt x="196" y="1"/>
                    <a:pt x="172" y="6"/>
                    <a:pt x="152" y="15"/>
                  </a:cubicBezTo>
                  <a:lnTo>
                    <a:pt x="139" y="22"/>
                  </a:lnTo>
                  <a:cubicBezTo>
                    <a:pt x="64" y="53"/>
                    <a:pt x="7" y="129"/>
                    <a:pt x="0" y="211"/>
                  </a:cubicBezTo>
                  <a:cubicBezTo>
                    <a:pt x="0" y="264"/>
                    <a:pt x="37" y="285"/>
                    <a:pt x="79" y="285"/>
                  </a:cubicBezTo>
                  <a:cubicBezTo>
                    <a:pt x="101" y="285"/>
                    <a:pt x="125" y="279"/>
                    <a:pt x="145" y="268"/>
                  </a:cubicBezTo>
                  <a:lnTo>
                    <a:pt x="152" y="261"/>
                  </a:lnTo>
                  <a:cubicBezTo>
                    <a:pt x="227" y="230"/>
                    <a:pt x="284" y="154"/>
                    <a:pt x="291" y="72"/>
                  </a:cubicBezTo>
                  <a:cubicBezTo>
                    <a:pt x="291" y="19"/>
                    <a:pt x="257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30;p56"/>
            <p:cNvSpPr/>
            <p:nvPr/>
          </p:nvSpPr>
          <p:spPr>
            <a:xfrm>
              <a:off x="1140525" y="2444500"/>
              <a:ext cx="9300" cy="6400"/>
            </a:xfrm>
            <a:custGeom>
              <a:avLst/>
              <a:gdLst/>
              <a:ahLst/>
              <a:cxnLst/>
              <a:rect l="l" t="t" r="r" b="b"/>
              <a:pathLst>
                <a:path w="372" h="256" extrusionOk="0">
                  <a:moveTo>
                    <a:pt x="253" y="0"/>
                  </a:moveTo>
                  <a:cubicBezTo>
                    <a:pt x="153" y="0"/>
                    <a:pt x="1" y="208"/>
                    <a:pt x="112" y="245"/>
                  </a:cubicBezTo>
                  <a:lnTo>
                    <a:pt x="144" y="251"/>
                  </a:lnTo>
                  <a:cubicBezTo>
                    <a:pt x="152" y="254"/>
                    <a:pt x="161" y="256"/>
                    <a:pt x="169" y="256"/>
                  </a:cubicBezTo>
                  <a:cubicBezTo>
                    <a:pt x="257" y="256"/>
                    <a:pt x="371" y="124"/>
                    <a:pt x="314" y="49"/>
                  </a:cubicBezTo>
                  <a:lnTo>
                    <a:pt x="302" y="24"/>
                  </a:lnTo>
                  <a:cubicBezTo>
                    <a:pt x="289" y="7"/>
                    <a:pt x="272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31;p56"/>
            <p:cNvSpPr/>
            <p:nvPr/>
          </p:nvSpPr>
          <p:spPr>
            <a:xfrm>
              <a:off x="900800" y="2719600"/>
              <a:ext cx="8725" cy="5700"/>
            </a:xfrm>
            <a:custGeom>
              <a:avLst/>
              <a:gdLst/>
              <a:ahLst/>
              <a:cxnLst/>
              <a:rect l="l" t="t" r="r" b="b"/>
              <a:pathLst>
                <a:path w="349" h="228" extrusionOk="0">
                  <a:moveTo>
                    <a:pt x="213" y="0"/>
                  </a:moveTo>
                  <a:cubicBezTo>
                    <a:pt x="98" y="0"/>
                    <a:pt x="0" y="228"/>
                    <a:pt x="110" y="228"/>
                  </a:cubicBezTo>
                  <a:cubicBezTo>
                    <a:pt x="112" y="228"/>
                    <a:pt x="113" y="228"/>
                    <a:pt x="115" y="228"/>
                  </a:cubicBezTo>
                  <a:cubicBezTo>
                    <a:pt x="140" y="221"/>
                    <a:pt x="171" y="215"/>
                    <a:pt x="197" y="202"/>
                  </a:cubicBezTo>
                  <a:cubicBezTo>
                    <a:pt x="235" y="183"/>
                    <a:pt x="348" y="70"/>
                    <a:pt x="285" y="26"/>
                  </a:cubicBezTo>
                  <a:cubicBezTo>
                    <a:pt x="266" y="7"/>
                    <a:pt x="247" y="1"/>
                    <a:pt x="222" y="1"/>
                  </a:cubicBezTo>
                  <a:cubicBezTo>
                    <a:pt x="219" y="0"/>
                    <a:pt x="216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32;p56"/>
            <p:cNvSpPr/>
            <p:nvPr/>
          </p:nvSpPr>
          <p:spPr>
            <a:xfrm>
              <a:off x="908075" y="2731125"/>
              <a:ext cx="5550" cy="5300"/>
            </a:xfrm>
            <a:custGeom>
              <a:avLst/>
              <a:gdLst/>
              <a:ahLst/>
              <a:cxnLst/>
              <a:rect l="l" t="t" r="r" b="b"/>
              <a:pathLst>
                <a:path w="222" h="212" extrusionOk="0">
                  <a:moveTo>
                    <a:pt x="123" y="1"/>
                  </a:moveTo>
                  <a:cubicBezTo>
                    <a:pt x="86" y="1"/>
                    <a:pt x="40" y="46"/>
                    <a:pt x="26" y="76"/>
                  </a:cubicBezTo>
                  <a:cubicBezTo>
                    <a:pt x="0" y="107"/>
                    <a:pt x="0" y="145"/>
                    <a:pt x="7" y="177"/>
                  </a:cubicBezTo>
                  <a:cubicBezTo>
                    <a:pt x="20" y="202"/>
                    <a:pt x="39" y="212"/>
                    <a:pt x="59" y="212"/>
                  </a:cubicBezTo>
                  <a:cubicBezTo>
                    <a:pt x="104" y="212"/>
                    <a:pt x="155" y="165"/>
                    <a:pt x="177" y="139"/>
                  </a:cubicBezTo>
                  <a:cubicBezTo>
                    <a:pt x="221" y="82"/>
                    <a:pt x="196" y="57"/>
                    <a:pt x="152" y="13"/>
                  </a:cubicBezTo>
                  <a:cubicBezTo>
                    <a:pt x="143" y="4"/>
                    <a:pt x="134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5033;p56"/>
            <p:cNvSpPr/>
            <p:nvPr/>
          </p:nvSpPr>
          <p:spPr>
            <a:xfrm>
              <a:off x="932025" y="2721500"/>
              <a:ext cx="9500" cy="8850"/>
            </a:xfrm>
            <a:custGeom>
              <a:avLst/>
              <a:gdLst/>
              <a:ahLst/>
              <a:cxnLst/>
              <a:rect l="l" t="t" r="r" b="b"/>
              <a:pathLst>
                <a:path w="380" h="354" extrusionOk="0">
                  <a:moveTo>
                    <a:pt x="278" y="0"/>
                  </a:moveTo>
                  <a:cubicBezTo>
                    <a:pt x="171" y="7"/>
                    <a:pt x="77" y="76"/>
                    <a:pt x="33" y="177"/>
                  </a:cubicBezTo>
                  <a:cubicBezTo>
                    <a:pt x="1" y="246"/>
                    <a:pt x="1" y="353"/>
                    <a:pt x="102" y="353"/>
                  </a:cubicBezTo>
                  <a:cubicBezTo>
                    <a:pt x="209" y="347"/>
                    <a:pt x="304" y="278"/>
                    <a:pt x="348" y="177"/>
                  </a:cubicBezTo>
                  <a:cubicBezTo>
                    <a:pt x="379" y="107"/>
                    <a:pt x="379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5034;p56"/>
            <p:cNvSpPr/>
            <p:nvPr/>
          </p:nvSpPr>
          <p:spPr>
            <a:xfrm>
              <a:off x="919750" y="2707100"/>
              <a:ext cx="6625" cy="6650"/>
            </a:xfrm>
            <a:custGeom>
              <a:avLst/>
              <a:gdLst/>
              <a:ahLst/>
              <a:cxnLst/>
              <a:rect l="l" t="t" r="r" b="b"/>
              <a:pathLst>
                <a:path w="265" h="266" extrusionOk="0">
                  <a:moveTo>
                    <a:pt x="189" y="1"/>
                  </a:moveTo>
                  <a:cubicBezTo>
                    <a:pt x="150" y="1"/>
                    <a:pt x="103" y="32"/>
                    <a:pt x="82" y="53"/>
                  </a:cubicBezTo>
                  <a:lnTo>
                    <a:pt x="69" y="65"/>
                  </a:lnTo>
                  <a:cubicBezTo>
                    <a:pt x="13" y="103"/>
                    <a:pt x="0" y="173"/>
                    <a:pt x="25" y="236"/>
                  </a:cubicBezTo>
                  <a:cubicBezTo>
                    <a:pt x="42" y="258"/>
                    <a:pt x="66" y="265"/>
                    <a:pt x="91" y="265"/>
                  </a:cubicBezTo>
                  <a:cubicBezTo>
                    <a:pt x="123" y="265"/>
                    <a:pt x="158" y="253"/>
                    <a:pt x="183" y="242"/>
                  </a:cubicBezTo>
                  <a:cubicBezTo>
                    <a:pt x="214" y="223"/>
                    <a:pt x="265" y="173"/>
                    <a:pt x="233" y="141"/>
                  </a:cubicBezTo>
                  <a:lnTo>
                    <a:pt x="233" y="135"/>
                  </a:lnTo>
                  <a:cubicBezTo>
                    <a:pt x="233" y="135"/>
                    <a:pt x="233" y="135"/>
                    <a:pt x="233" y="128"/>
                  </a:cubicBezTo>
                  <a:cubicBezTo>
                    <a:pt x="252" y="103"/>
                    <a:pt x="252" y="65"/>
                    <a:pt x="240" y="34"/>
                  </a:cubicBezTo>
                  <a:cubicBezTo>
                    <a:pt x="229" y="10"/>
                    <a:pt x="210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5035;p56"/>
            <p:cNvSpPr/>
            <p:nvPr/>
          </p:nvSpPr>
          <p:spPr>
            <a:xfrm>
              <a:off x="961850" y="2715150"/>
              <a:ext cx="7850" cy="6375"/>
            </a:xfrm>
            <a:custGeom>
              <a:avLst/>
              <a:gdLst/>
              <a:ahLst/>
              <a:cxnLst/>
              <a:rect l="l" t="t" r="r" b="b"/>
              <a:pathLst>
                <a:path w="314" h="255" extrusionOk="0">
                  <a:moveTo>
                    <a:pt x="177" y="0"/>
                  </a:moveTo>
                  <a:cubicBezTo>
                    <a:pt x="159" y="0"/>
                    <a:pt x="142" y="5"/>
                    <a:pt x="126" y="15"/>
                  </a:cubicBezTo>
                  <a:cubicBezTo>
                    <a:pt x="126" y="8"/>
                    <a:pt x="126" y="8"/>
                    <a:pt x="126" y="2"/>
                  </a:cubicBezTo>
                  <a:cubicBezTo>
                    <a:pt x="63" y="8"/>
                    <a:pt x="13" y="59"/>
                    <a:pt x="13" y="116"/>
                  </a:cubicBezTo>
                  <a:lnTo>
                    <a:pt x="19" y="116"/>
                  </a:lnTo>
                  <a:cubicBezTo>
                    <a:pt x="0" y="147"/>
                    <a:pt x="0" y="191"/>
                    <a:pt x="19" y="223"/>
                  </a:cubicBezTo>
                  <a:lnTo>
                    <a:pt x="32" y="235"/>
                  </a:lnTo>
                  <a:cubicBezTo>
                    <a:pt x="46" y="248"/>
                    <a:pt x="63" y="254"/>
                    <a:pt x="81" y="254"/>
                  </a:cubicBezTo>
                  <a:cubicBezTo>
                    <a:pt x="179" y="254"/>
                    <a:pt x="314" y="96"/>
                    <a:pt x="240" y="27"/>
                  </a:cubicBezTo>
                  <a:lnTo>
                    <a:pt x="227" y="15"/>
                  </a:lnTo>
                  <a:cubicBezTo>
                    <a:pt x="211" y="5"/>
                    <a:pt x="194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5036;p56"/>
            <p:cNvSpPr/>
            <p:nvPr/>
          </p:nvSpPr>
          <p:spPr>
            <a:xfrm>
              <a:off x="982975" y="2708175"/>
              <a:ext cx="8850" cy="5650"/>
            </a:xfrm>
            <a:custGeom>
              <a:avLst/>
              <a:gdLst/>
              <a:ahLst/>
              <a:cxnLst/>
              <a:rect l="l" t="t" r="r" b="b"/>
              <a:pathLst>
                <a:path w="354" h="226" extrusionOk="0">
                  <a:moveTo>
                    <a:pt x="224" y="0"/>
                  </a:moveTo>
                  <a:cubicBezTo>
                    <a:pt x="93" y="0"/>
                    <a:pt x="0" y="226"/>
                    <a:pt x="126" y="226"/>
                  </a:cubicBezTo>
                  <a:cubicBezTo>
                    <a:pt x="132" y="226"/>
                    <a:pt x="138" y="225"/>
                    <a:pt x="145" y="224"/>
                  </a:cubicBezTo>
                  <a:cubicBezTo>
                    <a:pt x="164" y="218"/>
                    <a:pt x="183" y="212"/>
                    <a:pt x="202" y="205"/>
                  </a:cubicBezTo>
                  <a:cubicBezTo>
                    <a:pt x="265" y="180"/>
                    <a:pt x="353" y="60"/>
                    <a:pt x="271" y="10"/>
                  </a:cubicBezTo>
                  <a:cubicBezTo>
                    <a:pt x="267" y="5"/>
                    <a:pt x="262" y="1"/>
                    <a:pt x="258" y="1"/>
                  </a:cubicBezTo>
                  <a:cubicBezTo>
                    <a:pt x="256" y="1"/>
                    <a:pt x="254" y="2"/>
                    <a:pt x="252" y="3"/>
                  </a:cubicBezTo>
                  <a:cubicBezTo>
                    <a:pt x="243" y="1"/>
                    <a:pt x="23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37;p56"/>
            <p:cNvSpPr/>
            <p:nvPr/>
          </p:nvSpPr>
          <p:spPr>
            <a:xfrm>
              <a:off x="957100" y="2707150"/>
              <a:ext cx="6800" cy="3975"/>
            </a:xfrm>
            <a:custGeom>
              <a:avLst/>
              <a:gdLst/>
              <a:ahLst/>
              <a:cxnLst/>
              <a:rect l="l" t="t" r="r" b="b"/>
              <a:pathLst>
                <a:path w="272" h="159" extrusionOk="0">
                  <a:moveTo>
                    <a:pt x="177" y="0"/>
                  </a:moveTo>
                  <a:cubicBezTo>
                    <a:pt x="102" y="0"/>
                    <a:pt x="1" y="158"/>
                    <a:pt x="95" y="158"/>
                  </a:cubicBezTo>
                  <a:cubicBezTo>
                    <a:pt x="177" y="158"/>
                    <a:pt x="272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038;p56"/>
            <p:cNvSpPr/>
            <p:nvPr/>
          </p:nvSpPr>
          <p:spPr>
            <a:xfrm>
              <a:off x="937725" y="2708150"/>
              <a:ext cx="6850" cy="5225"/>
            </a:xfrm>
            <a:custGeom>
              <a:avLst/>
              <a:gdLst/>
              <a:ahLst/>
              <a:cxnLst/>
              <a:rect l="l" t="t" r="r" b="b"/>
              <a:pathLst>
                <a:path w="274" h="209" extrusionOk="0">
                  <a:moveTo>
                    <a:pt x="193" y="0"/>
                  </a:moveTo>
                  <a:cubicBezTo>
                    <a:pt x="175" y="0"/>
                    <a:pt x="154" y="7"/>
                    <a:pt x="132" y="23"/>
                  </a:cubicBezTo>
                  <a:lnTo>
                    <a:pt x="114" y="36"/>
                  </a:lnTo>
                  <a:cubicBezTo>
                    <a:pt x="69" y="68"/>
                    <a:pt x="0" y="150"/>
                    <a:pt x="50" y="194"/>
                  </a:cubicBezTo>
                  <a:cubicBezTo>
                    <a:pt x="63" y="204"/>
                    <a:pt x="77" y="209"/>
                    <a:pt x="92" y="209"/>
                  </a:cubicBezTo>
                  <a:cubicBezTo>
                    <a:pt x="138" y="209"/>
                    <a:pt x="191" y="166"/>
                    <a:pt x="214" y="137"/>
                  </a:cubicBezTo>
                  <a:lnTo>
                    <a:pt x="227" y="118"/>
                  </a:lnTo>
                  <a:cubicBezTo>
                    <a:pt x="274" y="57"/>
                    <a:pt x="244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039;p56"/>
            <p:cNvSpPr/>
            <p:nvPr/>
          </p:nvSpPr>
          <p:spPr>
            <a:xfrm>
              <a:off x="894675" y="2693725"/>
              <a:ext cx="7275" cy="6200"/>
            </a:xfrm>
            <a:custGeom>
              <a:avLst/>
              <a:gdLst/>
              <a:ahLst/>
              <a:cxnLst/>
              <a:rect l="l" t="t" r="r" b="b"/>
              <a:pathLst>
                <a:path w="291" h="248" extrusionOk="0">
                  <a:moveTo>
                    <a:pt x="231" y="0"/>
                  </a:moveTo>
                  <a:cubicBezTo>
                    <a:pt x="228" y="0"/>
                    <a:pt x="224" y="0"/>
                    <a:pt x="221" y="1"/>
                  </a:cubicBezTo>
                  <a:lnTo>
                    <a:pt x="189" y="1"/>
                  </a:lnTo>
                  <a:cubicBezTo>
                    <a:pt x="120" y="8"/>
                    <a:pt x="57" y="52"/>
                    <a:pt x="25" y="121"/>
                  </a:cubicBezTo>
                  <a:cubicBezTo>
                    <a:pt x="0" y="172"/>
                    <a:pt x="0" y="241"/>
                    <a:pt x="76" y="247"/>
                  </a:cubicBezTo>
                  <a:cubicBezTo>
                    <a:pt x="139" y="247"/>
                    <a:pt x="196" y="222"/>
                    <a:pt x="234" y="172"/>
                  </a:cubicBezTo>
                  <a:cubicBezTo>
                    <a:pt x="271" y="140"/>
                    <a:pt x="290" y="96"/>
                    <a:pt x="284" y="52"/>
                  </a:cubicBezTo>
                  <a:cubicBezTo>
                    <a:pt x="278" y="45"/>
                    <a:pt x="278" y="39"/>
                    <a:pt x="278" y="39"/>
                  </a:cubicBezTo>
                  <a:cubicBezTo>
                    <a:pt x="272" y="17"/>
                    <a:pt x="253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040;p56"/>
            <p:cNvSpPr/>
            <p:nvPr/>
          </p:nvSpPr>
          <p:spPr>
            <a:xfrm>
              <a:off x="1025375" y="2497275"/>
              <a:ext cx="11225" cy="7600"/>
            </a:xfrm>
            <a:custGeom>
              <a:avLst/>
              <a:gdLst/>
              <a:ahLst/>
              <a:cxnLst/>
              <a:rect l="l" t="t" r="r" b="b"/>
              <a:pathLst>
                <a:path w="449" h="304" extrusionOk="0">
                  <a:moveTo>
                    <a:pt x="290" y="1"/>
                  </a:moveTo>
                  <a:cubicBezTo>
                    <a:pt x="267" y="1"/>
                    <a:pt x="244" y="7"/>
                    <a:pt x="221" y="20"/>
                  </a:cubicBezTo>
                  <a:lnTo>
                    <a:pt x="209" y="32"/>
                  </a:lnTo>
                  <a:cubicBezTo>
                    <a:pt x="146" y="58"/>
                    <a:pt x="1" y="203"/>
                    <a:pt x="83" y="278"/>
                  </a:cubicBezTo>
                  <a:lnTo>
                    <a:pt x="95" y="285"/>
                  </a:lnTo>
                  <a:cubicBezTo>
                    <a:pt x="114" y="297"/>
                    <a:pt x="136" y="304"/>
                    <a:pt x="159" y="304"/>
                  </a:cubicBezTo>
                  <a:cubicBezTo>
                    <a:pt x="182" y="304"/>
                    <a:pt x="206" y="297"/>
                    <a:pt x="228" y="285"/>
                  </a:cubicBezTo>
                  <a:lnTo>
                    <a:pt x="247" y="278"/>
                  </a:lnTo>
                  <a:cubicBezTo>
                    <a:pt x="310" y="240"/>
                    <a:pt x="449" y="108"/>
                    <a:pt x="367" y="32"/>
                  </a:cubicBezTo>
                  <a:lnTo>
                    <a:pt x="354" y="20"/>
                  </a:lnTo>
                  <a:cubicBezTo>
                    <a:pt x="335" y="7"/>
                    <a:pt x="313" y="1"/>
                    <a:pt x="29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041;p56"/>
            <p:cNvSpPr/>
            <p:nvPr/>
          </p:nvSpPr>
          <p:spPr>
            <a:xfrm>
              <a:off x="1047600" y="2493800"/>
              <a:ext cx="11350" cy="8425"/>
            </a:xfrm>
            <a:custGeom>
              <a:avLst/>
              <a:gdLst/>
              <a:ahLst/>
              <a:cxnLst/>
              <a:rect l="l" t="t" r="r" b="b"/>
              <a:pathLst>
                <a:path w="454" h="337" extrusionOk="0">
                  <a:moveTo>
                    <a:pt x="238" y="1"/>
                  </a:moveTo>
                  <a:cubicBezTo>
                    <a:pt x="135" y="1"/>
                    <a:pt x="44" y="111"/>
                    <a:pt x="14" y="197"/>
                  </a:cubicBezTo>
                  <a:lnTo>
                    <a:pt x="14" y="203"/>
                  </a:lnTo>
                  <a:cubicBezTo>
                    <a:pt x="1" y="234"/>
                    <a:pt x="14" y="272"/>
                    <a:pt x="39" y="291"/>
                  </a:cubicBezTo>
                  <a:cubicBezTo>
                    <a:pt x="63" y="323"/>
                    <a:pt x="92" y="336"/>
                    <a:pt x="123" y="336"/>
                  </a:cubicBezTo>
                  <a:cubicBezTo>
                    <a:pt x="272" y="336"/>
                    <a:pt x="454" y="12"/>
                    <a:pt x="260" y="1"/>
                  </a:cubicBezTo>
                  <a:lnTo>
                    <a:pt x="247" y="1"/>
                  </a:lnTo>
                  <a:cubicBezTo>
                    <a:pt x="244" y="1"/>
                    <a:pt x="241" y="1"/>
                    <a:pt x="2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042;p56"/>
            <p:cNvSpPr/>
            <p:nvPr/>
          </p:nvSpPr>
          <p:spPr>
            <a:xfrm>
              <a:off x="1048075" y="2500750"/>
              <a:ext cx="350" cy="350"/>
            </a:xfrm>
            <a:custGeom>
              <a:avLst/>
              <a:gdLst/>
              <a:ahLst/>
              <a:cxnLst/>
              <a:rect l="l" t="t" r="r" b="b"/>
              <a:pathLst>
                <a:path w="14" h="14" extrusionOk="0">
                  <a:moveTo>
                    <a:pt x="1" y="1"/>
                  </a:moveTo>
                  <a:lnTo>
                    <a:pt x="14" y="13"/>
                  </a:lnTo>
                  <a:cubicBezTo>
                    <a:pt x="14" y="7"/>
                    <a:pt x="7" y="7"/>
                    <a:pt x="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043;p56"/>
            <p:cNvSpPr/>
            <p:nvPr/>
          </p:nvSpPr>
          <p:spPr>
            <a:xfrm>
              <a:off x="1043525" y="2513850"/>
              <a:ext cx="10250" cy="6000"/>
            </a:xfrm>
            <a:custGeom>
              <a:avLst/>
              <a:gdLst/>
              <a:ahLst/>
              <a:cxnLst/>
              <a:rect l="l" t="t" r="r" b="b"/>
              <a:pathLst>
                <a:path w="410" h="240" extrusionOk="0">
                  <a:moveTo>
                    <a:pt x="265" y="0"/>
                  </a:moveTo>
                  <a:cubicBezTo>
                    <a:pt x="158" y="0"/>
                    <a:pt x="0" y="240"/>
                    <a:pt x="151" y="240"/>
                  </a:cubicBezTo>
                  <a:cubicBezTo>
                    <a:pt x="259" y="240"/>
                    <a:pt x="410" y="0"/>
                    <a:pt x="26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044;p56"/>
            <p:cNvSpPr/>
            <p:nvPr/>
          </p:nvSpPr>
          <p:spPr>
            <a:xfrm>
              <a:off x="1037250" y="2507200"/>
              <a:ext cx="6450" cy="5225"/>
            </a:xfrm>
            <a:custGeom>
              <a:avLst/>
              <a:gdLst/>
              <a:ahLst/>
              <a:cxnLst/>
              <a:rect l="l" t="t" r="r" b="b"/>
              <a:pathLst>
                <a:path w="258" h="209" extrusionOk="0">
                  <a:moveTo>
                    <a:pt x="161" y="1"/>
                  </a:moveTo>
                  <a:cubicBezTo>
                    <a:pt x="108" y="1"/>
                    <a:pt x="40" y="74"/>
                    <a:pt x="30" y="108"/>
                  </a:cubicBezTo>
                  <a:cubicBezTo>
                    <a:pt x="1" y="162"/>
                    <a:pt x="25" y="209"/>
                    <a:pt x="73" y="209"/>
                  </a:cubicBezTo>
                  <a:cubicBezTo>
                    <a:pt x="86" y="209"/>
                    <a:pt x="102" y="205"/>
                    <a:pt x="119" y="197"/>
                  </a:cubicBezTo>
                  <a:lnTo>
                    <a:pt x="144" y="184"/>
                  </a:lnTo>
                  <a:cubicBezTo>
                    <a:pt x="188" y="159"/>
                    <a:pt x="257" y="89"/>
                    <a:pt x="213" y="33"/>
                  </a:cubicBezTo>
                  <a:lnTo>
                    <a:pt x="201" y="20"/>
                  </a:lnTo>
                  <a:cubicBezTo>
                    <a:pt x="190" y="6"/>
                    <a:pt x="176" y="1"/>
                    <a:pt x="1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045;p56"/>
            <p:cNvSpPr/>
            <p:nvPr/>
          </p:nvSpPr>
          <p:spPr>
            <a:xfrm>
              <a:off x="1012075" y="2505325"/>
              <a:ext cx="10800" cy="7350"/>
            </a:xfrm>
            <a:custGeom>
              <a:avLst/>
              <a:gdLst/>
              <a:ahLst/>
              <a:cxnLst/>
              <a:rect l="l" t="t" r="r" b="b"/>
              <a:pathLst>
                <a:path w="432" h="294" extrusionOk="0">
                  <a:moveTo>
                    <a:pt x="223" y="1"/>
                  </a:moveTo>
                  <a:cubicBezTo>
                    <a:pt x="142" y="1"/>
                    <a:pt x="67" y="80"/>
                    <a:pt x="34" y="146"/>
                  </a:cubicBezTo>
                  <a:cubicBezTo>
                    <a:pt x="0" y="219"/>
                    <a:pt x="23" y="293"/>
                    <a:pt x="101" y="293"/>
                  </a:cubicBezTo>
                  <a:cubicBezTo>
                    <a:pt x="110" y="293"/>
                    <a:pt x="119" y="292"/>
                    <a:pt x="129" y="291"/>
                  </a:cubicBezTo>
                  <a:cubicBezTo>
                    <a:pt x="135" y="291"/>
                    <a:pt x="142" y="291"/>
                    <a:pt x="148" y="284"/>
                  </a:cubicBezTo>
                  <a:cubicBezTo>
                    <a:pt x="224" y="272"/>
                    <a:pt x="432" y="51"/>
                    <a:pt x="280" y="7"/>
                  </a:cubicBezTo>
                  <a:lnTo>
                    <a:pt x="262" y="7"/>
                  </a:lnTo>
                  <a:cubicBezTo>
                    <a:pt x="249" y="3"/>
                    <a:pt x="236" y="1"/>
                    <a:pt x="2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046;p56"/>
            <p:cNvSpPr/>
            <p:nvPr/>
          </p:nvSpPr>
          <p:spPr>
            <a:xfrm>
              <a:off x="1017800" y="2520650"/>
              <a:ext cx="5400" cy="5725"/>
            </a:xfrm>
            <a:custGeom>
              <a:avLst/>
              <a:gdLst/>
              <a:ahLst/>
              <a:cxnLst/>
              <a:rect l="l" t="t" r="r" b="b"/>
              <a:pathLst>
                <a:path w="216" h="229" extrusionOk="0">
                  <a:moveTo>
                    <a:pt x="158" y="0"/>
                  </a:moveTo>
                  <a:cubicBezTo>
                    <a:pt x="103" y="0"/>
                    <a:pt x="29" y="81"/>
                    <a:pt x="20" y="119"/>
                  </a:cubicBezTo>
                  <a:cubicBezTo>
                    <a:pt x="20" y="132"/>
                    <a:pt x="14" y="138"/>
                    <a:pt x="14" y="144"/>
                  </a:cubicBezTo>
                  <a:cubicBezTo>
                    <a:pt x="1" y="170"/>
                    <a:pt x="14" y="201"/>
                    <a:pt x="39" y="220"/>
                  </a:cubicBezTo>
                  <a:lnTo>
                    <a:pt x="51" y="220"/>
                  </a:lnTo>
                  <a:cubicBezTo>
                    <a:pt x="60" y="226"/>
                    <a:pt x="69" y="228"/>
                    <a:pt x="79" y="228"/>
                  </a:cubicBezTo>
                  <a:cubicBezTo>
                    <a:pt x="133" y="228"/>
                    <a:pt x="198" y="149"/>
                    <a:pt x="209" y="106"/>
                  </a:cubicBezTo>
                  <a:cubicBezTo>
                    <a:pt x="215" y="81"/>
                    <a:pt x="209" y="56"/>
                    <a:pt x="203" y="31"/>
                  </a:cubicBezTo>
                  <a:cubicBezTo>
                    <a:pt x="192" y="9"/>
                    <a:pt x="176" y="0"/>
                    <a:pt x="1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5047;p56"/>
            <p:cNvSpPr/>
            <p:nvPr/>
          </p:nvSpPr>
          <p:spPr>
            <a:xfrm>
              <a:off x="1064175" y="2626525"/>
              <a:ext cx="7925" cy="7325"/>
            </a:xfrm>
            <a:custGeom>
              <a:avLst/>
              <a:gdLst/>
              <a:ahLst/>
              <a:cxnLst/>
              <a:rect l="l" t="t" r="r" b="b"/>
              <a:pathLst>
                <a:path w="317" h="293" extrusionOk="0">
                  <a:moveTo>
                    <a:pt x="222" y="1"/>
                  </a:moveTo>
                  <a:cubicBezTo>
                    <a:pt x="211" y="1"/>
                    <a:pt x="200" y="3"/>
                    <a:pt x="189" y="9"/>
                  </a:cubicBezTo>
                  <a:cubicBezTo>
                    <a:pt x="107" y="28"/>
                    <a:pt x="44" y="91"/>
                    <a:pt x="19" y="173"/>
                  </a:cubicBezTo>
                  <a:cubicBezTo>
                    <a:pt x="0" y="223"/>
                    <a:pt x="19" y="286"/>
                    <a:pt x="82" y="293"/>
                  </a:cubicBezTo>
                  <a:cubicBezTo>
                    <a:pt x="183" y="280"/>
                    <a:pt x="265" y="211"/>
                    <a:pt x="290" y="116"/>
                  </a:cubicBezTo>
                  <a:cubicBezTo>
                    <a:pt x="316" y="59"/>
                    <a:pt x="273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5048;p56"/>
            <p:cNvSpPr/>
            <p:nvPr/>
          </p:nvSpPr>
          <p:spPr>
            <a:xfrm>
              <a:off x="1071575" y="2636100"/>
              <a:ext cx="6875" cy="5850"/>
            </a:xfrm>
            <a:custGeom>
              <a:avLst/>
              <a:gdLst/>
              <a:ahLst/>
              <a:cxnLst/>
              <a:rect l="l" t="t" r="r" b="b"/>
              <a:pathLst>
                <a:path w="275" h="234" extrusionOk="0">
                  <a:moveTo>
                    <a:pt x="153" y="0"/>
                  </a:moveTo>
                  <a:cubicBezTo>
                    <a:pt x="93" y="0"/>
                    <a:pt x="23" y="74"/>
                    <a:pt x="13" y="124"/>
                  </a:cubicBezTo>
                  <a:lnTo>
                    <a:pt x="13" y="149"/>
                  </a:lnTo>
                  <a:cubicBezTo>
                    <a:pt x="1" y="193"/>
                    <a:pt x="20" y="225"/>
                    <a:pt x="64" y="231"/>
                  </a:cubicBezTo>
                  <a:lnTo>
                    <a:pt x="76" y="231"/>
                  </a:lnTo>
                  <a:cubicBezTo>
                    <a:pt x="81" y="232"/>
                    <a:pt x="87" y="233"/>
                    <a:pt x="92" y="233"/>
                  </a:cubicBezTo>
                  <a:cubicBezTo>
                    <a:pt x="173" y="233"/>
                    <a:pt x="275" y="107"/>
                    <a:pt x="221" y="36"/>
                  </a:cubicBezTo>
                  <a:cubicBezTo>
                    <a:pt x="215" y="29"/>
                    <a:pt x="209" y="17"/>
                    <a:pt x="196" y="17"/>
                  </a:cubicBezTo>
                  <a:cubicBezTo>
                    <a:pt x="183" y="5"/>
                    <a:pt x="168" y="0"/>
                    <a:pt x="1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5049;p56"/>
            <p:cNvSpPr/>
            <p:nvPr/>
          </p:nvSpPr>
          <p:spPr>
            <a:xfrm>
              <a:off x="1091450" y="2625800"/>
              <a:ext cx="9750" cy="7375"/>
            </a:xfrm>
            <a:custGeom>
              <a:avLst/>
              <a:gdLst/>
              <a:ahLst/>
              <a:cxnLst/>
              <a:rect l="l" t="t" r="r" b="b"/>
              <a:pathLst>
                <a:path w="390" h="295" extrusionOk="0">
                  <a:moveTo>
                    <a:pt x="303" y="0"/>
                  </a:moveTo>
                  <a:cubicBezTo>
                    <a:pt x="292" y="0"/>
                    <a:pt x="279" y="2"/>
                    <a:pt x="265" y="6"/>
                  </a:cubicBezTo>
                  <a:lnTo>
                    <a:pt x="246" y="6"/>
                  </a:lnTo>
                  <a:cubicBezTo>
                    <a:pt x="171" y="25"/>
                    <a:pt x="0" y="177"/>
                    <a:pt x="95" y="265"/>
                  </a:cubicBezTo>
                  <a:lnTo>
                    <a:pt x="101" y="271"/>
                  </a:lnTo>
                  <a:cubicBezTo>
                    <a:pt x="118" y="288"/>
                    <a:pt x="137" y="295"/>
                    <a:pt x="158" y="295"/>
                  </a:cubicBezTo>
                  <a:cubicBezTo>
                    <a:pt x="224" y="295"/>
                    <a:pt x="301" y="226"/>
                    <a:pt x="335" y="183"/>
                  </a:cubicBezTo>
                  <a:cubicBezTo>
                    <a:pt x="379" y="121"/>
                    <a:pt x="389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5050;p56"/>
            <p:cNvSpPr/>
            <p:nvPr/>
          </p:nvSpPr>
          <p:spPr>
            <a:xfrm>
              <a:off x="1076625" y="2624375"/>
              <a:ext cx="9475" cy="5525"/>
            </a:xfrm>
            <a:custGeom>
              <a:avLst/>
              <a:gdLst/>
              <a:ahLst/>
              <a:cxnLst/>
              <a:rect l="l" t="t" r="r" b="b"/>
              <a:pathLst>
                <a:path w="379" h="221" extrusionOk="0">
                  <a:moveTo>
                    <a:pt x="246" y="0"/>
                  </a:moveTo>
                  <a:cubicBezTo>
                    <a:pt x="146" y="0"/>
                    <a:pt x="0" y="221"/>
                    <a:pt x="139" y="221"/>
                  </a:cubicBezTo>
                  <a:cubicBezTo>
                    <a:pt x="240" y="221"/>
                    <a:pt x="379" y="0"/>
                    <a:pt x="2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5051;p56"/>
            <p:cNvSpPr/>
            <p:nvPr/>
          </p:nvSpPr>
          <p:spPr>
            <a:xfrm>
              <a:off x="1054875" y="2641625"/>
              <a:ext cx="4125" cy="4050"/>
            </a:xfrm>
            <a:custGeom>
              <a:avLst/>
              <a:gdLst/>
              <a:ahLst/>
              <a:cxnLst/>
              <a:rect l="l" t="t" r="r" b="b"/>
              <a:pathLst>
                <a:path w="165" h="162" extrusionOk="0">
                  <a:moveTo>
                    <a:pt x="96" y="0"/>
                  </a:moveTo>
                  <a:cubicBezTo>
                    <a:pt x="67" y="0"/>
                    <a:pt x="34" y="35"/>
                    <a:pt x="19" y="54"/>
                  </a:cubicBezTo>
                  <a:cubicBezTo>
                    <a:pt x="6" y="80"/>
                    <a:pt x="0" y="105"/>
                    <a:pt x="6" y="136"/>
                  </a:cubicBezTo>
                  <a:cubicBezTo>
                    <a:pt x="10" y="154"/>
                    <a:pt x="20" y="161"/>
                    <a:pt x="33" y="161"/>
                  </a:cubicBezTo>
                  <a:cubicBezTo>
                    <a:pt x="66" y="161"/>
                    <a:pt x="117" y="118"/>
                    <a:pt x="126" y="105"/>
                  </a:cubicBezTo>
                  <a:lnTo>
                    <a:pt x="133" y="99"/>
                  </a:lnTo>
                  <a:cubicBezTo>
                    <a:pt x="151" y="73"/>
                    <a:pt x="164" y="23"/>
                    <a:pt x="126" y="17"/>
                  </a:cubicBezTo>
                  <a:cubicBezTo>
                    <a:pt x="126" y="10"/>
                    <a:pt x="120" y="10"/>
                    <a:pt x="120" y="10"/>
                  </a:cubicBezTo>
                  <a:cubicBezTo>
                    <a:pt x="113" y="3"/>
                    <a:pt x="105" y="0"/>
                    <a:pt x="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5052;p56"/>
            <p:cNvSpPr/>
            <p:nvPr/>
          </p:nvSpPr>
          <p:spPr>
            <a:xfrm>
              <a:off x="1065900" y="2609450"/>
              <a:ext cx="7550" cy="6475"/>
            </a:xfrm>
            <a:custGeom>
              <a:avLst/>
              <a:gdLst/>
              <a:ahLst/>
              <a:cxnLst/>
              <a:rect l="l" t="t" r="r" b="b"/>
              <a:pathLst>
                <a:path w="302" h="259" extrusionOk="0">
                  <a:moveTo>
                    <a:pt x="178" y="0"/>
                  </a:moveTo>
                  <a:cubicBezTo>
                    <a:pt x="119" y="0"/>
                    <a:pt x="52" y="70"/>
                    <a:pt x="32" y="105"/>
                  </a:cubicBezTo>
                  <a:cubicBezTo>
                    <a:pt x="32" y="118"/>
                    <a:pt x="26" y="124"/>
                    <a:pt x="26" y="130"/>
                  </a:cubicBezTo>
                  <a:cubicBezTo>
                    <a:pt x="1" y="162"/>
                    <a:pt x="1" y="200"/>
                    <a:pt x="26" y="231"/>
                  </a:cubicBezTo>
                  <a:cubicBezTo>
                    <a:pt x="36" y="247"/>
                    <a:pt x="55" y="258"/>
                    <a:pt x="76" y="258"/>
                  </a:cubicBezTo>
                  <a:cubicBezTo>
                    <a:pt x="80" y="258"/>
                    <a:pt x="84" y="258"/>
                    <a:pt x="89" y="257"/>
                  </a:cubicBezTo>
                  <a:cubicBezTo>
                    <a:pt x="164" y="250"/>
                    <a:pt x="301" y="132"/>
                    <a:pt x="242" y="50"/>
                  </a:cubicBezTo>
                  <a:lnTo>
                    <a:pt x="242" y="50"/>
                  </a:lnTo>
                  <a:cubicBezTo>
                    <a:pt x="250" y="62"/>
                    <a:pt x="254" y="67"/>
                    <a:pt x="254" y="67"/>
                  </a:cubicBezTo>
                  <a:cubicBezTo>
                    <a:pt x="255" y="67"/>
                    <a:pt x="226" y="26"/>
                    <a:pt x="221" y="17"/>
                  </a:cubicBezTo>
                  <a:cubicBezTo>
                    <a:pt x="208" y="5"/>
                    <a:pt x="193" y="0"/>
                    <a:pt x="1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5053;p56"/>
            <p:cNvSpPr/>
            <p:nvPr/>
          </p:nvSpPr>
          <p:spPr>
            <a:xfrm>
              <a:off x="1090175" y="2612075"/>
              <a:ext cx="5850" cy="4725"/>
            </a:xfrm>
            <a:custGeom>
              <a:avLst/>
              <a:gdLst/>
              <a:ahLst/>
              <a:cxnLst/>
              <a:rect l="l" t="t" r="r" b="b"/>
              <a:pathLst>
                <a:path w="234" h="189" extrusionOk="0">
                  <a:moveTo>
                    <a:pt x="175" y="1"/>
                  </a:moveTo>
                  <a:cubicBezTo>
                    <a:pt x="163" y="1"/>
                    <a:pt x="150" y="3"/>
                    <a:pt x="140" y="7"/>
                  </a:cubicBezTo>
                  <a:lnTo>
                    <a:pt x="121" y="13"/>
                  </a:lnTo>
                  <a:cubicBezTo>
                    <a:pt x="77" y="32"/>
                    <a:pt x="1" y="107"/>
                    <a:pt x="32" y="158"/>
                  </a:cubicBezTo>
                  <a:cubicBezTo>
                    <a:pt x="37" y="176"/>
                    <a:pt x="55" y="188"/>
                    <a:pt x="72" y="188"/>
                  </a:cubicBezTo>
                  <a:cubicBezTo>
                    <a:pt x="78" y="188"/>
                    <a:pt x="84" y="187"/>
                    <a:pt x="89" y="183"/>
                  </a:cubicBezTo>
                  <a:cubicBezTo>
                    <a:pt x="152" y="164"/>
                    <a:pt x="196" y="114"/>
                    <a:pt x="215" y="51"/>
                  </a:cubicBezTo>
                  <a:cubicBezTo>
                    <a:pt x="233" y="14"/>
                    <a:pt x="206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665" y="2000535"/>
            <a:ext cx="2670451" cy="2670451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7059420" y="1454697"/>
            <a:ext cx="1940729" cy="1059160"/>
            <a:chOff x="1475655" y="2846905"/>
            <a:chExt cx="1940729" cy="1059160"/>
          </a:xfrm>
        </p:grpSpPr>
        <p:sp>
          <p:nvSpPr>
            <p:cNvPr id="26" name="Google Shape;2740;p34"/>
            <p:cNvSpPr/>
            <p:nvPr/>
          </p:nvSpPr>
          <p:spPr>
            <a:xfrm rot="5400000">
              <a:off x="1916440" y="2406120"/>
              <a:ext cx="1059160" cy="1940729"/>
            </a:xfrm>
            <a:custGeom>
              <a:avLst/>
              <a:gdLst/>
              <a:ahLst/>
              <a:cxnLst/>
              <a:rect l="l" t="t" r="r" b="b"/>
              <a:pathLst>
                <a:path w="4586" h="18068" extrusionOk="0">
                  <a:moveTo>
                    <a:pt x="2227" y="1"/>
                  </a:moveTo>
                  <a:cubicBezTo>
                    <a:pt x="1286" y="1"/>
                    <a:pt x="294" y="840"/>
                    <a:pt x="215" y="3193"/>
                  </a:cubicBezTo>
                  <a:cubicBezTo>
                    <a:pt x="170" y="4562"/>
                    <a:pt x="183" y="5930"/>
                    <a:pt x="158" y="7305"/>
                  </a:cubicBezTo>
                  <a:cubicBezTo>
                    <a:pt x="133" y="9084"/>
                    <a:pt x="13" y="10843"/>
                    <a:pt x="6" y="12622"/>
                  </a:cubicBezTo>
                  <a:cubicBezTo>
                    <a:pt x="0" y="16388"/>
                    <a:pt x="128" y="18068"/>
                    <a:pt x="1104" y="18068"/>
                  </a:cubicBezTo>
                  <a:cubicBezTo>
                    <a:pt x="1147" y="18068"/>
                    <a:pt x="1191" y="18065"/>
                    <a:pt x="1236" y="18058"/>
                  </a:cubicBezTo>
                  <a:cubicBezTo>
                    <a:pt x="3198" y="17794"/>
                    <a:pt x="3526" y="16412"/>
                    <a:pt x="3627" y="14918"/>
                  </a:cubicBezTo>
                  <a:cubicBezTo>
                    <a:pt x="3791" y="12401"/>
                    <a:pt x="3879" y="9714"/>
                    <a:pt x="3974" y="7261"/>
                  </a:cubicBezTo>
                  <a:cubicBezTo>
                    <a:pt x="4049" y="5287"/>
                    <a:pt x="4585" y="2997"/>
                    <a:pt x="3841" y="1099"/>
                  </a:cubicBezTo>
                  <a:cubicBezTo>
                    <a:pt x="3587" y="457"/>
                    <a:pt x="2920" y="1"/>
                    <a:pt x="2227" y="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52439" y="2950393"/>
              <a:ext cx="17871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4000" dirty="0" smtClean="0">
                  <a:latin typeface="한컴 백제 B" pitchFamily="18" charset="-127"/>
                  <a:ea typeface="한컴 백제 B" pitchFamily="18" charset="-127"/>
                </a:rPr>
                <a:t>그림책</a:t>
              </a:r>
              <a:endParaRPr lang="ko-KR" altLang="en-US" sz="4000" dirty="0">
                <a:latin typeface="한컴 백제 B" pitchFamily="18" charset="-127"/>
                <a:ea typeface="한컴 백제 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28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그림책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이 무엇일까요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 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026" name="Picture 2" descr="책, 문자, 안경, 보기, 쇼케이스, 귀여운, 종이, 페이지 표시, 구두, 손, 눈, 입, 대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31590"/>
            <a:ext cx="4067428" cy="3558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2040" y="843558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그림책은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1993905"/>
            <a:ext cx="1404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 smtClean="0">
                <a:solidFill>
                  <a:schemeClr val="bg1">
                    <a:lumMod val="25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5400" dirty="0">
              <a:solidFill>
                <a:schemeClr val="bg1">
                  <a:lumMod val="25000"/>
                </a:schemeClr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1987451"/>
            <a:ext cx="1404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 smtClean="0">
                <a:solidFill>
                  <a:schemeClr val="accent4">
                    <a:lumMod val="75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글</a:t>
            </a:r>
            <a:endParaRPr lang="ko-KR" altLang="en-US" sz="5400" dirty="0">
              <a:solidFill>
                <a:schemeClr val="accent4">
                  <a:lumMod val="75000"/>
                </a:schemeClr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1987451"/>
            <a:ext cx="5385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5400" dirty="0" smtClean="0">
                <a:latin typeface="한컴 백제 B" pitchFamily="18" charset="-127"/>
                <a:ea typeface="한컴 백제 B" pitchFamily="18" charset="-127"/>
              </a:rPr>
              <a:t>+</a:t>
            </a:r>
            <a:endParaRPr lang="ko-KR" altLang="en-US" sz="54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51665" y="3243422"/>
            <a:ext cx="51408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그림과 글이 합쳐진</a:t>
            </a:r>
            <a:endParaRPr lang="en-US" altLang="ko-KR" sz="4400" dirty="0" smtClean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  <a:p>
            <a:pPr algn="ctr"/>
            <a:r>
              <a:rPr lang="ko-KR" altLang="en-US" sz="4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형태의 책을 말합니다</a:t>
            </a:r>
            <a:r>
              <a:rPr lang="en-US" altLang="ko-KR" sz="4400" dirty="0" smtClean="0">
                <a:solidFill>
                  <a:schemeClr val="tx1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400" dirty="0">
              <a:solidFill>
                <a:schemeClr val="tx1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67539"/>
            <a:ext cx="753805" cy="93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86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그림책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’</a:t>
            </a: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이 무엇일까요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 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5" name="Google Shape;2740;p34"/>
          <p:cNvSpPr/>
          <p:nvPr/>
        </p:nvSpPr>
        <p:spPr>
          <a:xfrm rot="5400000">
            <a:off x="1027108" y="1719879"/>
            <a:ext cx="1059160" cy="1940729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Google Shape;2742;p34"/>
          <p:cNvSpPr/>
          <p:nvPr/>
        </p:nvSpPr>
        <p:spPr>
          <a:xfrm rot="-5400000">
            <a:off x="7450045" y="2934065"/>
            <a:ext cx="1073641" cy="1933186"/>
          </a:xfrm>
          <a:custGeom>
            <a:avLst/>
            <a:gdLst/>
            <a:ahLst/>
            <a:cxnLst/>
            <a:rect l="l" t="t" r="r" b="b"/>
            <a:pathLst>
              <a:path w="4586" h="18068" extrusionOk="0">
                <a:moveTo>
                  <a:pt x="2227" y="1"/>
                </a:moveTo>
                <a:cubicBezTo>
                  <a:pt x="1286" y="1"/>
                  <a:pt x="294" y="840"/>
                  <a:pt x="215" y="3193"/>
                </a:cubicBezTo>
                <a:cubicBezTo>
                  <a:pt x="170" y="4562"/>
                  <a:pt x="183" y="5930"/>
                  <a:pt x="158" y="7305"/>
                </a:cubicBezTo>
                <a:cubicBezTo>
                  <a:pt x="133" y="9084"/>
                  <a:pt x="13" y="10843"/>
                  <a:pt x="6" y="12622"/>
                </a:cubicBezTo>
                <a:cubicBezTo>
                  <a:pt x="0" y="16388"/>
                  <a:pt x="128" y="18068"/>
                  <a:pt x="1104" y="18068"/>
                </a:cubicBezTo>
                <a:cubicBezTo>
                  <a:pt x="1147" y="18068"/>
                  <a:pt x="1191" y="18065"/>
                  <a:pt x="1236" y="18058"/>
                </a:cubicBezTo>
                <a:cubicBezTo>
                  <a:pt x="3198" y="17794"/>
                  <a:pt x="3526" y="16412"/>
                  <a:pt x="3627" y="14918"/>
                </a:cubicBezTo>
                <a:cubicBezTo>
                  <a:pt x="3791" y="12401"/>
                  <a:pt x="3879" y="9714"/>
                  <a:pt x="3974" y="7261"/>
                </a:cubicBezTo>
                <a:cubicBezTo>
                  <a:pt x="4049" y="5287"/>
                  <a:pt x="4585" y="2997"/>
                  <a:pt x="3841" y="1099"/>
                </a:cubicBezTo>
                <a:cubicBezTo>
                  <a:pt x="3587" y="457"/>
                  <a:pt x="2920" y="1"/>
                  <a:pt x="2227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187624" y="2232561"/>
            <a:ext cx="954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글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75099" y="3539639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dirty="0" smtClean="0"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4" y="153838"/>
            <a:ext cx="753805" cy="939569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389" y="1062372"/>
            <a:ext cx="3741625" cy="3741625"/>
          </a:xfrm>
          <a:prstGeom prst="rect">
            <a:avLst/>
          </a:prstGeom>
        </p:spPr>
      </p:pic>
      <p:sp>
        <p:nvSpPr>
          <p:cNvPr id="20" name="모서리가 둥근 직사각형 19"/>
          <p:cNvSpPr/>
          <p:nvPr/>
        </p:nvSpPr>
        <p:spPr>
          <a:xfrm>
            <a:off x="3059832" y="1203598"/>
            <a:ext cx="1692188" cy="52322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3059832" y="1909113"/>
            <a:ext cx="3384376" cy="2894885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4" name="Google Shape;3484;p42"/>
          <p:cNvCxnSpPr/>
          <p:nvPr/>
        </p:nvCxnSpPr>
        <p:spPr>
          <a:xfrm rot="10800000">
            <a:off x="6444208" y="3363838"/>
            <a:ext cx="1078744" cy="5913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3481;p42"/>
          <p:cNvCxnSpPr/>
          <p:nvPr/>
        </p:nvCxnSpPr>
        <p:spPr>
          <a:xfrm flipV="1">
            <a:off x="1907704" y="1606516"/>
            <a:ext cx="1152128" cy="605194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79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5" grpId="0"/>
      <p:bldP spid="18" grpId="0"/>
      <p:bldP spid="20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" name="Google Shape;2344;p29"/>
          <p:cNvSpPr txBox="1">
            <a:spLocks noGrp="1"/>
          </p:cNvSpPr>
          <p:nvPr>
            <p:ph type="title"/>
          </p:nvPr>
        </p:nvSpPr>
        <p:spPr>
          <a:xfrm>
            <a:off x="616500" y="324175"/>
            <a:ext cx="63402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우리가 오늘 함께할 그림책을 살펴볼까요</a:t>
            </a:r>
            <a:r>
              <a:rPr lang="en-US" altLang="ko-KR" dirty="0" smtClean="0">
                <a:latin typeface="한컴 백제 B" pitchFamily="18" charset="-127"/>
                <a:ea typeface="한컴 백제 B" pitchFamily="18" charset="-127"/>
              </a:rPr>
              <a:t>?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sp>
        <p:nvSpPr>
          <p:cNvPr id="15" name="Google Shape;3611;p43"/>
          <p:cNvSpPr/>
          <p:nvPr/>
        </p:nvSpPr>
        <p:spPr>
          <a:xfrm flipH="1">
            <a:off x="4139952" y="1284099"/>
            <a:ext cx="57200" cy="3284775"/>
          </a:xfrm>
          <a:custGeom>
            <a:avLst/>
            <a:gdLst/>
            <a:ahLst/>
            <a:cxnLst/>
            <a:rect l="l" t="t" r="r" b="b"/>
            <a:pathLst>
              <a:path w="720" h="53023" extrusionOk="0">
                <a:moveTo>
                  <a:pt x="310" y="0"/>
                </a:moveTo>
                <a:cubicBezTo>
                  <a:pt x="38" y="972"/>
                  <a:pt x="1" y="5040"/>
                  <a:pt x="45" y="6124"/>
                </a:cubicBezTo>
                <a:cubicBezTo>
                  <a:pt x="95" y="7216"/>
                  <a:pt x="165" y="8338"/>
                  <a:pt x="228" y="9423"/>
                </a:cubicBezTo>
                <a:cubicBezTo>
                  <a:pt x="278" y="10274"/>
                  <a:pt x="328" y="11126"/>
                  <a:pt x="373" y="11977"/>
                </a:cubicBezTo>
                <a:cubicBezTo>
                  <a:pt x="505" y="14607"/>
                  <a:pt x="398" y="17332"/>
                  <a:pt x="291" y="19962"/>
                </a:cubicBezTo>
                <a:cubicBezTo>
                  <a:pt x="228" y="21696"/>
                  <a:pt x="158" y="23500"/>
                  <a:pt x="158" y="25247"/>
                </a:cubicBezTo>
                <a:lnTo>
                  <a:pt x="158" y="39425"/>
                </a:lnTo>
                <a:cubicBezTo>
                  <a:pt x="158" y="39967"/>
                  <a:pt x="190" y="41096"/>
                  <a:pt x="228" y="42522"/>
                </a:cubicBezTo>
                <a:cubicBezTo>
                  <a:pt x="335" y="46148"/>
                  <a:pt x="499" y="51635"/>
                  <a:pt x="265" y="52991"/>
                </a:cubicBezTo>
                <a:lnTo>
                  <a:pt x="474" y="53023"/>
                </a:lnTo>
                <a:cubicBezTo>
                  <a:pt x="707" y="51648"/>
                  <a:pt x="549" y="46155"/>
                  <a:pt x="448" y="42515"/>
                </a:cubicBezTo>
                <a:cubicBezTo>
                  <a:pt x="398" y="41090"/>
                  <a:pt x="366" y="39967"/>
                  <a:pt x="366" y="39425"/>
                </a:cubicBezTo>
                <a:lnTo>
                  <a:pt x="366" y="25247"/>
                </a:lnTo>
                <a:cubicBezTo>
                  <a:pt x="366" y="23500"/>
                  <a:pt x="436" y="21703"/>
                  <a:pt x="505" y="19968"/>
                </a:cubicBezTo>
                <a:cubicBezTo>
                  <a:pt x="612" y="17332"/>
                  <a:pt x="720" y="14607"/>
                  <a:pt x="581" y="11965"/>
                </a:cubicBezTo>
                <a:cubicBezTo>
                  <a:pt x="543" y="11113"/>
                  <a:pt x="492" y="10262"/>
                  <a:pt x="436" y="9410"/>
                </a:cubicBezTo>
                <a:cubicBezTo>
                  <a:pt x="373" y="8326"/>
                  <a:pt x="303" y="7203"/>
                  <a:pt x="259" y="6112"/>
                </a:cubicBezTo>
                <a:cubicBezTo>
                  <a:pt x="209" y="5040"/>
                  <a:pt x="247" y="1003"/>
                  <a:pt x="511" y="57"/>
                </a:cubicBezTo>
                <a:lnTo>
                  <a:pt x="31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" name="组合 3"/>
          <p:cNvGrpSpPr/>
          <p:nvPr/>
        </p:nvGrpSpPr>
        <p:grpSpPr>
          <a:xfrm>
            <a:off x="4485314" y="1150025"/>
            <a:ext cx="4008126" cy="1133923"/>
            <a:chOff x="5412733" y="1122592"/>
            <a:chExt cx="5344168" cy="1511897"/>
          </a:xfrm>
        </p:grpSpPr>
        <p:pic>
          <p:nvPicPr>
            <p:cNvPr id="17" name="图片 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1122592"/>
              <a:ext cx="5344168" cy="1511897"/>
            </a:xfrm>
            <a:prstGeom prst="rect">
              <a:avLst/>
            </a:prstGeom>
          </p:spPr>
        </p:pic>
        <p:sp>
          <p:nvSpPr>
            <p:cNvPr id="18" name="文本框 19"/>
            <p:cNvSpPr txBox="1"/>
            <p:nvPr/>
          </p:nvSpPr>
          <p:spPr>
            <a:xfrm>
              <a:off x="6100620" y="1574003"/>
              <a:ext cx="41529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700" dirty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제목이 무엇인가요</a:t>
              </a:r>
              <a:r>
                <a:rPr lang="en-US" altLang="ko-KR" sz="2700" dirty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700" dirty="0">
                <a:solidFill>
                  <a:schemeClr val="bg2"/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grpSp>
        <p:nvGrpSpPr>
          <p:cNvPr id="19" name="组合 3"/>
          <p:cNvGrpSpPr/>
          <p:nvPr/>
        </p:nvGrpSpPr>
        <p:grpSpPr>
          <a:xfrm>
            <a:off x="4485314" y="2359524"/>
            <a:ext cx="4008126" cy="1133923"/>
            <a:chOff x="5412733" y="1122592"/>
            <a:chExt cx="5344168" cy="1511897"/>
          </a:xfrm>
        </p:grpSpPr>
        <p:pic>
          <p:nvPicPr>
            <p:cNvPr id="20" name="图片 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1122592"/>
              <a:ext cx="5344168" cy="1511897"/>
            </a:xfrm>
            <a:prstGeom prst="rect">
              <a:avLst/>
            </a:prstGeom>
          </p:spPr>
        </p:pic>
        <p:sp>
          <p:nvSpPr>
            <p:cNvPr id="21" name="文本框 19"/>
            <p:cNvSpPr txBox="1"/>
            <p:nvPr/>
          </p:nvSpPr>
          <p:spPr>
            <a:xfrm>
              <a:off x="6008366" y="1574003"/>
              <a:ext cx="41529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700" dirty="0" smtClean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지은이는 누구인가요</a:t>
              </a:r>
              <a:r>
                <a:rPr lang="en-US" altLang="ko-KR" sz="2700" dirty="0" smtClean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700" dirty="0">
                <a:solidFill>
                  <a:schemeClr val="bg2"/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grpSp>
        <p:nvGrpSpPr>
          <p:cNvPr id="22" name="组合 3"/>
          <p:cNvGrpSpPr/>
          <p:nvPr/>
        </p:nvGrpSpPr>
        <p:grpSpPr>
          <a:xfrm>
            <a:off x="4485314" y="3556165"/>
            <a:ext cx="4008126" cy="1133923"/>
            <a:chOff x="5412733" y="1122592"/>
            <a:chExt cx="5344168" cy="1511897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2733" y="1122592"/>
              <a:ext cx="5344168" cy="1511897"/>
            </a:xfrm>
            <a:prstGeom prst="rect">
              <a:avLst/>
            </a:prstGeom>
          </p:spPr>
        </p:pic>
        <p:sp>
          <p:nvSpPr>
            <p:cNvPr id="24" name="文本框 19"/>
            <p:cNvSpPr txBox="1"/>
            <p:nvPr/>
          </p:nvSpPr>
          <p:spPr>
            <a:xfrm>
              <a:off x="6100620" y="1574003"/>
              <a:ext cx="41529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700" dirty="0" smtClean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무슨 내용일까요</a:t>
              </a:r>
              <a:r>
                <a:rPr lang="en-US" altLang="ko-KR" sz="2700" dirty="0" smtClean="0">
                  <a:solidFill>
                    <a:schemeClr val="bg2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700" dirty="0">
                <a:solidFill>
                  <a:schemeClr val="bg2"/>
                </a:solidFill>
                <a:latin typeface="한컴 백제 M" pitchFamily="18" charset="-127"/>
                <a:ea typeface="TypeLand 康熙字典體試用版" pitchFamily="50" charset="-120"/>
                <a:sym typeface="微软雅黑" pitchFamily="34" charset="-122"/>
              </a:endParaRPr>
            </a:p>
          </p:txBody>
        </p:sp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1537"/>
            <a:ext cx="3456254" cy="350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02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23728" y="3579862"/>
            <a:ext cx="4896543" cy="1112400"/>
          </a:xfrm>
        </p:spPr>
        <p:txBody>
          <a:bodyPr/>
          <a:lstStyle/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함께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‘</a:t>
            </a:r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까마귀가 친구하자 한다고</a:t>
            </a:r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?’</a:t>
            </a:r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를 </a:t>
            </a:r>
            <a:endParaRPr lang="en-US" altLang="ko-KR" sz="20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000" dirty="0" smtClean="0">
                <a:latin typeface="한컴 백제 B" pitchFamily="18" charset="-127"/>
                <a:ea typeface="한컴 백제 B" pitchFamily="18" charset="-127"/>
              </a:rPr>
              <a:t>읽어봅시다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268536" y="2604074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단계별 그림책 읽기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713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2094507" y="3824312"/>
            <a:ext cx="4896544" cy="1112400"/>
          </a:xfrm>
          <a:prstGeom prst="roundRect">
            <a:avLst/>
          </a:prstGeom>
          <a:solidFill>
            <a:schemeClr val="accent4">
              <a:lumMod val="20000"/>
              <a:lumOff val="8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부제목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2" b="100000" l="0" r="100000">
                        <a14:foregroundMark x1="22388" y1="64384" x2="22388" y2="64384"/>
                        <a14:foregroundMark x1="17247" y1="61012" x2="17247" y2="61012"/>
                        <a14:foregroundMark x1="15423" y1="77977" x2="15423" y2="77977"/>
                        <a14:foregroundMark x1="24046" y1="54584" x2="24046" y2="54584"/>
                        <a14:foregroundMark x1="17800" y1="58904" x2="17800" y2="58904"/>
                        <a14:foregroundMark x1="64732" y1="58061" x2="64732" y2="58061"/>
                        <a14:foregroundMark x1="78496" y1="58588" x2="78496" y2="58588"/>
                        <a14:foregroundMark x1="78607" y1="77450" x2="78607" y2="77450"/>
                        <a14:foregroundMark x1="20564" y1="58377" x2="20564" y2="58377"/>
                        <a14:backgroundMark x1="28911" y1="86407" x2="28911" y2="86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542" y="1275605"/>
            <a:ext cx="6516216" cy="3021647"/>
          </a:xfrm>
          <a:prstGeom prst="rect">
            <a:avLst/>
          </a:prstGeom>
        </p:spPr>
      </p:pic>
      <p:sp>
        <p:nvSpPr>
          <p:cNvPr id="5" name="Google Shape;1339;p37"/>
          <p:cNvSpPr txBox="1">
            <a:spLocks/>
          </p:cNvSpPr>
          <p:nvPr/>
        </p:nvSpPr>
        <p:spPr>
          <a:xfrm>
            <a:off x="2411760" y="483518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단계별 그림책 읽기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5656" y="306435"/>
            <a:ext cx="1003554" cy="1250865"/>
          </a:xfrm>
          <a:prstGeom prst="rect">
            <a:avLst/>
          </a:prstGeom>
        </p:spPr>
      </p:pic>
      <p:sp>
        <p:nvSpPr>
          <p:cNvPr id="7" name="부제목 2"/>
          <p:cNvSpPr txBox="1">
            <a:spLocks/>
          </p:cNvSpPr>
          <p:nvPr/>
        </p:nvSpPr>
        <p:spPr>
          <a:xfrm>
            <a:off x="2123727" y="3795886"/>
            <a:ext cx="4896543" cy="11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None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r>
              <a:rPr lang="ko-KR" altLang="en-US" sz="2800" dirty="0" smtClean="0">
                <a:latin typeface="한컴 백제 B" pitchFamily="18" charset="-127"/>
                <a:ea typeface="한컴 백제 B" pitchFamily="18" charset="-127"/>
              </a:rPr>
              <a:t>단계에 맞추어</a:t>
            </a:r>
            <a:endParaRPr lang="en-US" altLang="ko-KR" sz="2800" dirty="0" smtClean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800" dirty="0" smtClean="0">
                <a:latin typeface="한컴 백제 B" pitchFamily="18" charset="-127"/>
                <a:ea typeface="한컴 백제 B" pitchFamily="18" charset="-127"/>
              </a:rPr>
              <a:t>그림책을 함께 읽어 보아요</a:t>
            </a:r>
            <a:r>
              <a:rPr lang="en-US" altLang="ko-KR" sz="28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800" dirty="0">
              <a:latin typeface="한컴 백제 B" pitchFamily="18" charset="-127"/>
              <a:ea typeface="한컴 백제 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450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5" name="Google Shape;2645;p33"/>
          <p:cNvGrpSpPr/>
          <p:nvPr/>
        </p:nvGrpSpPr>
        <p:grpSpPr>
          <a:xfrm>
            <a:off x="6451958" y="2457253"/>
            <a:ext cx="1619691" cy="1468986"/>
            <a:chOff x="2282814" y="2164851"/>
            <a:chExt cx="542352" cy="518586"/>
          </a:xfrm>
        </p:grpSpPr>
        <p:sp>
          <p:nvSpPr>
            <p:cNvPr id="2646" name="Google Shape;2646;p33"/>
            <p:cNvSpPr/>
            <p:nvPr/>
          </p:nvSpPr>
          <p:spPr>
            <a:xfrm>
              <a:off x="2322753" y="2203327"/>
              <a:ext cx="470144" cy="440171"/>
            </a:xfrm>
            <a:custGeom>
              <a:avLst/>
              <a:gdLst/>
              <a:ahLst/>
              <a:cxnLst/>
              <a:rect l="l" t="t" r="r" b="b"/>
              <a:pathLst>
                <a:path w="3861" h="3615" extrusionOk="0">
                  <a:moveTo>
                    <a:pt x="1691" y="0"/>
                  </a:moveTo>
                  <a:cubicBezTo>
                    <a:pt x="1407" y="0"/>
                    <a:pt x="1129" y="76"/>
                    <a:pt x="883" y="208"/>
                  </a:cubicBezTo>
                  <a:cubicBezTo>
                    <a:pt x="505" y="429"/>
                    <a:pt x="234" y="801"/>
                    <a:pt x="133" y="1230"/>
                  </a:cubicBezTo>
                  <a:cubicBezTo>
                    <a:pt x="0" y="1754"/>
                    <a:pt x="89" y="2315"/>
                    <a:pt x="372" y="2782"/>
                  </a:cubicBezTo>
                  <a:cubicBezTo>
                    <a:pt x="681" y="3299"/>
                    <a:pt x="1243" y="3614"/>
                    <a:pt x="1848" y="3614"/>
                  </a:cubicBezTo>
                  <a:cubicBezTo>
                    <a:pt x="2542" y="3614"/>
                    <a:pt x="3204" y="3223"/>
                    <a:pt x="3501" y="2643"/>
                  </a:cubicBezTo>
                  <a:cubicBezTo>
                    <a:pt x="3665" y="2321"/>
                    <a:pt x="3860" y="1653"/>
                    <a:pt x="3280" y="845"/>
                  </a:cubicBezTo>
                  <a:cubicBezTo>
                    <a:pt x="2920" y="328"/>
                    <a:pt x="2328" y="13"/>
                    <a:pt x="1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33"/>
            <p:cNvSpPr/>
            <p:nvPr/>
          </p:nvSpPr>
          <p:spPr>
            <a:xfrm>
              <a:off x="2282814" y="2164851"/>
              <a:ext cx="542352" cy="518586"/>
            </a:xfrm>
            <a:custGeom>
              <a:avLst/>
              <a:gdLst/>
              <a:ahLst/>
              <a:cxnLst/>
              <a:rect l="l" t="t" r="r" b="b"/>
              <a:pathLst>
                <a:path w="4454" h="4259" extrusionOk="0">
                  <a:moveTo>
                    <a:pt x="2019" y="638"/>
                  </a:moveTo>
                  <a:lnTo>
                    <a:pt x="2025" y="644"/>
                  </a:lnTo>
                  <a:cubicBezTo>
                    <a:pt x="2555" y="650"/>
                    <a:pt x="3047" y="915"/>
                    <a:pt x="3356" y="1351"/>
                  </a:cubicBezTo>
                  <a:cubicBezTo>
                    <a:pt x="4220" y="2561"/>
                    <a:pt x="3211" y="3615"/>
                    <a:pt x="2183" y="3615"/>
                  </a:cubicBezTo>
                  <a:cubicBezTo>
                    <a:pt x="2177" y="3615"/>
                    <a:pt x="2171" y="3615"/>
                    <a:pt x="2165" y="3615"/>
                  </a:cubicBezTo>
                  <a:cubicBezTo>
                    <a:pt x="1674" y="3615"/>
                    <a:pt x="1221" y="3351"/>
                    <a:pt x="972" y="2934"/>
                  </a:cubicBezTo>
                  <a:cubicBezTo>
                    <a:pt x="518" y="2208"/>
                    <a:pt x="688" y="1180"/>
                    <a:pt x="1363" y="802"/>
                  </a:cubicBezTo>
                  <a:cubicBezTo>
                    <a:pt x="1565" y="695"/>
                    <a:pt x="1792" y="638"/>
                    <a:pt x="2019" y="638"/>
                  </a:cubicBezTo>
                  <a:close/>
                  <a:moveTo>
                    <a:pt x="2019" y="1"/>
                  </a:moveTo>
                  <a:cubicBezTo>
                    <a:pt x="1678" y="1"/>
                    <a:pt x="1350" y="83"/>
                    <a:pt x="1054" y="247"/>
                  </a:cubicBezTo>
                  <a:cubicBezTo>
                    <a:pt x="600" y="512"/>
                    <a:pt x="272" y="960"/>
                    <a:pt x="158" y="1477"/>
                  </a:cubicBezTo>
                  <a:cubicBezTo>
                    <a:pt x="0" y="2088"/>
                    <a:pt x="101" y="2738"/>
                    <a:pt x="436" y="3274"/>
                  </a:cubicBezTo>
                  <a:cubicBezTo>
                    <a:pt x="801" y="3886"/>
                    <a:pt x="1464" y="4258"/>
                    <a:pt x="2183" y="4258"/>
                  </a:cubicBezTo>
                  <a:cubicBezTo>
                    <a:pt x="2984" y="4258"/>
                    <a:pt x="3759" y="3798"/>
                    <a:pt x="4113" y="3116"/>
                  </a:cubicBezTo>
                  <a:cubicBezTo>
                    <a:pt x="4453" y="2454"/>
                    <a:pt x="4365" y="1679"/>
                    <a:pt x="3867" y="985"/>
                  </a:cubicBezTo>
                  <a:cubicBezTo>
                    <a:pt x="3444" y="386"/>
                    <a:pt x="2757" y="20"/>
                    <a:pt x="2025" y="13"/>
                  </a:cubicBezTo>
                  <a:lnTo>
                    <a:pt x="20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33"/>
            <p:cNvSpPr/>
            <p:nvPr/>
          </p:nvSpPr>
          <p:spPr>
            <a:xfrm>
              <a:off x="2437942" y="2418964"/>
              <a:ext cx="43106" cy="30441"/>
            </a:xfrm>
            <a:custGeom>
              <a:avLst/>
              <a:gdLst/>
              <a:ahLst/>
              <a:cxnLst/>
              <a:rect l="l" t="t" r="r" b="b"/>
              <a:pathLst>
                <a:path w="354" h="250" extrusionOk="0">
                  <a:moveTo>
                    <a:pt x="132" y="1"/>
                  </a:moveTo>
                  <a:cubicBezTo>
                    <a:pt x="126" y="1"/>
                    <a:pt x="120" y="1"/>
                    <a:pt x="114" y="1"/>
                  </a:cubicBezTo>
                  <a:cubicBezTo>
                    <a:pt x="45" y="8"/>
                    <a:pt x="0" y="83"/>
                    <a:pt x="32" y="147"/>
                  </a:cubicBezTo>
                  <a:cubicBezTo>
                    <a:pt x="65" y="208"/>
                    <a:pt x="134" y="250"/>
                    <a:pt x="206" y="250"/>
                  </a:cubicBezTo>
                  <a:cubicBezTo>
                    <a:pt x="215" y="250"/>
                    <a:pt x="224" y="249"/>
                    <a:pt x="234" y="247"/>
                  </a:cubicBezTo>
                  <a:cubicBezTo>
                    <a:pt x="303" y="241"/>
                    <a:pt x="354" y="165"/>
                    <a:pt x="316" y="102"/>
                  </a:cubicBezTo>
                  <a:cubicBezTo>
                    <a:pt x="281" y="38"/>
                    <a:pt x="208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33"/>
            <p:cNvSpPr/>
            <p:nvPr/>
          </p:nvSpPr>
          <p:spPr>
            <a:xfrm>
              <a:off x="2441717" y="2358815"/>
              <a:ext cx="31660" cy="22161"/>
            </a:xfrm>
            <a:custGeom>
              <a:avLst/>
              <a:gdLst/>
              <a:ahLst/>
              <a:cxnLst/>
              <a:rect l="l" t="t" r="r" b="b"/>
              <a:pathLst>
                <a:path w="260" h="182" extrusionOk="0">
                  <a:moveTo>
                    <a:pt x="115" y="1"/>
                  </a:moveTo>
                  <a:cubicBezTo>
                    <a:pt x="106" y="1"/>
                    <a:pt x="98" y="2"/>
                    <a:pt x="89" y="4"/>
                  </a:cubicBezTo>
                  <a:cubicBezTo>
                    <a:pt x="32" y="4"/>
                    <a:pt x="1" y="60"/>
                    <a:pt x="26" y="104"/>
                  </a:cubicBezTo>
                  <a:cubicBezTo>
                    <a:pt x="55" y="156"/>
                    <a:pt x="103" y="181"/>
                    <a:pt x="159" y="181"/>
                  </a:cubicBezTo>
                  <a:cubicBezTo>
                    <a:pt x="165" y="181"/>
                    <a:pt x="171" y="181"/>
                    <a:pt x="178" y="180"/>
                  </a:cubicBezTo>
                  <a:cubicBezTo>
                    <a:pt x="228" y="174"/>
                    <a:pt x="260" y="123"/>
                    <a:pt x="234" y="73"/>
                  </a:cubicBezTo>
                  <a:cubicBezTo>
                    <a:pt x="207" y="30"/>
                    <a:pt x="162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33"/>
            <p:cNvSpPr/>
            <p:nvPr/>
          </p:nvSpPr>
          <p:spPr>
            <a:xfrm>
              <a:off x="2486282" y="2351631"/>
              <a:ext cx="27032" cy="20943"/>
            </a:xfrm>
            <a:custGeom>
              <a:avLst/>
              <a:gdLst/>
              <a:ahLst/>
              <a:cxnLst/>
              <a:rect l="l" t="t" r="r" b="b"/>
              <a:pathLst>
                <a:path w="222" h="172" extrusionOk="0">
                  <a:moveTo>
                    <a:pt x="57" y="0"/>
                  </a:moveTo>
                  <a:cubicBezTo>
                    <a:pt x="27" y="0"/>
                    <a:pt x="1" y="10"/>
                    <a:pt x="1" y="44"/>
                  </a:cubicBezTo>
                  <a:lnTo>
                    <a:pt x="1" y="63"/>
                  </a:lnTo>
                  <a:cubicBezTo>
                    <a:pt x="6" y="125"/>
                    <a:pt x="58" y="172"/>
                    <a:pt x="118" y="172"/>
                  </a:cubicBezTo>
                  <a:cubicBezTo>
                    <a:pt x="125" y="172"/>
                    <a:pt x="132" y="171"/>
                    <a:pt x="139" y="170"/>
                  </a:cubicBezTo>
                  <a:cubicBezTo>
                    <a:pt x="209" y="163"/>
                    <a:pt x="221" y="94"/>
                    <a:pt x="165" y="44"/>
                  </a:cubicBezTo>
                  <a:cubicBezTo>
                    <a:pt x="158" y="31"/>
                    <a:pt x="146" y="25"/>
                    <a:pt x="139" y="18"/>
                  </a:cubicBezTo>
                  <a:cubicBezTo>
                    <a:pt x="126" y="12"/>
                    <a:pt x="90" y="0"/>
                    <a:pt x="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33"/>
            <p:cNvSpPr/>
            <p:nvPr/>
          </p:nvSpPr>
          <p:spPr>
            <a:xfrm>
              <a:off x="2500163" y="2406058"/>
              <a:ext cx="15464" cy="12298"/>
            </a:xfrm>
            <a:custGeom>
              <a:avLst/>
              <a:gdLst/>
              <a:ahLst/>
              <a:cxnLst/>
              <a:rect l="l" t="t" r="r" b="b"/>
              <a:pathLst>
                <a:path w="127" h="101" extrusionOk="0">
                  <a:moveTo>
                    <a:pt x="26" y="0"/>
                  </a:moveTo>
                  <a:cubicBezTo>
                    <a:pt x="16" y="0"/>
                    <a:pt x="7" y="3"/>
                    <a:pt x="0" y="13"/>
                  </a:cubicBezTo>
                  <a:lnTo>
                    <a:pt x="0" y="19"/>
                  </a:lnTo>
                  <a:cubicBezTo>
                    <a:pt x="0" y="32"/>
                    <a:pt x="0" y="38"/>
                    <a:pt x="0" y="51"/>
                  </a:cubicBezTo>
                  <a:cubicBezTo>
                    <a:pt x="0" y="57"/>
                    <a:pt x="0" y="63"/>
                    <a:pt x="7" y="70"/>
                  </a:cubicBezTo>
                  <a:cubicBezTo>
                    <a:pt x="17" y="91"/>
                    <a:pt x="43" y="101"/>
                    <a:pt x="66" y="101"/>
                  </a:cubicBezTo>
                  <a:cubicBezTo>
                    <a:pt x="99" y="101"/>
                    <a:pt x="127" y="81"/>
                    <a:pt x="101" y="44"/>
                  </a:cubicBezTo>
                  <a:cubicBezTo>
                    <a:pt x="89" y="25"/>
                    <a:pt x="76" y="13"/>
                    <a:pt x="57" y="7"/>
                  </a:cubicBezTo>
                  <a:cubicBezTo>
                    <a:pt x="48" y="3"/>
                    <a:pt x="37" y="0"/>
                    <a:pt x="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33"/>
            <p:cNvSpPr/>
            <p:nvPr/>
          </p:nvSpPr>
          <p:spPr>
            <a:xfrm>
              <a:off x="2612308" y="2429558"/>
              <a:ext cx="38479" cy="26788"/>
            </a:xfrm>
            <a:custGeom>
              <a:avLst/>
              <a:gdLst/>
              <a:ahLst/>
              <a:cxnLst/>
              <a:rect l="l" t="t" r="r" b="b"/>
              <a:pathLst>
                <a:path w="316" h="220" extrusionOk="0">
                  <a:moveTo>
                    <a:pt x="130" y="0"/>
                  </a:moveTo>
                  <a:cubicBezTo>
                    <a:pt x="120" y="0"/>
                    <a:pt x="111" y="1"/>
                    <a:pt x="101" y="3"/>
                  </a:cubicBezTo>
                  <a:cubicBezTo>
                    <a:pt x="38" y="3"/>
                    <a:pt x="0" y="72"/>
                    <a:pt x="32" y="129"/>
                  </a:cubicBezTo>
                  <a:cubicBezTo>
                    <a:pt x="65" y="184"/>
                    <a:pt x="121" y="220"/>
                    <a:pt x="186" y="220"/>
                  </a:cubicBezTo>
                  <a:cubicBezTo>
                    <a:pt x="195" y="220"/>
                    <a:pt x="205" y="219"/>
                    <a:pt x="215" y="217"/>
                  </a:cubicBezTo>
                  <a:cubicBezTo>
                    <a:pt x="278" y="211"/>
                    <a:pt x="315" y="148"/>
                    <a:pt x="284" y="91"/>
                  </a:cubicBezTo>
                  <a:cubicBezTo>
                    <a:pt x="251" y="36"/>
                    <a:pt x="194" y="0"/>
                    <a:pt x="1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54" name="Google Shape;2654;p33"/>
          <p:cNvGrpSpPr/>
          <p:nvPr/>
        </p:nvGrpSpPr>
        <p:grpSpPr>
          <a:xfrm rot="10800000">
            <a:off x="3891207" y="2812559"/>
            <a:ext cx="1174207" cy="909996"/>
            <a:chOff x="1891175" y="2586225"/>
            <a:chExt cx="212100" cy="164375"/>
          </a:xfrm>
        </p:grpSpPr>
        <p:sp>
          <p:nvSpPr>
            <p:cNvPr id="2655" name="Google Shape;2655;p33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33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33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33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33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33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33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33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33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33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33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33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33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33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33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33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33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33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33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74" name="Google Shape;2674;p33"/>
          <p:cNvGrpSpPr/>
          <p:nvPr/>
        </p:nvGrpSpPr>
        <p:grpSpPr>
          <a:xfrm rot="10800000">
            <a:off x="938388" y="2802733"/>
            <a:ext cx="1174207" cy="909996"/>
            <a:chOff x="1891175" y="2586225"/>
            <a:chExt cx="212100" cy="164375"/>
          </a:xfrm>
        </p:grpSpPr>
        <p:sp>
          <p:nvSpPr>
            <p:cNvPr id="2675" name="Google Shape;2675;p33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33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33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33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33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33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33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33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33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33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33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33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33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33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33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33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33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33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33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94" name="Google Shape;2694;p33"/>
          <p:cNvSpPr/>
          <p:nvPr/>
        </p:nvSpPr>
        <p:spPr>
          <a:xfrm rot="-2700081" flipH="1">
            <a:off x="1720722" y="2061849"/>
            <a:ext cx="2305728" cy="2389390"/>
          </a:xfrm>
          <a:custGeom>
            <a:avLst/>
            <a:gdLst/>
            <a:ahLst/>
            <a:cxnLst/>
            <a:rect l="l" t="t" r="r" b="b"/>
            <a:pathLst>
              <a:path w="30666" h="31365" extrusionOk="0">
                <a:moveTo>
                  <a:pt x="29467" y="0"/>
                </a:moveTo>
                <a:cubicBezTo>
                  <a:pt x="26709" y="0"/>
                  <a:pt x="24051" y="2095"/>
                  <a:pt x="23021" y="3891"/>
                </a:cubicBezTo>
                <a:cubicBezTo>
                  <a:pt x="21413" y="6692"/>
                  <a:pt x="20587" y="9795"/>
                  <a:pt x="19786" y="12803"/>
                </a:cubicBezTo>
                <a:cubicBezTo>
                  <a:pt x="18732" y="16764"/>
                  <a:pt x="17647" y="20863"/>
                  <a:pt x="14740" y="24200"/>
                </a:cubicBezTo>
                <a:cubicBezTo>
                  <a:pt x="12722" y="26546"/>
                  <a:pt x="10029" y="28495"/>
                  <a:pt x="7348" y="29542"/>
                </a:cubicBezTo>
                <a:cubicBezTo>
                  <a:pt x="4870" y="30519"/>
                  <a:pt x="2252" y="30904"/>
                  <a:pt x="1" y="31188"/>
                </a:cubicBezTo>
                <a:lnTo>
                  <a:pt x="19" y="31364"/>
                </a:lnTo>
                <a:cubicBezTo>
                  <a:pt x="2290" y="31080"/>
                  <a:pt x="4920" y="30696"/>
                  <a:pt x="7418" y="29706"/>
                </a:cubicBezTo>
                <a:cubicBezTo>
                  <a:pt x="10123" y="28646"/>
                  <a:pt x="12842" y="26685"/>
                  <a:pt x="14879" y="24319"/>
                </a:cubicBezTo>
                <a:cubicBezTo>
                  <a:pt x="17811" y="20945"/>
                  <a:pt x="18903" y="16827"/>
                  <a:pt x="19962" y="12847"/>
                </a:cubicBezTo>
                <a:cubicBezTo>
                  <a:pt x="20757" y="9851"/>
                  <a:pt x="21577" y="6755"/>
                  <a:pt x="23172" y="3986"/>
                </a:cubicBezTo>
                <a:cubicBezTo>
                  <a:pt x="24181" y="2228"/>
                  <a:pt x="26779" y="180"/>
                  <a:pt x="29460" y="180"/>
                </a:cubicBezTo>
                <a:cubicBezTo>
                  <a:pt x="29847" y="180"/>
                  <a:pt x="30235" y="223"/>
                  <a:pt x="30621" y="315"/>
                </a:cubicBezTo>
                <a:lnTo>
                  <a:pt x="30665" y="139"/>
                </a:lnTo>
                <a:cubicBezTo>
                  <a:pt x="30267" y="44"/>
                  <a:pt x="29866" y="0"/>
                  <a:pt x="2946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5" name="Google Shape;2695;p33"/>
          <p:cNvSpPr/>
          <p:nvPr/>
        </p:nvSpPr>
        <p:spPr>
          <a:xfrm rot="-7902109">
            <a:off x="2913143" y="3307768"/>
            <a:ext cx="368064" cy="360013"/>
          </a:xfrm>
          <a:custGeom>
            <a:avLst/>
            <a:gdLst/>
            <a:ahLst/>
            <a:cxnLst/>
            <a:rect l="l" t="t" r="r" b="b"/>
            <a:pathLst>
              <a:path w="5362" h="5671" extrusionOk="0">
                <a:moveTo>
                  <a:pt x="5317" y="0"/>
                </a:moveTo>
                <a:cubicBezTo>
                  <a:pt x="3097" y="543"/>
                  <a:pt x="486" y="2542"/>
                  <a:pt x="0" y="5645"/>
                </a:cubicBezTo>
                <a:lnTo>
                  <a:pt x="183" y="5670"/>
                </a:lnTo>
                <a:cubicBezTo>
                  <a:pt x="656" y="2649"/>
                  <a:pt x="3198" y="700"/>
                  <a:pt x="5361" y="177"/>
                </a:cubicBezTo>
                <a:lnTo>
                  <a:pt x="531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6" name="Google Shape;2696;p33"/>
          <p:cNvSpPr txBox="1">
            <a:spLocks noGrp="1"/>
          </p:cNvSpPr>
          <p:nvPr>
            <p:ph type="subTitle" idx="4294967295"/>
          </p:nvPr>
        </p:nvSpPr>
        <p:spPr>
          <a:xfrm>
            <a:off x="612021" y="1152403"/>
            <a:ext cx="1949842" cy="111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그림을 자세히 보며</a:t>
            </a:r>
            <a:r>
              <a:rPr lang="en-US" altLang="ko-KR" dirty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내용을 상상해보세요</a:t>
            </a:r>
            <a:endParaRPr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697" name="Google Shape;2697;p33"/>
          <p:cNvSpPr txBox="1">
            <a:spLocks noGrp="1"/>
          </p:cNvSpPr>
          <p:nvPr>
            <p:ph type="ctrTitle" idx="4294967295"/>
          </p:nvPr>
        </p:nvSpPr>
        <p:spPr>
          <a:xfrm>
            <a:off x="736942" y="3950208"/>
            <a:ext cx="1577100" cy="3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accent4"/>
                </a:solidFill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dirty="0" smtClean="0">
                <a:solidFill>
                  <a:schemeClr val="accent4"/>
                </a:solidFill>
                <a:latin typeface="한컴 백제 B" pitchFamily="18" charset="-127"/>
                <a:ea typeface="한컴 백제 B" pitchFamily="18" charset="-127"/>
              </a:rPr>
              <a:t>단계</a:t>
            </a:r>
            <a:endParaRPr dirty="0">
              <a:solidFill>
                <a:schemeClr val="accent4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698" name="Google Shape;2698;p33"/>
          <p:cNvSpPr txBox="1">
            <a:spLocks noGrp="1"/>
          </p:cNvSpPr>
          <p:nvPr>
            <p:ph type="ctrTitle" idx="4294967295"/>
          </p:nvPr>
        </p:nvSpPr>
        <p:spPr>
          <a:xfrm>
            <a:off x="736942" y="2247613"/>
            <a:ext cx="1746826" cy="3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그림 읽기</a:t>
            </a:r>
            <a:endParaRPr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699" name="Google Shape;2699;p33"/>
          <p:cNvSpPr txBox="1">
            <a:spLocks noGrp="1"/>
          </p:cNvSpPr>
          <p:nvPr>
            <p:ph type="ctrTitle" idx="4294967295"/>
          </p:nvPr>
        </p:nvSpPr>
        <p:spPr>
          <a:xfrm>
            <a:off x="3701179" y="3945286"/>
            <a:ext cx="1577100" cy="38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altLang="ko-KR" dirty="0" smtClean="0">
                <a:solidFill>
                  <a:schemeClr val="accent3">
                    <a:lumMod val="50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2</a:t>
            </a:r>
            <a:r>
              <a:rPr lang="ko-KR" altLang="en-US" dirty="0" smtClean="0">
                <a:solidFill>
                  <a:schemeClr val="accent3">
                    <a:lumMod val="50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단계</a:t>
            </a:r>
            <a:endParaRPr lang="ko-KR" altLang="en-US" dirty="0">
              <a:solidFill>
                <a:schemeClr val="accent3">
                  <a:lumMod val="50000"/>
                </a:schemeClr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2702" name="Google Shape;2702;p33"/>
          <p:cNvSpPr/>
          <p:nvPr/>
        </p:nvSpPr>
        <p:spPr>
          <a:xfrm rot="8100000" flipH="1">
            <a:off x="4845167" y="2268853"/>
            <a:ext cx="2197904" cy="2081998"/>
          </a:xfrm>
          <a:custGeom>
            <a:avLst/>
            <a:gdLst/>
            <a:ahLst/>
            <a:cxnLst/>
            <a:rect l="l" t="t" r="r" b="b"/>
            <a:pathLst>
              <a:path w="30666" h="31365" extrusionOk="0">
                <a:moveTo>
                  <a:pt x="29467" y="0"/>
                </a:moveTo>
                <a:cubicBezTo>
                  <a:pt x="26709" y="0"/>
                  <a:pt x="24051" y="2095"/>
                  <a:pt x="23021" y="3891"/>
                </a:cubicBezTo>
                <a:cubicBezTo>
                  <a:pt x="21413" y="6692"/>
                  <a:pt x="20587" y="9795"/>
                  <a:pt x="19786" y="12803"/>
                </a:cubicBezTo>
                <a:cubicBezTo>
                  <a:pt x="18732" y="16764"/>
                  <a:pt x="17647" y="20863"/>
                  <a:pt x="14740" y="24200"/>
                </a:cubicBezTo>
                <a:cubicBezTo>
                  <a:pt x="12722" y="26546"/>
                  <a:pt x="10029" y="28495"/>
                  <a:pt x="7348" y="29542"/>
                </a:cubicBezTo>
                <a:cubicBezTo>
                  <a:pt x="4870" y="30519"/>
                  <a:pt x="2252" y="30904"/>
                  <a:pt x="1" y="31188"/>
                </a:cubicBezTo>
                <a:lnTo>
                  <a:pt x="19" y="31364"/>
                </a:lnTo>
                <a:cubicBezTo>
                  <a:pt x="2290" y="31080"/>
                  <a:pt x="4920" y="30696"/>
                  <a:pt x="7418" y="29706"/>
                </a:cubicBezTo>
                <a:cubicBezTo>
                  <a:pt x="10123" y="28646"/>
                  <a:pt x="12842" y="26685"/>
                  <a:pt x="14879" y="24319"/>
                </a:cubicBezTo>
                <a:cubicBezTo>
                  <a:pt x="17811" y="20945"/>
                  <a:pt x="18903" y="16827"/>
                  <a:pt x="19962" y="12847"/>
                </a:cubicBezTo>
                <a:cubicBezTo>
                  <a:pt x="20757" y="9851"/>
                  <a:pt x="21577" y="6755"/>
                  <a:pt x="23172" y="3986"/>
                </a:cubicBezTo>
                <a:cubicBezTo>
                  <a:pt x="24181" y="2228"/>
                  <a:pt x="26779" y="180"/>
                  <a:pt x="29460" y="180"/>
                </a:cubicBezTo>
                <a:cubicBezTo>
                  <a:pt x="29847" y="180"/>
                  <a:pt x="30235" y="223"/>
                  <a:pt x="30621" y="315"/>
                </a:cubicBezTo>
                <a:lnTo>
                  <a:pt x="30665" y="139"/>
                </a:lnTo>
                <a:cubicBezTo>
                  <a:pt x="30267" y="44"/>
                  <a:pt x="29866" y="0"/>
                  <a:pt x="2946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2699;p33"/>
          <p:cNvSpPr txBox="1">
            <a:spLocks/>
          </p:cNvSpPr>
          <p:nvPr/>
        </p:nvSpPr>
        <p:spPr>
          <a:xfrm>
            <a:off x="6443946" y="3930647"/>
            <a:ext cx="15771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en-US" altLang="ko-KR" dirty="0" smtClean="0">
                <a:solidFill>
                  <a:schemeClr val="bg1">
                    <a:lumMod val="10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3</a:t>
            </a:r>
            <a:r>
              <a:rPr lang="ko-KR" altLang="en-US" dirty="0" smtClean="0">
                <a:solidFill>
                  <a:schemeClr val="bg1">
                    <a:lumMod val="10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단</a:t>
            </a:r>
            <a:r>
              <a:rPr lang="ko-KR" altLang="en-US" dirty="0">
                <a:solidFill>
                  <a:schemeClr val="bg1">
                    <a:lumMod val="10000"/>
                  </a:schemeClr>
                </a:solidFill>
                <a:latin typeface="한컴 백제 B" pitchFamily="18" charset="-127"/>
                <a:ea typeface="한컴 백제 B" pitchFamily="18" charset="-127"/>
              </a:rPr>
              <a:t>계</a:t>
            </a:r>
          </a:p>
        </p:txBody>
      </p:sp>
      <p:sp>
        <p:nvSpPr>
          <p:cNvPr id="94" name="Google Shape;2696;p33"/>
          <p:cNvSpPr txBox="1">
            <a:spLocks/>
          </p:cNvSpPr>
          <p:nvPr/>
        </p:nvSpPr>
        <p:spPr>
          <a:xfrm>
            <a:off x="3522074" y="1152403"/>
            <a:ext cx="1949842" cy="11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●"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pPr marL="0" indent="0" algn="ctr">
              <a:lnSpc>
                <a:spcPct val="100000"/>
              </a:lnSpc>
              <a:buSzPts val="1100"/>
              <a:buFont typeface="Arial"/>
              <a:buNone/>
            </a:pP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글을 천천히     소리 내서 읽어보세요</a:t>
            </a:r>
            <a:r>
              <a:rPr lang="en-US" altLang="ko-KR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.</a:t>
            </a:r>
            <a:endParaRPr lang="ko-KR" altLang="en-US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95" name="Google Shape;2698;p33"/>
          <p:cNvSpPr txBox="1">
            <a:spLocks/>
          </p:cNvSpPr>
          <p:nvPr/>
        </p:nvSpPr>
        <p:spPr>
          <a:xfrm>
            <a:off x="3201935" y="2264803"/>
            <a:ext cx="259012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sz="3200" dirty="0" err="1" smtClean="0">
                <a:latin typeface="한컴 백제 B" pitchFamily="18" charset="-127"/>
                <a:ea typeface="한컴 백제 B" pitchFamily="18" charset="-127"/>
              </a:rPr>
              <a:t>소리내어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 읽기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6" name="Google Shape;2696;p33"/>
          <p:cNvSpPr txBox="1">
            <a:spLocks/>
          </p:cNvSpPr>
          <p:nvPr/>
        </p:nvSpPr>
        <p:spPr>
          <a:xfrm>
            <a:off x="6298336" y="1182348"/>
            <a:ext cx="1949842" cy="11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xygen"/>
              <a:buChar char="●"/>
              <a:defRPr sz="18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●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xygen"/>
              <a:buChar char="○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xygen"/>
              <a:buChar char="■"/>
              <a:defRPr sz="1400" b="0" i="0" u="none" strike="noStrike" cap="none">
                <a:solidFill>
                  <a:schemeClr val="dk2"/>
                </a:solidFill>
                <a:latin typeface="Oxygen"/>
                <a:ea typeface="Oxygen"/>
                <a:cs typeface="Oxygen"/>
                <a:sym typeface="Oxygen"/>
              </a:defRPr>
            </a:lvl9pPr>
          </a:lstStyle>
          <a:p>
            <a:pPr marL="0" indent="0" algn="ctr">
              <a:lnSpc>
                <a:spcPct val="100000"/>
              </a:lnSpc>
              <a:buSzPts val="1100"/>
              <a:buFont typeface="Arial"/>
              <a:buNone/>
            </a:pP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그림과 글을</a:t>
            </a:r>
            <a:r>
              <a:rPr lang="en-US" altLang="ko-KR" dirty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보며</a:t>
            </a:r>
            <a:endParaRPr lang="en-US" altLang="ko-KR" dirty="0" smtClean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  <a:p>
            <a:pPr marL="0" indent="0" algn="ctr">
              <a:lnSpc>
                <a:spcPct val="100000"/>
              </a:lnSpc>
              <a:buSzPts val="1100"/>
              <a:buFont typeface="Arial"/>
              <a:buNone/>
            </a:pPr>
            <a:r>
              <a:rPr lang="ko-KR" altLang="en-US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다시 한번 읽어보세요 </a:t>
            </a:r>
            <a:endParaRPr lang="en-US" altLang="ko-KR" dirty="0" smtClean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97" name="Google Shape;2698;p33"/>
          <p:cNvSpPr txBox="1">
            <a:spLocks/>
          </p:cNvSpPr>
          <p:nvPr/>
        </p:nvSpPr>
        <p:spPr>
          <a:xfrm>
            <a:off x="6359083" y="2189483"/>
            <a:ext cx="1746826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Hammersmith One"/>
              <a:buNone/>
              <a:defRPr sz="28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pPr algn="ctr"/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다시 읽기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9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단계별 그림책 읽기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100" name="그림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3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6" grpId="0" build="p"/>
      <p:bldP spid="2697" grpId="0"/>
      <p:bldP spid="2698" grpId="0"/>
      <p:bldP spid="2699" grpId="0"/>
      <p:bldP spid="92" grpId="0"/>
      <p:bldP spid="94" grpId="0"/>
      <p:bldP spid="95" grpId="0"/>
      <p:bldP spid="96" grpId="0"/>
      <p:bldP spid="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단계별 그림책 읽기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83" name="그림 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pic>
        <p:nvPicPr>
          <p:cNvPr id="87" name="_x480892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88" y="1470699"/>
            <a:ext cx="2740129" cy="3318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2711896" y="1779990"/>
            <a:ext cx="6192687" cy="1295644"/>
            <a:chOff x="2699792" y="1592253"/>
            <a:chExt cx="6192687" cy="1295644"/>
          </a:xfrm>
        </p:grpSpPr>
        <p:sp>
          <p:nvSpPr>
            <p:cNvPr id="88" name="Google Shape;1118;p36"/>
            <p:cNvSpPr/>
            <p:nvPr/>
          </p:nvSpPr>
          <p:spPr>
            <a:xfrm>
              <a:off x="2699792" y="1592253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9" name="그룹 88"/>
            <p:cNvGrpSpPr/>
            <p:nvPr/>
          </p:nvGrpSpPr>
          <p:grpSpPr>
            <a:xfrm>
              <a:off x="2852225" y="1643293"/>
              <a:ext cx="508200" cy="508200"/>
              <a:chOff x="3418215" y="1875474"/>
              <a:chExt cx="508200" cy="508200"/>
            </a:xfrm>
          </p:grpSpPr>
          <p:sp>
            <p:nvSpPr>
              <p:cNvPr id="90" name="Google Shape;1131;p36"/>
              <p:cNvSpPr/>
              <p:nvPr/>
            </p:nvSpPr>
            <p:spPr>
              <a:xfrm>
                <a:off x="3418215" y="1875474"/>
                <a:ext cx="508200" cy="508200"/>
              </a:xfrm>
              <a:prstGeom prst="ellipse">
                <a:avLst/>
              </a:prstGeom>
              <a:solidFill>
                <a:schemeClr val="bg1">
                  <a:lumMod val="1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1" name="Google Shape;1133;p36"/>
              <p:cNvGrpSpPr/>
              <p:nvPr/>
            </p:nvGrpSpPr>
            <p:grpSpPr>
              <a:xfrm>
                <a:off x="3556505" y="2012171"/>
                <a:ext cx="231619" cy="231320"/>
                <a:chOff x="5053900" y="2021500"/>
                <a:chExt cx="483750" cy="483125"/>
              </a:xfrm>
            </p:grpSpPr>
            <p:sp>
              <p:nvSpPr>
                <p:cNvPr id="92" name="Google Shape;1134;p36"/>
                <p:cNvSpPr/>
                <p:nvPr/>
              </p:nvSpPr>
              <p:spPr>
                <a:xfrm>
                  <a:off x="5281350" y="2078100"/>
                  <a:ext cx="127375" cy="12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" h="5094" extrusionOk="0">
                      <a:moveTo>
                        <a:pt x="565" y="0"/>
                      </a:moveTo>
                      <a:cubicBezTo>
                        <a:pt x="251" y="0"/>
                        <a:pt x="1" y="254"/>
                        <a:pt x="1" y="568"/>
                      </a:cubicBezTo>
                      <a:cubicBezTo>
                        <a:pt x="1" y="879"/>
                        <a:pt x="251" y="1132"/>
                        <a:pt x="565" y="1132"/>
                      </a:cubicBezTo>
                      <a:cubicBezTo>
                        <a:pt x="2440" y="1135"/>
                        <a:pt x="3959" y="2654"/>
                        <a:pt x="3962" y="4529"/>
                      </a:cubicBezTo>
                      <a:cubicBezTo>
                        <a:pt x="3962" y="4843"/>
                        <a:pt x="4216" y="5094"/>
                        <a:pt x="4530" y="5094"/>
                      </a:cubicBezTo>
                      <a:cubicBezTo>
                        <a:pt x="4841" y="5094"/>
                        <a:pt x="5094" y="4843"/>
                        <a:pt x="5094" y="4529"/>
                      </a:cubicBezTo>
                      <a:cubicBezTo>
                        <a:pt x="5091" y="2029"/>
                        <a:pt x="3065" y="3"/>
                        <a:pt x="565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3" name="Google Shape;1135;p36"/>
                <p:cNvSpPr/>
                <p:nvPr/>
              </p:nvSpPr>
              <p:spPr>
                <a:xfrm>
                  <a:off x="5118000" y="2021500"/>
                  <a:ext cx="368700" cy="4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48" h="19325" extrusionOk="0">
                      <a:moveTo>
                        <a:pt x="7088" y="1135"/>
                      </a:moveTo>
                      <a:cubicBezTo>
                        <a:pt x="8391" y="1135"/>
                        <a:pt x="9651" y="1571"/>
                        <a:pt x="10668" y="2397"/>
                      </a:cubicBezTo>
                      <a:cubicBezTo>
                        <a:pt x="13159" y="4417"/>
                        <a:pt x="13473" y="8104"/>
                        <a:pt x="11360" y="10516"/>
                      </a:cubicBezTo>
                      <a:cubicBezTo>
                        <a:pt x="10572" y="11419"/>
                        <a:pt x="10085" y="12503"/>
                        <a:pt x="9962" y="13626"/>
                      </a:cubicBezTo>
                      <a:lnTo>
                        <a:pt x="4237" y="13626"/>
                      </a:lnTo>
                      <a:cubicBezTo>
                        <a:pt x="4107" y="12482"/>
                        <a:pt x="3630" y="11407"/>
                        <a:pt x="2866" y="10550"/>
                      </a:cubicBezTo>
                      <a:cubicBezTo>
                        <a:pt x="1658" y="9191"/>
                        <a:pt x="1184" y="7367"/>
                        <a:pt x="1571" y="5549"/>
                      </a:cubicBezTo>
                      <a:cubicBezTo>
                        <a:pt x="2020" y="3427"/>
                        <a:pt x="3748" y="1706"/>
                        <a:pt x="5873" y="1262"/>
                      </a:cubicBezTo>
                      <a:cubicBezTo>
                        <a:pt x="6278" y="1177"/>
                        <a:pt x="6685" y="1135"/>
                        <a:pt x="7088" y="1135"/>
                      </a:cubicBezTo>
                      <a:close/>
                      <a:moveTo>
                        <a:pt x="9931" y="14759"/>
                      </a:moveTo>
                      <a:lnTo>
                        <a:pt x="9931" y="15323"/>
                      </a:lnTo>
                      <a:cubicBezTo>
                        <a:pt x="9931" y="15637"/>
                        <a:pt x="9678" y="15891"/>
                        <a:pt x="9364" y="15891"/>
                      </a:cubicBezTo>
                      <a:lnTo>
                        <a:pt x="4835" y="15891"/>
                      </a:lnTo>
                      <a:cubicBezTo>
                        <a:pt x="4521" y="15891"/>
                        <a:pt x="4270" y="15637"/>
                        <a:pt x="4270" y="15323"/>
                      </a:cubicBezTo>
                      <a:lnTo>
                        <a:pt x="4270" y="14759"/>
                      </a:lnTo>
                      <a:close/>
                      <a:moveTo>
                        <a:pt x="8699" y="17023"/>
                      </a:moveTo>
                      <a:cubicBezTo>
                        <a:pt x="8464" y="17694"/>
                        <a:pt x="7827" y="18192"/>
                        <a:pt x="7099" y="18192"/>
                      </a:cubicBezTo>
                      <a:cubicBezTo>
                        <a:pt x="6371" y="18192"/>
                        <a:pt x="5734" y="17694"/>
                        <a:pt x="5499" y="17023"/>
                      </a:cubicBezTo>
                      <a:close/>
                      <a:moveTo>
                        <a:pt x="7087" y="0"/>
                      </a:moveTo>
                      <a:cubicBezTo>
                        <a:pt x="6607" y="0"/>
                        <a:pt x="6123" y="50"/>
                        <a:pt x="5641" y="151"/>
                      </a:cubicBezTo>
                      <a:cubicBezTo>
                        <a:pt x="3053" y="712"/>
                        <a:pt x="1027" y="2729"/>
                        <a:pt x="462" y="5314"/>
                      </a:cubicBezTo>
                      <a:cubicBezTo>
                        <a:pt x="0" y="7488"/>
                        <a:pt x="568" y="9671"/>
                        <a:pt x="2020" y="11301"/>
                      </a:cubicBezTo>
                      <a:cubicBezTo>
                        <a:pt x="2730" y="12099"/>
                        <a:pt x="3135" y="13149"/>
                        <a:pt x="3135" y="14191"/>
                      </a:cubicBezTo>
                      <a:lnTo>
                        <a:pt x="3135" y="15323"/>
                      </a:lnTo>
                      <a:cubicBezTo>
                        <a:pt x="3138" y="16060"/>
                        <a:pt x="3612" y="16709"/>
                        <a:pt x="4309" y="16939"/>
                      </a:cubicBezTo>
                      <a:cubicBezTo>
                        <a:pt x="4409" y="17518"/>
                        <a:pt x="4681" y="18053"/>
                        <a:pt x="5094" y="18473"/>
                      </a:cubicBezTo>
                      <a:cubicBezTo>
                        <a:pt x="5642" y="19040"/>
                        <a:pt x="6371" y="19324"/>
                        <a:pt x="7099" y="19324"/>
                      </a:cubicBezTo>
                      <a:cubicBezTo>
                        <a:pt x="7828" y="19324"/>
                        <a:pt x="8556" y="19040"/>
                        <a:pt x="9104" y="18473"/>
                      </a:cubicBezTo>
                      <a:cubicBezTo>
                        <a:pt x="9518" y="18053"/>
                        <a:pt x="9790" y="17518"/>
                        <a:pt x="9889" y="16939"/>
                      </a:cubicBezTo>
                      <a:cubicBezTo>
                        <a:pt x="10587" y="16709"/>
                        <a:pt x="11061" y="16060"/>
                        <a:pt x="11064" y="15323"/>
                      </a:cubicBezTo>
                      <a:lnTo>
                        <a:pt x="11064" y="14191"/>
                      </a:lnTo>
                      <a:cubicBezTo>
                        <a:pt x="11064" y="13149"/>
                        <a:pt x="11471" y="12108"/>
                        <a:pt x="12211" y="11262"/>
                      </a:cubicBezTo>
                      <a:cubicBezTo>
                        <a:pt x="14747" y="8366"/>
                        <a:pt x="14370" y="3943"/>
                        <a:pt x="11381" y="1518"/>
                      </a:cubicBezTo>
                      <a:cubicBezTo>
                        <a:pt x="10159" y="525"/>
                        <a:pt x="8647" y="0"/>
                        <a:pt x="708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4" name="Google Shape;1136;p36"/>
                <p:cNvSpPr/>
                <p:nvPr/>
              </p:nvSpPr>
              <p:spPr>
                <a:xfrm>
                  <a:off x="50539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9" y="0"/>
                      </a:moveTo>
                      <a:cubicBezTo>
                        <a:pt x="255" y="0"/>
                        <a:pt x="1" y="254"/>
                        <a:pt x="1" y="568"/>
                      </a:cubicBezTo>
                      <a:cubicBezTo>
                        <a:pt x="1" y="879"/>
                        <a:pt x="255" y="1133"/>
                        <a:pt x="569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6" y="879"/>
                        <a:pt x="2266" y="568"/>
                      </a:cubicBezTo>
                      <a:cubicBezTo>
                        <a:pt x="2266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5" name="Google Shape;1137;p36"/>
                <p:cNvSpPr/>
                <p:nvPr/>
              </p:nvSpPr>
              <p:spPr>
                <a:xfrm>
                  <a:off x="5056850" y="2096550"/>
                  <a:ext cx="50750" cy="4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0" h="1921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9"/>
                        <a:pt x="215" y="962"/>
                      </a:cubicBezTo>
                      <a:lnTo>
                        <a:pt x="1015" y="1762"/>
                      </a:lnTo>
                      <a:cubicBezTo>
                        <a:pt x="1125" y="1868"/>
                        <a:pt x="1267" y="1921"/>
                        <a:pt x="1409" y="1921"/>
                      </a:cubicBezTo>
                      <a:cubicBezTo>
                        <a:pt x="1554" y="1921"/>
                        <a:pt x="1699" y="1865"/>
                        <a:pt x="1809" y="1753"/>
                      </a:cubicBezTo>
                      <a:cubicBezTo>
                        <a:pt x="2027" y="1536"/>
                        <a:pt x="2030" y="1183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6" name="Google Shape;1138;p36"/>
                <p:cNvSpPr/>
                <p:nvPr/>
              </p:nvSpPr>
              <p:spPr>
                <a:xfrm>
                  <a:off x="5056400" y="2266400"/>
                  <a:ext cx="51200" cy="4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8" h="1934" extrusionOk="0">
                      <a:moveTo>
                        <a:pt x="1427" y="0"/>
                      </a:moveTo>
                      <a:cubicBezTo>
                        <a:pt x="1285" y="0"/>
                        <a:pt x="1143" y="53"/>
                        <a:pt x="1033" y="159"/>
                      </a:cubicBezTo>
                      <a:lnTo>
                        <a:pt x="233" y="962"/>
                      </a:lnTo>
                      <a:cubicBezTo>
                        <a:pt x="4" y="1179"/>
                        <a:pt x="1" y="1545"/>
                        <a:pt x="227" y="1768"/>
                      </a:cubicBezTo>
                      <a:cubicBezTo>
                        <a:pt x="338" y="1879"/>
                        <a:pt x="482" y="1934"/>
                        <a:pt x="627" y="1934"/>
                      </a:cubicBezTo>
                      <a:cubicBezTo>
                        <a:pt x="774" y="1934"/>
                        <a:pt x="922" y="1876"/>
                        <a:pt x="1033" y="1762"/>
                      </a:cubicBezTo>
                      <a:lnTo>
                        <a:pt x="1833" y="962"/>
                      </a:lnTo>
                      <a:cubicBezTo>
                        <a:pt x="2048" y="738"/>
                        <a:pt x="2045" y="385"/>
                        <a:pt x="1827" y="168"/>
                      </a:cubicBezTo>
                      <a:cubicBezTo>
                        <a:pt x="1717" y="56"/>
                        <a:pt x="1572" y="0"/>
                        <a:pt x="142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7" name="Google Shape;1139;p36"/>
                <p:cNvSpPr/>
                <p:nvPr/>
              </p:nvSpPr>
              <p:spPr>
                <a:xfrm>
                  <a:off x="54804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8" y="0"/>
                      </a:moveTo>
                      <a:cubicBezTo>
                        <a:pt x="254" y="0"/>
                        <a:pt x="1" y="254"/>
                        <a:pt x="1" y="568"/>
                      </a:cubicBezTo>
                      <a:cubicBezTo>
                        <a:pt x="1" y="879"/>
                        <a:pt x="254" y="1133"/>
                        <a:pt x="568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5" y="879"/>
                        <a:pt x="2265" y="568"/>
                      </a:cubicBezTo>
                      <a:cubicBezTo>
                        <a:pt x="2265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8" name="Google Shape;1140;p36"/>
                <p:cNvSpPr/>
                <p:nvPr/>
              </p:nvSpPr>
              <p:spPr>
                <a:xfrm>
                  <a:off x="5479800" y="209655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1550" y="0"/>
                      </a:moveTo>
                      <a:cubicBezTo>
                        <a:pt x="1409" y="0"/>
                        <a:pt x="1267" y="53"/>
                        <a:pt x="1157" y="159"/>
                      </a:cubicBezTo>
                      <a:lnTo>
                        <a:pt x="357" y="962"/>
                      </a:lnTo>
                      <a:cubicBezTo>
                        <a:pt x="1" y="1318"/>
                        <a:pt x="251" y="1928"/>
                        <a:pt x="756" y="1928"/>
                      </a:cubicBezTo>
                      <a:cubicBezTo>
                        <a:pt x="907" y="1928"/>
                        <a:pt x="1051" y="1868"/>
                        <a:pt x="1157" y="1762"/>
                      </a:cubicBezTo>
                      <a:lnTo>
                        <a:pt x="1957" y="959"/>
                      </a:lnTo>
                      <a:cubicBezTo>
                        <a:pt x="2172" y="739"/>
                        <a:pt x="2169" y="385"/>
                        <a:pt x="1951" y="168"/>
                      </a:cubicBezTo>
                      <a:cubicBezTo>
                        <a:pt x="1841" y="56"/>
                        <a:pt x="1696" y="0"/>
                        <a:pt x="1550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9" name="Google Shape;1141;p36"/>
                <p:cNvSpPr/>
                <p:nvPr/>
              </p:nvSpPr>
              <p:spPr>
                <a:xfrm>
                  <a:off x="5483350" y="226640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8"/>
                        <a:pt x="215" y="962"/>
                      </a:cubicBezTo>
                      <a:lnTo>
                        <a:pt x="1015" y="1762"/>
                      </a:lnTo>
                      <a:cubicBezTo>
                        <a:pt x="1121" y="1868"/>
                        <a:pt x="1266" y="1928"/>
                        <a:pt x="1417" y="1928"/>
                      </a:cubicBezTo>
                      <a:cubicBezTo>
                        <a:pt x="1921" y="1928"/>
                        <a:pt x="2172" y="1318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</p:grpSp>
        </p:grpSp>
        <p:sp>
          <p:nvSpPr>
            <p:cNvPr id="100" name="Google Shape;878;p33"/>
            <p:cNvSpPr txBox="1">
              <a:spLocks/>
            </p:cNvSpPr>
            <p:nvPr/>
          </p:nvSpPr>
          <p:spPr>
            <a:xfrm flipH="1">
              <a:off x="3490177" y="1669679"/>
              <a:ext cx="5186279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평소 잘 씻지 않는 준수에게 엄마는 뭐라고 하셨나요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?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  <p:sp>
          <p:nvSpPr>
            <p:cNvPr id="81" name="Google Shape;878;p33"/>
            <p:cNvSpPr txBox="1">
              <a:spLocks/>
            </p:cNvSpPr>
            <p:nvPr/>
          </p:nvSpPr>
          <p:spPr>
            <a:xfrm flipH="1">
              <a:off x="3490177" y="2447148"/>
              <a:ext cx="5186279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평소 잘 씻지 않는 준수에게 엄마는 뭐라고 하셨나요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?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711896" y="2535403"/>
            <a:ext cx="6192687" cy="610280"/>
            <a:chOff x="2711896" y="2535403"/>
            <a:chExt cx="6192687" cy="610280"/>
          </a:xfrm>
        </p:grpSpPr>
        <p:sp>
          <p:nvSpPr>
            <p:cNvPr id="142" name="Google Shape;1118;p36"/>
            <p:cNvSpPr/>
            <p:nvPr/>
          </p:nvSpPr>
          <p:spPr>
            <a:xfrm>
              <a:off x="2711896" y="2535403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3" name="그룹 142"/>
            <p:cNvGrpSpPr/>
            <p:nvPr/>
          </p:nvGrpSpPr>
          <p:grpSpPr>
            <a:xfrm>
              <a:off x="2864329" y="2586443"/>
              <a:ext cx="508200" cy="508200"/>
              <a:chOff x="3418215" y="1875474"/>
              <a:chExt cx="508200" cy="508200"/>
            </a:xfrm>
          </p:grpSpPr>
          <p:sp>
            <p:nvSpPr>
              <p:cNvPr id="145" name="Google Shape;1131;p36"/>
              <p:cNvSpPr/>
              <p:nvPr/>
            </p:nvSpPr>
            <p:spPr>
              <a:xfrm>
                <a:off x="3418215" y="1875474"/>
                <a:ext cx="508200" cy="508200"/>
              </a:xfrm>
              <a:prstGeom prst="ellipse">
                <a:avLst/>
              </a:prstGeom>
              <a:solidFill>
                <a:schemeClr val="bg1">
                  <a:lumMod val="1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6" name="Google Shape;1133;p36"/>
              <p:cNvGrpSpPr/>
              <p:nvPr/>
            </p:nvGrpSpPr>
            <p:grpSpPr>
              <a:xfrm>
                <a:off x="3556505" y="2012171"/>
                <a:ext cx="231619" cy="231320"/>
                <a:chOff x="5053900" y="2021500"/>
                <a:chExt cx="483750" cy="483125"/>
              </a:xfrm>
            </p:grpSpPr>
            <p:sp>
              <p:nvSpPr>
                <p:cNvPr id="147" name="Google Shape;1134;p36"/>
                <p:cNvSpPr/>
                <p:nvPr/>
              </p:nvSpPr>
              <p:spPr>
                <a:xfrm>
                  <a:off x="5281350" y="2078100"/>
                  <a:ext cx="127375" cy="12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" h="5094" extrusionOk="0">
                      <a:moveTo>
                        <a:pt x="565" y="0"/>
                      </a:moveTo>
                      <a:cubicBezTo>
                        <a:pt x="251" y="0"/>
                        <a:pt x="1" y="254"/>
                        <a:pt x="1" y="568"/>
                      </a:cubicBezTo>
                      <a:cubicBezTo>
                        <a:pt x="1" y="879"/>
                        <a:pt x="251" y="1132"/>
                        <a:pt x="565" y="1132"/>
                      </a:cubicBezTo>
                      <a:cubicBezTo>
                        <a:pt x="2440" y="1135"/>
                        <a:pt x="3959" y="2654"/>
                        <a:pt x="3962" y="4529"/>
                      </a:cubicBezTo>
                      <a:cubicBezTo>
                        <a:pt x="3962" y="4843"/>
                        <a:pt x="4216" y="5094"/>
                        <a:pt x="4530" y="5094"/>
                      </a:cubicBezTo>
                      <a:cubicBezTo>
                        <a:pt x="4841" y="5094"/>
                        <a:pt x="5094" y="4843"/>
                        <a:pt x="5094" y="4529"/>
                      </a:cubicBezTo>
                      <a:cubicBezTo>
                        <a:pt x="5091" y="2029"/>
                        <a:pt x="3065" y="3"/>
                        <a:pt x="565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48" name="Google Shape;1135;p36"/>
                <p:cNvSpPr/>
                <p:nvPr/>
              </p:nvSpPr>
              <p:spPr>
                <a:xfrm>
                  <a:off x="5118000" y="2021500"/>
                  <a:ext cx="368700" cy="4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48" h="19325" extrusionOk="0">
                      <a:moveTo>
                        <a:pt x="7088" y="1135"/>
                      </a:moveTo>
                      <a:cubicBezTo>
                        <a:pt x="8391" y="1135"/>
                        <a:pt x="9651" y="1571"/>
                        <a:pt x="10668" y="2397"/>
                      </a:cubicBezTo>
                      <a:cubicBezTo>
                        <a:pt x="13159" y="4417"/>
                        <a:pt x="13473" y="8104"/>
                        <a:pt x="11360" y="10516"/>
                      </a:cubicBezTo>
                      <a:cubicBezTo>
                        <a:pt x="10572" y="11419"/>
                        <a:pt x="10085" y="12503"/>
                        <a:pt x="9962" y="13626"/>
                      </a:cubicBezTo>
                      <a:lnTo>
                        <a:pt x="4237" y="13626"/>
                      </a:lnTo>
                      <a:cubicBezTo>
                        <a:pt x="4107" y="12482"/>
                        <a:pt x="3630" y="11407"/>
                        <a:pt x="2866" y="10550"/>
                      </a:cubicBezTo>
                      <a:cubicBezTo>
                        <a:pt x="1658" y="9191"/>
                        <a:pt x="1184" y="7367"/>
                        <a:pt x="1571" y="5549"/>
                      </a:cubicBezTo>
                      <a:cubicBezTo>
                        <a:pt x="2020" y="3427"/>
                        <a:pt x="3748" y="1706"/>
                        <a:pt x="5873" y="1262"/>
                      </a:cubicBezTo>
                      <a:cubicBezTo>
                        <a:pt x="6278" y="1177"/>
                        <a:pt x="6685" y="1135"/>
                        <a:pt x="7088" y="1135"/>
                      </a:cubicBezTo>
                      <a:close/>
                      <a:moveTo>
                        <a:pt x="9931" y="14759"/>
                      </a:moveTo>
                      <a:lnTo>
                        <a:pt x="9931" y="15323"/>
                      </a:lnTo>
                      <a:cubicBezTo>
                        <a:pt x="9931" y="15637"/>
                        <a:pt x="9678" y="15891"/>
                        <a:pt x="9364" y="15891"/>
                      </a:cubicBezTo>
                      <a:lnTo>
                        <a:pt x="4835" y="15891"/>
                      </a:lnTo>
                      <a:cubicBezTo>
                        <a:pt x="4521" y="15891"/>
                        <a:pt x="4270" y="15637"/>
                        <a:pt x="4270" y="15323"/>
                      </a:cubicBezTo>
                      <a:lnTo>
                        <a:pt x="4270" y="14759"/>
                      </a:lnTo>
                      <a:close/>
                      <a:moveTo>
                        <a:pt x="8699" y="17023"/>
                      </a:moveTo>
                      <a:cubicBezTo>
                        <a:pt x="8464" y="17694"/>
                        <a:pt x="7827" y="18192"/>
                        <a:pt x="7099" y="18192"/>
                      </a:cubicBezTo>
                      <a:cubicBezTo>
                        <a:pt x="6371" y="18192"/>
                        <a:pt x="5734" y="17694"/>
                        <a:pt x="5499" y="17023"/>
                      </a:cubicBezTo>
                      <a:close/>
                      <a:moveTo>
                        <a:pt x="7087" y="0"/>
                      </a:moveTo>
                      <a:cubicBezTo>
                        <a:pt x="6607" y="0"/>
                        <a:pt x="6123" y="50"/>
                        <a:pt x="5641" y="151"/>
                      </a:cubicBezTo>
                      <a:cubicBezTo>
                        <a:pt x="3053" y="712"/>
                        <a:pt x="1027" y="2729"/>
                        <a:pt x="462" y="5314"/>
                      </a:cubicBezTo>
                      <a:cubicBezTo>
                        <a:pt x="0" y="7488"/>
                        <a:pt x="568" y="9671"/>
                        <a:pt x="2020" y="11301"/>
                      </a:cubicBezTo>
                      <a:cubicBezTo>
                        <a:pt x="2730" y="12099"/>
                        <a:pt x="3135" y="13149"/>
                        <a:pt x="3135" y="14191"/>
                      </a:cubicBezTo>
                      <a:lnTo>
                        <a:pt x="3135" y="15323"/>
                      </a:lnTo>
                      <a:cubicBezTo>
                        <a:pt x="3138" y="16060"/>
                        <a:pt x="3612" y="16709"/>
                        <a:pt x="4309" y="16939"/>
                      </a:cubicBezTo>
                      <a:cubicBezTo>
                        <a:pt x="4409" y="17518"/>
                        <a:pt x="4681" y="18053"/>
                        <a:pt x="5094" y="18473"/>
                      </a:cubicBezTo>
                      <a:cubicBezTo>
                        <a:pt x="5642" y="19040"/>
                        <a:pt x="6371" y="19324"/>
                        <a:pt x="7099" y="19324"/>
                      </a:cubicBezTo>
                      <a:cubicBezTo>
                        <a:pt x="7828" y="19324"/>
                        <a:pt x="8556" y="19040"/>
                        <a:pt x="9104" y="18473"/>
                      </a:cubicBezTo>
                      <a:cubicBezTo>
                        <a:pt x="9518" y="18053"/>
                        <a:pt x="9790" y="17518"/>
                        <a:pt x="9889" y="16939"/>
                      </a:cubicBezTo>
                      <a:cubicBezTo>
                        <a:pt x="10587" y="16709"/>
                        <a:pt x="11061" y="16060"/>
                        <a:pt x="11064" y="15323"/>
                      </a:cubicBezTo>
                      <a:lnTo>
                        <a:pt x="11064" y="14191"/>
                      </a:lnTo>
                      <a:cubicBezTo>
                        <a:pt x="11064" y="13149"/>
                        <a:pt x="11471" y="12108"/>
                        <a:pt x="12211" y="11262"/>
                      </a:cubicBezTo>
                      <a:cubicBezTo>
                        <a:pt x="14747" y="8366"/>
                        <a:pt x="14370" y="3943"/>
                        <a:pt x="11381" y="1518"/>
                      </a:cubicBezTo>
                      <a:cubicBezTo>
                        <a:pt x="10159" y="525"/>
                        <a:pt x="8647" y="0"/>
                        <a:pt x="708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49" name="Google Shape;1136;p36"/>
                <p:cNvSpPr/>
                <p:nvPr/>
              </p:nvSpPr>
              <p:spPr>
                <a:xfrm>
                  <a:off x="50539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9" y="0"/>
                      </a:moveTo>
                      <a:cubicBezTo>
                        <a:pt x="255" y="0"/>
                        <a:pt x="1" y="254"/>
                        <a:pt x="1" y="568"/>
                      </a:cubicBezTo>
                      <a:cubicBezTo>
                        <a:pt x="1" y="879"/>
                        <a:pt x="255" y="1133"/>
                        <a:pt x="569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6" y="879"/>
                        <a:pt x="2266" y="568"/>
                      </a:cubicBezTo>
                      <a:cubicBezTo>
                        <a:pt x="2266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50" name="Google Shape;1137;p36"/>
                <p:cNvSpPr/>
                <p:nvPr/>
              </p:nvSpPr>
              <p:spPr>
                <a:xfrm>
                  <a:off x="5056850" y="2096550"/>
                  <a:ext cx="50750" cy="4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0" h="1921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9"/>
                        <a:pt x="215" y="962"/>
                      </a:cubicBezTo>
                      <a:lnTo>
                        <a:pt x="1015" y="1762"/>
                      </a:lnTo>
                      <a:cubicBezTo>
                        <a:pt x="1125" y="1868"/>
                        <a:pt x="1267" y="1921"/>
                        <a:pt x="1409" y="1921"/>
                      </a:cubicBezTo>
                      <a:cubicBezTo>
                        <a:pt x="1554" y="1921"/>
                        <a:pt x="1699" y="1865"/>
                        <a:pt x="1809" y="1753"/>
                      </a:cubicBezTo>
                      <a:cubicBezTo>
                        <a:pt x="2027" y="1536"/>
                        <a:pt x="2030" y="1183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51" name="Google Shape;1138;p36"/>
                <p:cNvSpPr/>
                <p:nvPr/>
              </p:nvSpPr>
              <p:spPr>
                <a:xfrm>
                  <a:off x="5056400" y="2266400"/>
                  <a:ext cx="51200" cy="4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8" h="1934" extrusionOk="0">
                      <a:moveTo>
                        <a:pt x="1427" y="0"/>
                      </a:moveTo>
                      <a:cubicBezTo>
                        <a:pt x="1285" y="0"/>
                        <a:pt x="1143" y="53"/>
                        <a:pt x="1033" y="159"/>
                      </a:cubicBezTo>
                      <a:lnTo>
                        <a:pt x="233" y="962"/>
                      </a:lnTo>
                      <a:cubicBezTo>
                        <a:pt x="4" y="1179"/>
                        <a:pt x="1" y="1545"/>
                        <a:pt x="227" y="1768"/>
                      </a:cubicBezTo>
                      <a:cubicBezTo>
                        <a:pt x="338" y="1879"/>
                        <a:pt x="482" y="1934"/>
                        <a:pt x="627" y="1934"/>
                      </a:cubicBezTo>
                      <a:cubicBezTo>
                        <a:pt x="774" y="1934"/>
                        <a:pt x="922" y="1876"/>
                        <a:pt x="1033" y="1762"/>
                      </a:cubicBezTo>
                      <a:lnTo>
                        <a:pt x="1833" y="962"/>
                      </a:lnTo>
                      <a:cubicBezTo>
                        <a:pt x="2048" y="738"/>
                        <a:pt x="2045" y="385"/>
                        <a:pt x="1827" y="168"/>
                      </a:cubicBezTo>
                      <a:cubicBezTo>
                        <a:pt x="1717" y="56"/>
                        <a:pt x="1572" y="0"/>
                        <a:pt x="142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52" name="Google Shape;1139;p36"/>
                <p:cNvSpPr/>
                <p:nvPr/>
              </p:nvSpPr>
              <p:spPr>
                <a:xfrm>
                  <a:off x="54804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8" y="0"/>
                      </a:moveTo>
                      <a:cubicBezTo>
                        <a:pt x="254" y="0"/>
                        <a:pt x="1" y="254"/>
                        <a:pt x="1" y="568"/>
                      </a:cubicBezTo>
                      <a:cubicBezTo>
                        <a:pt x="1" y="879"/>
                        <a:pt x="254" y="1133"/>
                        <a:pt x="568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5" y="879"/>
                        <a:pt x="2265" y="568"/>
                      </a:cubicBezTo>
                      <a:cubicBezTo>
                        <a:pt x="2265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53" name="Google Shape;1140;p36"/>
                <p:cNvSpPr/>
                <p:nvPr/>
              </p:nvSpPr>
              <p:spPr>
                <a:xfrm>
                  <a:off x="5479800" y="209655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1550" y="0"/>
                      </a:moveTo>
                      <a:cubicBezTo>
                        <a:pt x="1409" y="0"/>
                        <a:pt x="1267" y="53"/>
                        <a:pt x="1157" y="159"/>
                      </a:cubicBezTo>
                      <a:lnTo>
                        <a:pt x="357" y="962"/>
                      </a:lnTo>
                      <a:cubicBezTo>
                        <a:pt x="1" y="1318"/>
                        <a:pt x="251" y="1928"/>
                        <a:pt x="756" y="1928"/>
                      </a:cubicBezTo>
                      <a:cubicBezTo>
                        <a:pt x="907" y="1928"/>
                        <a:pt x="1051" y="1868"/>
                        <a:pt x="1157" y="1762"/>
                      </a:cubicBezTo>
                      <a:lnTo>
                        <a:pt x="1957" y="959"/>
                      </a:lnTo>
                      <a:cubicBezTo>
                        <a:pt x="2172" y="739"/>
                        <a:pt x="2169" y="385"/>
                        <a:pt x="1951" y="168"/>
                      </a:cubicBezTo>
                      <a:cubicBezTo>
                        <a:pt x="1841" y="56"/>
                        <a:pt x="1696" y="0"/>
                        <a:pt x="1550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54" name="Google Shape;1141;p36"/>
                <p:cNvSpPr/>
                <p:nvPr/>
              </p:nvSpPr>
              <p:spPr>
                <a:xfrm>
                  <a:off x="5483350" y="226640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8"/>
                        <a:pt x="215" y="962"/>
                      </a:cubicBezTo>
                      <a:lnTo>
                        <a:pt x="1015" y="1762"/>
                      </a:lnTo>
                      <a:cubicBezTo>
                        <a:pt x="1121" y="1868"/>
                        <a:pt x="1266" y="1928"/>
                        <a:pt x="1417" y="1928"/>
                      </a:cubicBezTo>
                      <a:cubicBezTo>
                        <a:pt x="1921" y="1928"/>
                        <a:pt x="2172" y="1318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</p:grpSp>
        </p:grpSp>
        <p:sp>
          <p:nvSpPr>
            <p:cNvPr id="144" name="Google Shape;878;p33"/>
            <p:cNvSpPr txBox="1">
              <a:spLocks/>
            </p:cNvSpPr>
            <p:nvPr/>
          </p:nvSpPr>
          <p:spPr>
            <a:xfrm flipH="1">
              <a:off x="3502281" y="2612829"/>
              <a:ext cx="5186279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2724000" y="3287465"/>
            <a:ext cx="6192687" cy="610280"/>
            <a:chOff x="2724000" y="3287465"/>
            <a:chExt cx="6192687" cy="610280"/>
          </a:xfrm>
        </p:grpSpPr>
        <p:sp>
          <p:nvSpPr>
            <p:cNvPr id="156" name="Google Shape;1118;p36"/>
            <p:cNvSpPr/>
            <p:nvPr/>
          </p:nvSpPr>
          <p:spPr>
            <a:xfrm>
              <a:off x="2724000" y="3287465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" name="그룹 156"/>
            <p:cNvGrpSpPr/>
            <p:nvPr/>
          </p:nvGrpSpPr>
          <p:grpSpPr>
            <a:xfrm>
              <a:off x="2876433" y="3338505"/>
              <a:ext cx="508200" cy="508200"/>
              <a:chOff x="3418215" y="1875474"/>
              <a:chExt cx="508200" cy="508200"/>
            </a:xfrm>
          </p:grpSpPr>
          <p:sp>
            <p:nvSpPr>
              <p:cNvPr id="159" name="Google Shape;1131;p36"/>
              <p:cNvSpPr/>
              <p:nvPr/>
            </p:nvSpPr>
            <p:spPr>
              <a:xfrm>
                <a:off x="3418215" y="1875474"/>
                <a:ext cx="508200" cy="508200"/>
              </a:xfrm>
              <a:prstGeom prst="ellipse">
                <a:avLst/>
              </a:prstGeom>
              <a:solidFill>
                <a:schemeClr val="bg1">
                  <a:lumMod val="1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0" name="Google Shape;1133;p36"/>
              <p:cNvGrpSpPr/>
              <p:nvPr/>
            </p:nvGrpSpPr>
            <p:grpSpPr>
              <a:xfrm>
                <a:off x="3556505" y="2012171"/>
                <a:ext cx="231619" cy="231320"/>
                <a:chOff x="5053900" y="2021500"/>
                <a:chExt cx="483750" cy="483125"/>
              </a:xfrm>
            </p:grpSpPr>
            <p:sp>
              <p:nvSpPr>
                <p:cNvPr id="161" name="Google Shape;1134;p36"/>
                <p:cNvSpPr/>
                <p:nvPr/>
              </p:nvSpPr>
              <p:spPr>
                <a:xfrm>
                  <a:off x="5281350" y="2078100"/>
                  <a:ext cx="127375" cy="12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5" h="5094" extrusionOk="0">
                      <a:moveTo>
                        <a:pt x="565" y="0"/>
                      </a:moveTo>
                      <a:cubicBezTo>
                        <a:pt x="251" y="0"/>
                        <a:pt x="1" y="254"/>
                        <a:pt x="1" y="568"/>
                      </a:cubicBezTo>
                      <a:cubicBezTo>
                        <a:pt x="1" y="879"/>
                        <a:pt x="251" y="1132"/>
                        <a:pt x="565" y="1132"/>
                      </a:cubicBezTo>
                      <a:cubicBezTo>
                        <a:pt x="2440" y="1135"/>
                        <a:pt x="3959" y="2654"/>
                        <a:pt x="3962" y="4529"/>
                      </a:cubicBezTo>
                      <a:cubicBezTo>
                        <a:pt x="3962" y="4843"/>
                        <a:pt x="4216" y="5094"/>
                        <a:pt x="4530" y="5094"/>
                      </a:cubicBezTo>
                      <a:cubicBezTo>
                        <a:pt x="4841" y="5094"/>
                        <a:pt x="5094" y="4843"/>
                        <a:pt x="5094" y="4529"/>
                      </a:cubicBezTo>
                      <a:cubicBezTo>
                        <a:pt x="5091" y="2029"/>
                        <a:pt x="3065" y="3"/>
                        <a:pt x="565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2" name="Google Shape;1135;p36"/>
                <p:cNvSpPr/>
                <p:nvPr/>
              </p:nvSpPr>
              <p:spPr>
                <a:xfrm>
                  <a:off x="5118000" y="2021500"/>
                  <a:ext cx="368700" cy="4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48" h="19325" extrusionOk="0">
                      <a:moveTo>
                        <a:pt x="7088" y="1135"/>
                      </a:moveTo>
                      <a:cubicBezTo>
                        <a:pt x="8391" y="1135"/>
                        <a:pt x="9651" y="1571"/>
                        <a:pt x="10668" y="2397"/>
                      </a:cubicBezTo>
                      <a:cubicBezTo>
                        <a:pt x="13159" y="4417"/>
                        <a:pt x="13473" y="8104"/>
                        <a:pt x="11360" y="10516"/>
                      </a:cubicBezTo>
                      <a:cubicBezTo>
                        <a:pt x="10572" y="11419"/>
                        <a:pt x="10085" y="12503"/>
                        <a:pt x="9962" y="13626"/>
                      </a:cubicBezTo>
                      <a:lnTo>
                        <a:pt x="4237" y="13626"/>
                      </a:lnTo>
                      <a:cubicBezTo>
                        <a:pt x="4107" y="12482"/>
                        <a:pt x="3630" y="11407"/>
                        <a:pt x="2866" y="10550"/>
                      </a:cubicBezTo>
                      <a:cubicBezTo>
                        <a:pt x="1658" y="9191"/>
                        <a:pt x="1184" y="7367"/>
                        <a:pt x="1571" y="5549"/>
                      </a:cubicBezTo>
                      <a:cubicBezTo>
                        <a:pt x="2020" y="3427"/>
                        <a:pt x="3748" y="1706"/>
                        <a:pt x="5873" y="1262"/>
                      </a:cubicBezTo>
                      <a:cubicBezTo>
                        <a:pt x="6278" y="1177"/>
                        <a:pt x="6685" y="1135"/>
                        <a:pt x="7088" y="1135"/>
                      </a:cubicBezTo>
                      <a:close/>
                      <a:moveTo>
                        <a:pt x="9931" y="14759"/>
                      </a:moveTo>
                      <a:lnTo>
                        <a:pt x="9931" y="15323"/>
                      </a:lnTo>
                      <a:cubicBezTo>
                        <a:pt x="9931" y="15637"/>
                        <a:pt x="9678" y="15891"/>
                        <a:pt x="9364" y="15891"/>
                      </a:cubicBezTo>
                      <a:lnTo>
                        <a:pt x="4835" y="15891"/>
                      </a:lnTo>
                      <a:cubicBezTo>
                        <a:pt x="4521" y="15891"/>
                        <a:pt x="4270" y="15637"/>
                        <a:pt x="4270" y="15323"/>
                      </a:cubicBezTo>
                      <a:lnTo>
                        <a:pt x="4270" y="14759"/>
                      </a:lnTo>
                      <a:close/>
                      <a:moveTo>
                        <a:pt x="8699" y="17023"/>
                      </a:moveTo>
                      <a:cubicBezTo>
                        <a:pt x="8464" y="17694"/>
                        <a:pt x="7827" y="18192"/>
                        <a:pt x="7099" y="18192"/>
                      </a:cubicBezTo>
                      <a:cubicBezTo>
                        <a:pt x="6371" y="18192"/>
                        <a:pt x="5734" y="17694"/>
                        <a:pt x="5499" y="17023"/>
                      </a:cubicBezTo>
                      <a:close/>
                      <a:moveTo>
                        <a:pt x="7087" y="0"/>
                      </a:moveTo>
                      <a:cubicBezTo>
                        <a:pt x="6607" y="0"/>
                        <a:pt x="6123" y="50"/>
                        <a:pt x="5641" y="151"/>
                      </a:cubicBezTo>
                      <a:cubicBezTo>
                        <a:pt x="3053" y="712"/>
                        <a:pt x="1027" y="2729"/>
                        <a:pt x="462" y="5314"/>
                      </a:cubicBezTo>
                      <a:cubicBezTo>
                        <a:pt x="0" y="7488"/>
                        <a:pt x="568" y="9671"/>
                        <a:pt x="2020" y="11301"/>
                      </a:cubicBezTo>
                      <a:cubicBezTo>
                        <a:pt x="2730" y="12099"/>
                        <a:pt x="3135" y="13149"/>
                        <a:pt x="3135" y="14191"/>
                      </a:cubicBezTo>
                      <a:lnTo>
                        <a:pt x="3135" y="15323"/>
                      </a:lnTo>
                      <a:cubicBezTo>
                        <a:pt x="3138" y="16060"/>
                        <a:pt x="3612" y="16709"/>
                        <a:pt x="4309" y="16939"/>
                      </a:cubicBezTo>
                      <a:cubicBezTo>
                        <a:pt x="4409" y="17518"/>
                        <a:pt x="4681" y="18053"/>
                        <a:pt x="5094" y="18473"/>
                      </a:cubicBezTo>
                      <a:cubicBezTo>
                        <a:pt x="5642" y="19040"/>
                        <a:pt x="6371" y="19324"/>
                        <a:pt x="7099" y="19324"/>
                      </a:cubicBezTo>
                      <a:cubicBezTo>
                        <a:pt x="7828" y="19324"/>
                        <a:pt x="8556" y="19040"/>
                        <a:pt x="9104" y="18473"/>
                      </a:cubicBezTo>
                      <a:cubicBezTo>
                        <a:pt x="9518" y="18053"/>
                        <a:pt x="9790" y="17518"/>
                        <a:pt x="9889" y="16939"/>
                      </a:cubicBezTo>
                      <a:cubicBezTo>
                        <a:pt x="10587" y="16709"/>
                        <a:pt x="11061" y="16060"/>
                        <a:pt x="11064" y="15323"/>
                      </a:cubicBezTo>
                      <a:lnTo>
                        <a:pt x="11064" y="14191"/>
                      </a:lnTo>
                      <a:cubicBezTo>
                        <a:pt x="11064" y="13149"/>
                        <a:pt x="11471" y="12108"/>
                        <a:pt x="12211" y="11262"/>
                      </a:cubicBezTo>
                      <a:cubicBezTo>
                        <a:pt x="14747" y="8366"/>
                        <a:pt x="14370" y="3943"/>
                        <a:pt x="11381" y="1518"/>
                      </a:cubicBezTo>
                      <a:cubicBezTo>
                        <a:pt x="10159" y="525"/>
                        <a:pt x="8647" y="0"/>
                        <a:pt x="708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3" name="Google Shape;1136;p36"/>
                <p:cNvSpPr/>
                <p:nvPr/>
              </p:nvSpPr>
              <p:spPr>
                <a:xfrm>
                  <a:off x="50539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9" y="0"/>
                      </a:moveTo>
                      <a:cubicBezTo>
                        <a:pt x="255" y="0"/>
                        <a:pt x="1" y="254"/>
                        <a:pt x="1" y="568"/>
                      </a:cubicBezTo>
                      <a:cubicBezTo>
                        <a:pt x="1" y="879"/>
                        <a:pt x="255" y="1133"/>
                        <a:pt x="569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6" y="879"/>
                        <a:pt x="2266" y="568"/>
                      </a:cubicBezTo>
                      <a:cubicBezTo>
                        <a:pt x="2266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4" name="Google Shape;1137;p36"/>
                <p:cNvSpPr/>
                <p:nvPr/>
              </p:nvSpPr>
              <p:spPr>
                <a:xfrm>
                  <a:off x="5056850" y="2096550"/>
                  <a:ext cx="50750" cy="4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0" h="1921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9"/>
                        <a:pt x="215" y="962"/>
                      </a:cubicBezTo>
                      <a:lnTo>
                        <a:pt x="1015" y="1762"/>
                      </a:lnTo>
                      <a:cubicBezTo>
                        <a:pt x="1125" y="1868"/>
                        <a:pt x="1267" y="1921"/>
                        <a:pt x="1409" y="1921"/>
                      </a:cubicBezTo>
                      <a:cubicBezTo>
                        <a:pt x="1554" y="1921"/>
                        <a:pt x="1699" y="1865"/>
                        <a:pt x="1809" y="1753"/>
                      </a:cubicBezTo>
                      <a:cubicBezTo>
                        <a:pt x="2027" y="1536"/>
                        <a:pt x="2030" y="1183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5" name="Google Shape;1138;p36"/>
                <p:cNvSpPr/>
                <p:nvPr/>
              </p:nvSpPr>
              <p:spPr>
                <a:xfrm>
                  <a:off x="5056400" y="2266400"/>
                  <a:ext cx="51200" cy="4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8" h="1934" extrusionOk="0">
                      <a:moveTo>
                        <a:pt x="1427" y="0"/>
                      </a:moveTo>
                      <a:cubicBezTo>
                        <a:pt x="1285" y="0"/>
                        <a:pt x="1143" y="53"/>
                        <a:pt x="1033" y="159"/>
                      </a:cubicBezTo>
                      <a:lnTo>
                        <a:pt x="233" y="962"/>
                      </a:lnTo>
                      <a:cubicBezTo>
                        <a:pt x="4" y="1179"/>
                        <a:pt x="1" y="1545"/>
                        <a:pt x="227" y="1768"/>
                      </a:cubicBezTo>
                      <a:cubicBezTo>
                        <a:pt x="338" y="1879"/>
                        <a:pt x="482" y="1934"/>
                        <a:pt x="627" y="1934"/>
                      </a:cubicBezTo>
                      <a:cubicBezTo>
                        <a:pt x="774" y="1934"/>
                        <a:pt x="922" y="1876"/>
                        <a:pt x="1033" y="1762"/>
                      </a:cubicBezTo>
                      <a:lnTo>
                        <a:pt x="1833" y="962"/>
                      </a:lnTo>
                      <a:cubicBezTo>
                        <a:pt x="2048" y="738"/>
                        <a:pt x="2045" y="385"/>
                        <a:pt x="1827" y="168"/>
                      </a:cubicBezTo>
                      <a:cubicBezTo>
                        <a:pt x="1717" y="56"/>
                        <a:pt x="1572" y="0"/>
                        <a:pt x="1427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6" name="Google Shape;1139;p36"/>
                <p:cNvSpPr/>
                <p:nvPr/>
              </p:nvSpPr>
              <p:spPr>
                <a:xfrm>
                  <a:off x="5480400" y="2191325"/>
                  <a:ext cx="56650" cy="2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6" h="1133" extrusionOk="0">
                      <a:moveTo>
                        <a:pt x="568" y="0"/>
                      </a:moveTo>
                      <a:cubicBezTo>
                        <a:pt x="254" y="0"/>
                        <a:pt x="1" y="254"/>
                        <a:pt x="1" y="568"/>
                      </a:cubicBezTo>
                      <a:cubicBezTo>
                        <a:pt x="1" y="879"/>
                        <a:pt x="254" y="1133"/>
                        <a:pt x="568" y="1133"/>
                      </a:cubicBezTo>
                      <a:lnTo>
                        <a:pt x="1701" y="1133"/>
                      </a:lnTo>
                      <a:cubicBezTo>
                        <a:pt x="2012" y="1133"/>
                        <a:pt x="2265" y="879"/>
                        <a:pt x="2265" y="568"/>
                      </a:cubicBezTo>
                      <a:cubicBezTo>
                        <a:pt x="2265" y="254"/>
                        <a:pt x="2012" y="0"/>
                        <a:pt x="1701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7" name="Google Shape;1140;p36"/>
                <p:cNvSpPr/>
                <p:nvPr/>
              </p:nvSpPr>
              <p:spPr>
                <a:xfrm>
                  <a:off x="5479800" y="209655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1550" y="0"/>
                      </a:moveTo>
                      <a:cubicBezTo>
                        <a:pt x="1409" y="0"/>
                        <a:pt x="1267" y="53"/>
                        <a:pt x="1157" y="159"/>
                      </a:cubicBezTo>
                      <a:lnTo>
                        <a:pt x="357" y="962"/>
                      </a:lnTo>
                      <a:cubicBezTo>
                        <a:pt x="1" y="1318"/>
                        <a:pt x="251" y="1928"/>
                        <a:pt x="756" y="1928"/>
                      </a:cubicBezTo>
                      <a:cubicBezTo>
                        <a:pt x="907" y="1928"/>
                        <a:pt x="1051" y="1868"/>
                        <a:pt x="1157" y="1762"/>
                      </a:cubicBezTo>
                      <a:lnTo>
                        <a:pt x="1957" y="959"/>
                      </a:lnTo>
                      <a:cubicBezTo>
                        <a:pt x="2172" y="739"/>
                        <a:pt x="2169" y="385"/>
                        <a:pt x="1951" y="168"/>
                      </a:cubicBezTo>
                      <a:cubicBezTo>
                        <a:pt x="1841" y="56"/>
                        <a:pt x="1696" y="0"/>
                        <a:pt x="1550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68" name="Google Shape;1141;p36"/>
                <p:cNvSpPr/>
                <p:nvPr/>
              </p:nvSpPr>
              <p:spPr>
                <a:xfrm>
                  <a:off x="5483350" y="2266400"/>
                  <a:ext cx="54300" cy="48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2" h="1929" extrusionOk="0">
                      <a:moveTo>
                        <a:pt x="622" y="0"/>
                      </a:moveTo>
                      <a:cubicBezTo>
                        <a:pt x="476" y="0"/>
                        <a:pt x="331" y="56"/>
                        <a:pt x="221" y="168"/>
                      </a:cubicBezTo>
                      <a:cubicBezTo>
                        <a:pt x="4" y="385"/>
                        <a:pt x="1" y="738"/>
                        <a:pt x="215" y="962"/>
                      </a:cubicBezTo>
                      <a:lnTo>
                        <a:pt x="1015" y="1762"/>
                      </a:lnTo>
                      <a:cubicBezTo>
                        <a:pt x="1121" y="1868"/>
                        <a:pt x="1266" y="1928"/>
                        <a:pt x="1417" y="1928"/>
                      </a:cubicBezTo>
                      <a:cubicBezTo>
                        <a:pt x="1921" y="1928"/>
                        <a:pt x="2172" y="1318"/>
                        <a:pt x="1815" y="962"/>
                      </a:cubicBezTo>
                      <a:lnTo>
                        <a:pt x="1015" y="159"/>
                      </a:lnTo>
                      <a:cubicBezTo>
                        <a:pt x="905" y="53"/>
                        <a:pt x="763" y="0"/>
                        <a:pt x="622" y="0"/>
                      </a:cubicBezTo>
                      <a:close/>
                    </a:path>
                  </a:pathLst>
                </a:custGeom>
                <a:solidFill>
                  <a:srgbClr val="E87E4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rgbClr val="435D74"/>
                    </a:solidFill>
                  </a:endParaRPr>
                </a:p>
              </p:txBody>
            </p:sp>
          </p:grpSp>
        </p:grpSp>
      </p:grpSp>
      <p:sp>
        <p:nvSpPr>
          <p:cNvPr id="170" name="Google Shape;1118;p36"/>
          <p:cNvSpPr/>
          <p:nvPr/>
        </p:nvSpPr>
        <p:spPr>
          <a:xfrm>
            <a:off x="2726456" y="4055631"/>
            <a:ext cx="6192687" cy="61028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1" name="그룹 170"/>
          <p:cNvGrpSpPr/>
          <p:nvPr/>
        </p:nvGrpSpPr>
        <p:grpSpPr>
          <a:xfrm>
            <a:off x="2878889" y="4106671"/>
            <a:ext cx="508200" cy="508200"/>
            <a:chOff x="3418215" y="1875474"/>
            <a:chExt cx="508200" cy="508200"/>
          </a:xfrm>
        </p:grpSpPr>
        <p:sp>
          <p:nvSpPr>
            <p:cNvPr id="173" name="Google Shape;1131;p36"/>
            <p:cNvSpPr/>
            <p:nvPr/>
          </p:nvSpPr>
          <p:spPr>
            <a:xfrm>
              <a:off x="3418215" y="1875474"/>
              <a:ext cx="508200" cy="508200"/>
            </a:xfrm>
            <a:prstGeom prst="ellipse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" name="Google Shape;1133;p36"/>
            <p:cNvGrpSpPr/>
            <p:nvPr/>
          </p:nvGrpSpPr>
          <p:grpSpPr>
            <a:xfrm>
              <a:off x="3556505" y="2012171"/>
              <a:ext cx="231619" cy="231320"/>
              <a:chOff x="5053900" y="2021500"/>
              <a:chExt cx="483750" cy="483125"/>
            </a:xfrm>
          </p:grpSpPr>
          <p:sp>
            <p:nvSpPr>
              <p:cNvPr id="175" name="Google Shape;1134;p36"/>
              <p:cNvSpPr/>
              <p:nvPr/>
            </p:nvSpPr>
            <p:spPr>
              <a:xfrm>
                <a:off x="5281350" y="2078100"/>
                <a:ext cx="127375" cy="127350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76" name="Google Shape;1135;p36"/>
              <p:cNvSpPr/>
              <p:nvPr/>
            </p:nvSpPr>
            <p:spPr>
              <a:xfrm>
                <a:off x="5118000" y="2021500"/>
                <a:ext cx="368700" cy="483125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77" name="Google Shape;1136;p36"/>
              <p:cNvSpPr/>
              <p:nvPr/>
            </p:nvSpPr>
            <p:spPr>
              <a:xfrm>
                <a:off x="50539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78" name="Google Shape;1137;p36"/>
              <p:cNvSpPr/>
              <p:nvPr/>
            </p:nvSpPr>
            <p:spPr>
              <a:xfrm>
                <a:off x="5056850" y="2096550"/>
                <a:ext cx="50750" cy="48025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79" name="Google Shape;1138;p36"/>
              <p:cNvSpPr/>
              <p:nvPr/>
            </p:nvSpPr>
            <p:spPr>
              <a:xfrm>
                <a:off x="5056400" y="2266400"/>
                <a:ext cx="51200" cy="48350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80" name="Google Shape;1139;p36"/>
              <p:cNvSpPr/>
              <p:nvPr/>
            </p:nvSpPr>
            <p:spPr>
              <a:xfrm>
                <a:off x="5480400" y="2191325"/>
                <a:ext cx="56650" cy="28325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81" name="Google Shape;1140;p36"/>
              <p:cNvSpPr/>
              <p:nvPr/>
            </p:nvSpPr>
            <p:spPr>
              <a:xfrm>
                <a:off x="5479800" y="209655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  <p:sp>
            <p:nvSpPr>
              <p:cNvPr id="182" name="Google Shape;1141;p36"/>
              <p:cNvSpPr/>
              <p:nvPr/>
            </p:nvSpPr>
            <p:spPr>
              <a:xfrm>
                <a:off x="5483350" y="2266400"/>
                <a:ext cx="54300" cy="48225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solidFill>
                <a:srgbClr val="E87E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348342" y="1030092"/>
            <a:ext cx="8544137" cy="577098"/>
            <a:chOff x="348342" y="1030092"/>
            <a:chExt cx="8544137" cy="577098"/>
          </a:xfrm>
        </p:grpSpPr>
        <p:grpSp>
          <p:nvGrpSpPr>
            <p:cNvPr id="4" name="그룹 3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84" name="모서리가 둥근 직사각형 83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내용을 알아봅시다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184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2968359" y="1030092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8" name="Google Shape;878;p33"/>
          <p:cNvSpPr txBox="1">
            <a:spLocks/>
          </p:cNvSpPr>
          <p:nvPr/>
        </p:nvSpPr>
        <p:spPr>
          <a:xfrm flipH="1">
            <a:off x="3556777" y="2612254"/>
            <a:ext cx="5186279" cy="4407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준수는 까마귀와 부엌에서 무엇을 했나요</a:t>
            </a:r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723998" y="2537534"/>
            <a:ext cx="6192687" cy="610280"/>
            <a:chOff x="4932039" y="414989"/>
            <a:chExt cx="6192687" cy="610280"/>
          </a:xfrm>
        </p:grpSpPr>
        <p:sp>
          <p:nvSpPr>
            <p:cNvPr id="80" name="Google Shape;1118;p36"/>
            <p:cNvSpPr/>
            <p:nvPr/>
          </p:nvSpPr>
          <p:spPr>
            <a:xfrm>
              <a:off x="4932039" y="414989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78;p33"/>
            <p:cNvSpPr txBox="1">
              <a:spLocks/>
            </p:cNvSpPr>
            <p:nvPr/>
          </p:nvSpPr>
          <p:spPr>
            <a:xfrm flipH="1">
              <a:off x="5076056" y="481650"/>
              <a:ext cx="5186279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냉장고에서 음식을 꺼내어 먹었습니다</a:t>
              </a:r>
              <a:r>
                <a:rPr lang="en-US" altLang="ko-KR" sz="1800" dirty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sp>
        <p:nvSpPr>
          <p:cNvPr id="69" name="Google Shape;878;p33"/>
          <p:cNvSpPr txBox="1">
            <a:spLocks/>
          </p:cNvSpPr>
          <p:nvPr/>
        </p:nvSpPr>
        <p:spPr>
          <a:xfrm flipH="1">
            <a:off x="3562185" y="3349701"/>
            <a:ext cx="5186279" cy="4407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씻지 않은 학생들에게 선생님께서는 뭐라고 하셨나요</a:t>
            </a:r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0" name="Google Shape;878;p33"/>
          <p:cNvSpPr txBox="1">
            <a:spLocks/>
          </p:cNvSpPr>
          <p:nvPr/>
        </p:nvSpPr>
        <p:spPr>
          <a:xfrm flipH="1">
            <a:off x="3635896" y="4104305"/>
            <a:ext cx="5186279" cy="44074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/>
            <a:r>
              <a:rPr lang="ko-KR" altLang="en-US" sz="1600" dirty="0" smtClean="0">
                <a:latin typeface="한컴 백제 M" pitchFamily="18" charset="-127"/>
                <a:ea typeface="한컴 백제 M" pitchFamily="18" charset="-127"/>
              </a:rPr>
              <a:t>학교에서 집으로 돌아온 준수와 까마귀는 무엇을 했나요</a:t>
            </a:r>
            <a:r>
              <a:rPr lang="en-US" altLang="ko-KR" sz="1600" dirty="0" smtClean="0">
                <a:latin typeface="한컴 백제 M" pitchFamily="18" charset="-127"/>
                <a:ea typeface="한컴 백제 M" pitchFamily="18" charset="-127"/>
              </a:rPr>
              <a:t>?</a:t>
            </a:r>
            <a:r>
              <a:rPr lang="ko-KR" altLang="en-US" sz="16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endParaRPr lang="ko-KR" altLang="en-US" sz="1600" dirty="0">
              <a:latin typeface="한컴 백제 M" pitchFamily="18" charset="-127"/>
              <a:ea typeface="한컴 백제 M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711896" y="1772650"/>
            <a:ext cx="6192687" cy="610280"/>
            <a:chOff x="1823592" y="5484184"/>
            <a:chExt cx="6192687" cy="610280"/>
          </a:xfrm>
        </p:grpSpPr>
        <p:sp>
          <p:nvSpPr>
            <p:cNvPr id="72" name="Google Shape;1118;p36"/>
            <p:cNvSpPr/>
            <p:nvPr/>
          </p:nvSpPr>
          <p:spPr>
            <a:xfrm>
              <a:off x="1823592" y="5484184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78;p33"/>
            <p:cNvSpPr txBox="1">
              <a:spLocks/>
            </p:cNvSpPr>
            <p:nvPr/>
          </p:nvSpPr>
          <p:spPr>
            <a:xfrm flipH="1">
              <a:off x="1988129" y="5557661"/>
              <a:ext cx="5487978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자꾸 씻지 않으면 까마귀가 친구하자 한다고 하셨습니다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2743226" y="4074393"/>
            <a:ext cx="6192687" cy="610280"/>
            <a:chOff x="-2371114" y="293470"/>
            <a:chExt cx="6192687" cy="610280"/>
          </a:xfrm>
        </p:grpSpPr>
        <p:sp>
          <p:nvSpPr>
            <p:cNvPr id="73" name="Google Shape;1118;p36"/>
            <p:cNvSpPr/>
            <p:nvPr/>
          </p:nvSpPr>
          <p:spPr>
            <a:xfrm>
              <a:off x="-2371114" y="293470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878;p33"/>
            <p:cNvSpPr txBox="1">
              <a:spLocks/>
            </p:cNvSpPr>
            <p:nvPr/>
          </p:nvSpPr>
          <p:spPr>
            <a:xfrm flipH="1">
              <a:off x="-2163372" y="368710"/>
              <a:ext cx="5487978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함께 깨끗이 목욕을 했습니다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2742193" y="3291830"/>
            <a:ext cx="6192687" cy="671600"/>
            <a:chOff x="4020965" y="-1172666"/>
            <a:chExt cx="6192687" cy="671600"/>
          </a:xfrm>
        </p:grpSpPr>
        <p:sp>
          <p:nvSpPr>
            <p:cNvPr id="71" name="Google Shape;1118;p36"/>
            <p:cNvSpPr/>
            <p:nvPr/>
          </p:nvSpPr>
          <p:spPr>
            <a:xfrm>
              <a:off x="4020965" y="-1172666"/>
              <a:ext cx="6192687" cy="6102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878;p33"/>
            <p:cNvSpPr txBox="1">
              <a:spLocks/>
            </p:cNvSpPr>
            <p:nvPr/>
          </p:nvSpPr>
          <p:spPr>
            <a:xfrm flipH="1">
              <a:off x="4043328" y="-941815"/>
              <a:ext cx="6028150" cy="440749"/>
            </a:xfrm>
            <a:prstGeom prst="rect">
              <a:avLst/>
            </a:prstGeom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just"/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내일까지 씻고 오지 않으면 반성문 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100</a:t>
              </a:r>
              <a:r>
                <a:rPr lang="ko-KR" altLang="en-US" sz="1800" dirty="0" smtClean="0">
                  <a:latin typeface="한컴 백제 M" pitchFamily="18" charset="-127"/>
                  <a:ea typeface="한컴 백제 M" pitchFamily="18" charset="-127"/>
                </a:rPr>
                <a:t>장을 써야 한다고 말씀하셨습니다</a:t>
              </a:r>
              <a:r>
                <a:rPr lang="en-US" altLang="ko-KR" sz="1800" dirty="0" smtClean="0">
                  <a:latin typeface="한컴 백제 M" pitchFamily="18" charset="-127"/>
                  <a:ea typeface="한컴 백제 M" pitchFamily="18" charset="-127"/>
                </a:rPr>
                <a:t>.</a:t>
              </a:r>
              <a:endParaRPr lang="ko-KR" altLang="en-US" sz="1800" dirty="0">
                <a:latin typeface="한컴 백제 M" pitchFamily="18" charset="-127"/>
                <a:ea typeface="한컴 백제 M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3" name="Google Shape;2763;p36"/>
          <p:cNvGrpSpPr/>
          <p:nvPr/>
        </p:nvGrpSpPr>
        <p:grpSpPr>
          <a:xfrm>
            <a:off x="3660815" y="395029"/>
            <a:ext cx="1893479" cy="1853381"/>
            <a:chOff x="2112850" y="2786000"/>
            <a:chExt cx="582000" cy="569675"/>
          </a:xfrm>
        </p:grpSpPr>
        <p:sp>
          <p:nvSpPr>
            <p:cNvPr id="2764" name="Google Shape;2764;p36"/>
            <p:cNvSpPr/>
            <p:nvPr/>
          </p:nvSpPr>
          <p:spPr>
            <a:xfrm>
              <a:off x="2112850" y="2786000"/>
              <a:ext cx="582000" cy="56967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36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36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36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36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36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36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36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36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36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36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36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36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36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36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36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36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36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36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36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36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36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36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36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36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36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36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36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36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36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36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36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36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36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36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36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36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36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36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36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36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36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36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36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9" name="Google Shape;2809;p36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0" name="Google Shape;2810;p36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1" name="Google Shape;2811;p36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2" name="Google Shape;2812;p36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3" name="Google Shape;2813;p36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4" name="Google Shape;2814;p36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5" name="Google Shape;2815;p36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6" name="Google Shape;2816;p36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7" name="Google Shape;2817;p36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8" name="Google Shape;2818;p36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9" name="Google Shape;2819;p36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0" name="Google Shape;2820;p36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1" name="Google Shape;2821;p36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2" name="Google Shape;2822;p36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36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36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36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6" name="Google Shape;2826;p36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7" name="Google Shape;2827;p36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8" name="Google Shape;2828;p36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9" name="Google Shape;2829;p36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0" name="Google Shape;2830;p36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1" name="Google Shape;2831;p36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2" name="Google Shape;2832;p36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3" name="Google Shape;2833;p36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4" name="Google Shape;2834;p36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5" name="Google Shape;2835;p36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6" name="Google Shape;2836;p36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7" name="Google Shape;2837;p36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8" name="Google Shape;2838;p36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9" name="Google Shape;2839;p36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0" name="Google Shape;2840;p36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1" name="Google Shape;2841;p36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2" name="Google Shape;2842;p36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3" name="Google Shape;2843;p36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4" name="Google Shape;2844;p36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5" name="Google Shape;2845;p36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6" name="Google Shape;2846;p36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7" name="Google Shape;2847;p36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8" name="Google Shape;2848;p36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9" name="Google Shape;2849;p36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0" name="Google Shape;2850;p36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1" name="Google Shape;2851;p36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2" name="Google Shape;2852;p36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3" name="Google Shape;2853;p36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4" name="Google Shape;2854;p36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5" name="Google Shape;2855;p36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6" name="Google Shape;2856;p36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7" name="Google Shape;2857;p36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8" name="Google Shape;2858;p36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9" name="Google Shape;2859;p36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0" name="Google Shape;2860;p36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1" name="Google Shape;2861;p36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2" name="Google Shape;2862;p36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3" name="Google Shape;2863;p36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4" name="Google Shape;2864;p36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5" name="Google Shape;2865;p36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6" name="Google Shape;2866;p36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7" name="Google Shape;2867;p36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8" name="Google Shape;2868;p36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9" name="Google Shape;2869;p36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0" name="Google Shape;2870;p36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1" name="Google Shape;2871;p36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2" name="Google Shape;2872;p36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3" name="Google Shape;2873;p36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4" name="Google Shape;2874;p36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5" name="Google Shape;2875;p36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6" name="Google Shape;2876;p36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7" name="Google Shape;2877;p36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8" name="Google Shape;2878;p36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9" name="Google Shape;2879;p36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80" name="Google Shape;2880;p36"/>
          <p:cNvSpPr txBox="1">
            <a:spLocks noGrp="1"/>
          </p:cNvSpPr>
          <p:nvPr>
            <p:ph type="title"/>
          </p:nvPr>
        </p:nvSpPr>
        <p:spPr>
          <a:xfrm>
            <a:off x="2788250" y="804800"/>
            <a:ext cx="3567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한컴 백제 B" pitchFamily="18" charset="-127"/>
                <a:ea typeface="한컴 백제 B" pitchFamily="18" charset="-127"/>
              </a:rPr>
              <a:t>03</a:t>
            </a:r>
            <a:endParaRPr dirty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2883" name="Google Shape;2883;p36"/>
          <p:cNvGrpSpPr/>
          <p:nvPr/>
        </p:nvGrpSpPr>
        <p:grpSpPr>
          <a:xfrm>
            <a:off x="3355833" y="540007"/>
            <a:ext cx="869907" cy="674168"/>
            <a:chOff x="1891175" y="2586225"/>
            <a:chExt cx="212100" cy="164375"/>
          </a:xfrm>
        </p:grpSpPr>
        <p:sp>
          <p:nvSpPr>
            <p:cNvPr id="2884" name="Google Shape;2884;p36"/>
            <p:cNvSpPr/>
            <p:nvPr/>
          </p:nvSpPr>
          <p:spPr>
            <a:xfrm>
              <a:off x="1891175" y="2586225"/>
              <a:ext cx="212100" cy="164375"/>
            </a:xfrm>
            <a:custGeom>
              <a:avLst/>
              <a:gdLst/>
              <a:ahLst/>
              <a:cxnLst/>
              <a:rect l="l" t="t" r="r" b="b"/>
              <a:pathLst>
                <a:path w="8484" h="6575" extrusionOk="0">
                  <a:moveTo>
                    <a:pt x="5004" y="0"/>
                  </a:moveTo>
                  <a:cubicBezTo>
                    <a:pt x="2188" y="0"/>
                    <a:pt x="0" y="2940"/>
                    <a:pt x="1646" y="5518"/>
                  </a:cubicBezTo>
                  <a:cubicBezTo>
                    <a:pt x="2131" y="6278"/>
                    <a:pt x="3024" y="6575"/>
                    <a:pt x="3970" y="6575"/>
                  </a:cubicBezTo>
                  <a:cubicBezTo>
                    <a:pt x="5066" y="6575"/>
                    <a:pt x="6235" y="6177"/>
                    <a:pt x="6925" y="5638"/>
                  </a:cubicBezTo>
                  <a:cubicBezTo>
                    <a:pt x="8332" y="4547"/>
                    <a:pt x="8483" y="769"/>
                    <a:pt x="6061" y="139"/>
                  </a:cubicBezTo>
                  <a:cubicBezTo>
                    <a:pt x="5703" y="44"/>
                    <a:pt x="5349" y="0"/>
                    <a:pt x="50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5" name="Google Shape;2885;p36"/>
            <p:cNvSpPr/>
            <p:nvPr/>
          </p:nvSpPr>
          <p:spPr>
            <a:xfrm>
              <a:off x="2039375" y="2650525"/>
              <a:ext cx="7925" cy="6675"/>
            </a:xfrm>
            <a:custGeom>
              <a:avLst/>
              <a:gdLst/>
              <a:ahLst/>
              <a:cxnLst/>
              <a:rect l="l" t="t" r="r" b="b"/>
              <a:pathLst>
                <a:path w="317" h="267" extrusionOk="0">
                  <a:moveTo>
                    <a:pt x="212" y="0"/>
                  </a:moveTo>
                  <a:cubicBezTo>
                    <a:pt x="147" y="0"/>
                    <a:pt x="88" y="40"/>
                    <a:pt x="58" y="96"/>
                  </a:cubicBezTo>
                  <a:cubicBezTo>
                    <a:pt x="26" y="146"/>
                    <a:pt x="1" y="216"/>
                    <a:pt x="64" y="253"/>
                  </a:cubicBezTo>
                  <a:cubicBezTo>
                    <a:pt x="77" y="266"/>
                    <a:pt x="95" y="266"/>
                    <a:pt x="114" y="266"/>
                  </a:cubicBezTo>
                  <a:cubicBezTo>
                    <a:pt x="196" y="260"/>
                    <a:pt x="259" y="197"/>
                    <a:pt x="272" y="121"/>
                  </a:cubicBezTo>
                  <a:cubicBezTo>
                    <a:pt x="304" y="71"/>
                    <a:pt x="316" y="26"/>
                    <a:pt x="259" y="7"/>
                  </a:cubicBezTo>
                  <a:cubicBezTo>
                    <a:pt x="244" y="3"/>
                    <a:pt x="228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6" name="Google Shape;2886;p36"/>
            <p:cNvSpPr/>
            <p:nvPr/>
          </p:nvSpPr>
          <p:spPr>
            <a:xfrm>
              <a:off x="2050000" y="2649275"/>
              <a:ext cx="12425" cy="7925"/>
            </a:xfrm>
            <a:custGeom>
              <a:avLst/>
              <a:gdLst/>
              <a:ahLst/>
              <a:cxnLst/>
              <a:rect l="l" t="t" r="r" b="b"/>
              <a:pathLst>
                <a:path w="497" h="317" extrusionOk="0">
                  <a:moveTo>
                    <a:pt x="402" y="1"/>
                  </a:moveTo>
                  <a:cubicBezTo>
                    <a:pt x="276" y="7"/>
                    <a:pt x="162" y="64"/>
                    <a:pt x="74" y="152"/>
                  </a:cubicBezTo>
                  <a:cubicBezTo>
                    <a:pt x="0" y="221"/>
                    <a:pt x="19" y="317"/>
                    <a:pt x="90" y="317"/>
                  </a:cubicBezTo>
                  <a:cubicBezTo>
                    <a:pt x="110" y="317"/>
                    <a:pt x="135" y="309"/>
                    <a:pt x="162" y="291"/>
                  </a:cubicBezTo>
                  <a:lnTo>
                    <a:pt x="162" y="291"/>
                  </a:lnTo>
                  <a:cubicBezTo>
                    <a:pt x="143" y="303"/>
                    <a:pt x="238" y="310"/>
                    <a:pt x="251" y="310"/>
                  </a:cubicBezTo>
                  <a:cubicBezTo>
                    <a:pt x="345" y="297"/>
                    <a:pt x="427" y="240"/>
                    <a:pt x="465" y="152"/>
                  </a:cubicBezTo>
                  <a:cubicBezTo>
                    <a:pt x="497" y="95"/>
                    <a:pt x="490" y="1"/>
                    <a:pt x="4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7" name="Google Shape;2887;p36"/>
            <p:cNvSpPr/>
            <p:nvPr/>
          </p:nvSpPr>
          <p:spPr>
            <a:xfrm>
              <a:off x="2056325" y="2663150"/>
              <a:ext cx="7375" cy="6975"/>
            </a:xfrm>
            <a:custGeom>
              <a:avLst/>
              <a:gdLst/>
              <a:ahLst/>
              <a:cxnLst/>
              <a:rect l="l" t="t" r="r" b="b"/>
              <a:pathLst>
                <a:path w="295" h="279" extrusionOk="0">
                  <a:moveTo>
                    <a:pt x="210" y="0"/>
                  </a:moveTo>
                  <a:cubicBezTo>
                    <a:pt x="117" y="0"/>
                    <a:pt x="51" y="112"/>
                    <a:pt x="23" y="184"/>
                  </a:cubicBezTo>
                  <a:cubicBezTo>
                    <a:pt x="0" y="248"/>
                    <a:pt x="44" y="279"/>
                    <a:pt x="93" y="279"/>
                  </a:cubicBezTo>
                  <a:cubicBezTo>
                    <a:pt x="112" y="279"/>
                    <a:pt x="132" y="274"/>
                    <a:pt x="149" y="266"/>
                  </a:cubicBezTo>
                  <a:cubicBezTo>
                    <a:pt x="206" y="234"/>
                    <a:pt x="294" y="146"/>
                    <a:pt x="269" y="70"/>
                  </a:cubicBezTo>
                  <a:cubicBezTo>
                    <a:pt x="269" y="70"/>
                    <a:pt x="269" y="70"/>
                    <a:pt x="263" y="64"/>
                  </a:cubicBezTo>
                  <a:cubicBezTo>
                    <a:pt x="275" y="39"/>
                    <a:pt x="282" y="20"/>
                    <a:pt x="250" y="7"/>
                  </a:cubicBezTo>
                  <a:cubicBezTo>
                    <a:pt x="236" y="2"/>
                    <a:pt x="22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8" name="Google Shape;2888;p36"/>
            <p:cNvSpPr/>
            <p:nvPr/>
          </p:nvSpPr>
          <p:spPr>
            <a:xfrm>
              <a:off x="2043475" y="2665175"/>
              <a:ext cx="7275" cy="4725"/>
            </a:xfrm>
            <a:custGeom>
              <a:avLst/>
              <a:gdLst/>
              <a:ahLst/>
              <a:cxnLst/>
              <a:rect l="l" t="t" r="r" b="b"/>
              <a:pathLst>
                <a:path w="291" h="189" extrusionOk="0">
                  <a:moveTo>
                    <a:pt x="195" y="0"/>
                  </a:moveTo>
                  <a:cubicBezTo>
                    <a:pt x="183" y="0"/>
                    <a:pt x="170" y="3"/>
                    <a:pt x="159" y="8"/>
                  </a:cubicBezTo>
                  <a:lnTo>
                    <a:pt x="146" y="14"/>
                  </a:lnTo>
                  <a:cubicBezTo>
                    <a:pt x="95" y="33"/>
                    <a:pt x="1" y="147"/>
                    <a:pt x="83" y="185"/>
                  </a:cubicBezTo>
                  <a:cubicBezTo>
                    <a:pt x="90" y="188"/>
                    <a:pt x="98" y="189"/>
                    <a:pt x="106" y="189"/>
                  </a:cubicBezTo>
                  <a:cubicBezTo>
                    <a:pt x="132" y="189"/>
                    <a:pt x="160" y="175"/>
                    <a:pt x="184" y="166"/>
                  </a:cubicBezTo>
                  <a:cubicBezTo>
                    <a:pt x="215" y="153"/>
                    <a:pt x="291" y="71"/>
                    <a:pt x="247" y="40"/>
                  </a:cubicBezTo>
                  <a:cubicBezTo>
                    <a:pt x="241" y="34"/>
                    <a:pt x="237" y="31"/>
                    <a:pt x="234" y="30"/>
                  </a:cubicBezTo>
                  <a:lnTo>
                    <a:pt x="234" y="30"/>
                  </a:lnTo>
                  <a:cubicBezTo>
                    <a:pt x="232" y="8"/>
                    <a:pt x="215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36"/>
            <p:cNvSpPr/>
            <p:nvPr/>
          </p:nvSpPr>
          <p:spPr>
            <a:xfrm>
              <a:off x="2052575" y="2616325"/>
              <a:ext cx="6550" cy="6225"/>
            </a:xfrm>
            <a:custGeom>
              <a:avLst/>
              <a:gdLst/>
              <a:ahLst/>
              <a:cxnLst/>
              <a:rect l="l" t="t" r="r" b="b"/>
              <a:pathLst>
                <a:path w="262" h="249" extrusionOk="0">
                  <a:moveTo>
                    <a:pt x="196" y="0"/>
                  </a:moveTo>
                  <a:cubicBezTo>
                    <a:pt x="121" y="0"/>
                    <a:pt x="1" y="84"/>
                    <a:pt x="34" y="183"/>
                  </a:cubicBezTo>
                  <a:cubicBezTo>
                    <a:pt x="34" y="196"/>
                    <a:pt x="40" y="209"/>
                    <a:pt x="47" y="215"/>
                  </a:cubicBezTo>
                  <a:cubicBezTo>
                    <a:pt x="60" y="239"/>
                    <a:pt x="78" y="248"/>
                    <a:pt x="99" y="248"/>
                  </a:cubicBezTo>
                  <a:cubicBezTo>
                    <a:pt x="149" y="248"/>
                    <a:pt x="210" y="192"/>
                    <a:pt x="223" y="152"/>
                  </a:cubicBezTo>
                  <a:cubicBezTo>
                    <a:pt x="236" y="127"/>
                    <a:pt x="242" y="101"/>
                    <a:pt x="249" y="76"/>
                  </a:cubicBezTo>
                  <a:cubicBezTo>
                    <a:pt x="262" y="23"/>
                    <a:pt x="235" y="0"/>
                    <a:pt x="1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36"/>
            <p:cNvSpPr/>
            <p:nvPr/>
          </p:nvSpPr>
          <p:spPr>
            <a:xfrm>
              <a:off x="2028975" y="2712825"/>
              <a:ext cx="7500" cy="5225"/>
            </a:xfrm>
            <a:custGeom>
              <a:avLst/>
              <a:gdLst/>
              <a:ahLst/>
              <a:cxnLst/>
              <a:rect l="l" t="t" r="r" b="b"/>
              <a:pathLst>
                <a:path w="300" h="209" extrusionOk="0">
                  <a:moveTo>
                    <a:pt x="212" y="1"/>
                  </a:moveTo>
                  <a:cubicBezTo>
                    <a:pt x="203" y="1"/>
                    <a:pt x="193" y="2"/>
                    <a:pt x="183" y="7"/>
                  </a:cubicBezTo>
                  <a:cubicBezTo>
                    <a:pt x="127" y="32"/>
                    <a:pt x="1" y="209"/>
                    <a:pt x="133" y="209"/>
                  </a:cubicBezTo>
                  <a:cubicBezTo>
                    <a:pt x="196" y="196"/>
                    <a:pt x="247" y="158"/>
                    <a:pt x="278" y="101"/>
                  </a:cubicBezTo>
                  <a:cubicBezTo>
                    <a:pt x="299" y="49"/>
                    <a:pt x="259" y="1"/>
                    <a:pt x="2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36"/>
            <p:cNvSpPr/>
            <p:nvPr/>
          </p:nvSpPr>
          <p:spPr>
            <a:xfrm>
              <a:off x="2056825" y="2692200"/>
              <a:ext cx="8600" cy="8600"/>
            </a:xfrm>
            <a:custGeom>
              <a:avLst/>
              <a:gdLst/>
              <a:ahLst/>
              <a:cxnLst/>
              <a:rect l="l" t="t" r="r" b="b"/>
              <a:pathLst>
                <a:path w="344" h="344" extrusionOk="0">
                  <a:moveTo>
                    <a:pt x="250" y="1"/>
                  </a:moveTo>
                  <a:cubicBezTo>
                    <a:pt x="146" y="1"/>
                    <a:pt x="61" y="144"/>
                    <a:pt x="28" y="226"/>
                  </a:cubicBezTo>
                  <a:cubicBezTo>
                    <a:pt x="1" y="292"/>
                    <a:pt x="54" y="343"/>
                    <a:pt x="114" y="343"/>
                  </a:cubicBezTo>
                  <a:cubicBezTo>
                    <a:pt x="123" y="343"/>
                    <a:pt x="133" y="342"/>
                    <a:pt x="142" y="340"/>
                  </a:cubicBezTo>
                  <a:cubicBezTo>
                    <a:pt x="173" y="327"/>
                    <a:pt x="205" y="315"/>
                    <a:pt x="230" y="296"/>
                  </a:cubicBezTo>
                  <a:cubicBezTo>
                    <a:pt x="243" y="289"/>
                    <a:pt x="255" y="277"/>
                    <a:pt x="262" y="264"/>
                  </a:cubicBezTo>
                  <a:cubicBezTo>
                    <a:pt x="287" y="245"/>
                    <a:pt x="306" y="220"/>
                    <a:pt x="318" y="195"/>
                  </a:cubicBezTo>
                  <a:cubicBezTo>
                    <a:pt x="318" y="188"/>
                    <a:pt x="318" y="182"/>
                    <a:pt x="318" y="176"/>
                  </a:cubicBezTo>
                  <a:cubicBezTo>
                    <a:pt x="331" y="157"/>
                    <a:pt x="337" y="138"/>
                    <a:pt x="337" y="113"/>
                  </a:cubicBezTo>
                  <a:cubicBezTo>
                    <a:pt x="337" y="100"/>
                    <a:pt x="337" y="94"/>
                    <a:pt x="337" y="87"/>
                  </a:cubicBezTo>
                  <a:cubicBezTo>
                    <a:pt x="344" y="56"/>
                    <a:pt x="331" y="24"/>
                    <a:pt x="299" y="12"/>
                  </a:cubicBezTo>
                  <a:cubicBezTo>
                    <a:pt x="282" y="4"/>
                    <a:pt x="266" y="1"/>
                    <a:pt x="2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36"/>
            <p:cNvSpPr/>
            <p:nvPr/>
          </p:nvSpPr>
          <p:spPr>
            <a:xfrm>
              <a:off x="1937200" y="2668200"/>
              <a:ext cx="7450" cy="6975"/>
            </a:xfrm>
            <a:custGeom>
              <a:avLst/>
              <a:gdLst/>
              <a:ahLst/>
              <a:cxnLst/>
              <a:rect l="l" t="t" r="r" b="b"/>
              <a:pathLst>
                <a:path w="298" h="279" extrusionOk="0">
                  <a:moveTo>
                    <a:pt x="215" y="1"/>
                  </a:moveTo>
                  <a:cubicBezTo>
                    <a:pt x="133" y="7"/>
                    <a:pt x="58" y="57"/>
                    <a:pt x="26" y="139"/>
                  </a:cubicBezTo>
                  <a:cubicBezTo>
                    <a:pt x="1" y="190"/>
                    <a:pt x="1" y="278"/>
                    <a:pt x="83" y="278"/>
                  </a:cubicBezTo>
                  <a:cubicBezTo>
                    <a:pt x="165" y="272"/>
                    <a:pt x="241" y="215"/>
                    <a:pt x="272" y="139"/>
                  </a:cubicBezTo>
                  <a:cubicBezTo>
                    <a:pt x="297" y="89"/>
                    <a:pt x="297" y="1"/>
                    <a:pt x="2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36"/>
            <p:cNvSpPr/>
            <p:nvPr/>
          </p:nvSpPr>
          <p:spPr>
            <a:xfrm>
              <a:off x="1941250" y="2689950"/>
              <a:ext cx="6225" cy="5375"/>
            </a:xfrm>
            <a:custGeom>
              <a:avLst/>
              <a:gdLst/>
              <a:ahLst/>
              <a:cxnLst/>
              <a:rect l="l" t="t" r="r" b="b"/>
              <a:pathLst>
                <a:path w="249" h="215" extrusionOk="0">
                  <a:moveTo>
                    <a:pt x="118" y="0"/>
                  </a:moveTo>
                  <a:cubicBezTo>
                    <a:pt x="83" y="0"/>
                    <a:pt x="38" y="53"/>
                    <a:pt x="28" y="77"/>
                  </a:cubicBezTo>
                  <a:cubicBezTo>
                    <a:pt x="16" y="102"/>
                    <a:pt x="9" y="133"/>
                    <a:pt x="3" y="165"/>
                  </a:cubicBezTo>
                  <a:cubicBezTo>
                    <a:pt x="0" y="202"/>
                    <a:pt x="18" y="215"/>
                    <a:pt x="43" y="215"/>
                  </a:cubicBezTo>
                  <a:cubicBezTo>
                    <a:pt x="82" y="215"/>
                    <a:pt x="138" y="184"/>
                    <a:pt x="161" y="165"/>
                  </a:cubicBezTo>
                  <a:cubicBezTo>
                    <a:pt x="198" y="127"/>
                    <a:pt x="249" y="39"/>
                    <a:pt x="148" y="20"/>
                  </a:cubicBezTo>
                  <a:cubicBezTo>
                    <a:pt x="140" y="6"/>
                    <a:pt x="130" y="0"/>
                    <a:pt x="1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36"/>
            <p:cNvSpPr/>
            <p:nvPr/>
          </p:nvSpPr>
          <p:spPr>
            <a:xfrm>
              <a:off x="1966225" y="2673725"/>
              <a:ext cx="8500" cy="6850"/>
            </a:xfrm>
            <a:custGeom>
              <a:avLst/>
              <a:gdLst/>
              <a:ahLst/>
              <a:cxnLst/>
              <a:rect l="l" t="t" r="r" b="b"/>
              <a:pathLst>
                <a:path w="340" h="274" extrusionOk="0">
                  <a:moveTo>
                    <a:pt x="235" y="0"/>
                  </a:moveTo>
                  <a:cubicBezTo>
                    <a:pt x="233" y="0"/>
                    <a:pt x="230" y="0"/>
                    <a:pt x="227" y="0"/>
                  </a:cubicBezTo>
                  <a:cubicBezTo>
                    <a:pt x="127" y="7"/>
                    <a:pt x="0" y="114"/>
                    <a:pt x="7" y="215"/>
                  </a:cubicBezTo>
                  <a:cubicBezTo>
                    <a:pt x="7" y="240"/>
                    <a:pt x="19" y="265"/>
                    <a:pt x="45" y="271"/>
                  </a:cubicBezTo>
                  <a:cubicBezTo>
                    <a:pt x="53" y="273"/>
                    <a:pt x="61" y="274"/>
                    <a:pt x="70" y="274"/>
                  </a:cubicBezTo>
                  <a:cubicBezTo>
                    <a:pt x="93" y="274"/>
                    <a:pt x="114" y="268"/>
                    <a:pt x="133" y="259"/>
                  </a:cubicBezTo>
                  <a:cubicBezTo>
                    <a:pt x="139" y="259"/>
                    <a:pt x="145" y="253"/>
                    <a:pt x="145" y="253"/>
                  </a:cubicBezTo>
                  <a:lnTo>
                    <a:pt x="152" y="253"/>
                  </a:lnTo>
                  <a:cubicBezTo>
                    <a:pt x="157" y="254"/>
                    <a:pt x="163" y="255"/>
                    <a:pt x="168" y="255"/>
                  </a:cubicBezTo>
                  <a:cubicBezTo>
                    <a:pt x="212" y="255"/>
                    <a:pt x="249" y="211"/>
                    <a:pt x="272" y="183"/>
                  </a:cubicBezTo>
                  <a:cubicBezTo>
                    <a:pt x="302" y="122"/>
                    <a:pt x="33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36"/>
            <p:cNvSpPr/>
            <p:nvPr/>
          </p:nvSpPr>
          <p:spPr>
            <a:xfrm>
              <a:off x="1952675" y="2668575"/>
              <a:ext cx="7900" cy="6200"/>
            </a:xfrm>
            <a:custGeom>
              <a:avLst/>
              <a:gdLst/>
              <a:ahLst/>
              <a:cxnLst/>
              <a:rect l="l" t="t" r="r" b="b"/>
              <a:pathLst>
                <a:path w="316" h="248" extrusionOk="0">
                  <a:moveTo>
                    <a:pt x="245" y="0"/>
                  </a:moveTo>
                  <a:cubicBezTo>
                    <a:pt x="236" y="0"/>
                    <a:pt x="226" y="2"/>
                    <a:pt x="214" y="4"/>
                  </a:cubicBezTo>
                  <a:cubicBezTo>
                    <a:pt x="151" y="23"/>
                    <a:pt x="0" y="156"/>
                    <a:pt x="82" y="225"/>
                  </a:cubicBezTo>
                  <a:cubicBezTo>
                    <a:pt x="102" y="242"/>
                    <a:pt x="121" y="248"/>
                    <a:pt x="141" y="248"/>
                  </a:cubicBezTo>
                  <a:cubicBezTo>
                    <a:pt x="166" y="248"/>
                    <a:pt x="193" y="239"/>
                    <a:pt x="221" y="232"/>
                  </a:cubicBezTo>
                  <a:cubicBezTo>
                    <a:pt x="246" y="219"/>
                    <a:pt x="296" y="168"/>
                    <a:pt x="278" y="137"/>
                  </a:cubicBezTo>
                  <a:cubicBezTo>
                    <a:pt x="276" y="137"/>
                    <a:pt x="275" y="137"/>
                    <a:pt x="274" y="138"/>
                  </a:cubicBezTo>
                  <a:lnTo>
                    <a:pt x="274" y="138"/>
                  </a:lnTo>
                  <a:cubicBezTo>
                    <a:pt x="300" y="82"/>
                    <a:pt x="315" y="0"/>
                    <a:pt x="2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36"/>
            <p:cNvSpPr/>
            <p:nvPr/>
          </p:nvSpPr>
          <p:spPr>
            <a:xfrm>
              <a:off x="1957875" y="2648400"/>
              <a:ext cx="5800" cy="6475"/>
            </a:xfrm>
            <a:custGeom>
              <a:avLst/>
              <a:gdLst/>
              <a:ahLst/>
              <a:cxnLst/>
              <a:rect l="l" t="t" r="r" b="b"/>
              <a:pathLst>
                <a:path w="232" h="259" extrusionOk="0">
                  <a:moveTo>
                    <a:pt x="192" y="0"/>
                  </a:moveTo>
                  <a:cubicBezTo>
                    <a:pt x="186" y="0"/>
                    <a:pt x="179" y="1"/>
                    <a:pt x="170" y="4"/>
                  </a:cubicBezTo>
                  <a:cubicBezTo>
                    <a:pt x="101" y="29"/>
                    <a:pt x="51" y="74"/>
                    <a:pt x="19" y="137"/>
                  </a:cubicBezTo>
                  <a:cubicBezTo>
                    <a:pt x="0" y="174"/>
                    <a:pt x="0" y="231"/>
                    <a:pt x="44" y="244"/>
                  </a:cubicBezTo>
                  <a:lnTo>
                    <a:pt x="70" y="256"/>
                  </a:lnTo>
                  <a:cubicBezTo>
                    <a:pt x="75" y="258"/>
                    <a:pt x="80" y="259"/>
                    <a:pt x="85" y="259"/>
                  </a:cubicBezTo>
                  <a:cubicBezTo>
                    <a:pt x="117" y="259"/>
                    <a:pt x="148" y="228"/>
                    <a:pt x="164" y="206"/>
                  </a:cubicBezTo>
                  <a:cubicBezTo>
                    <a:pt x="196" y="174"/>
                    <a:pt x="221" y="130"/>
                    <a:pt x="221" y="80"/>
                  </a:cubicBezTo>
                  <a:cubicBezTo>
                    <a:pt x="232" y="42"/>
                    <a:pt x="229" y="0"/>
                    <a:pt x="1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36"/>
            <p:cNvSpPr/>
            <p:nvPr/>
          </p:nvSpPr>
          <p:spPr>
            <a:xfrm>
              <a:off x="1992175" y="2605350"/>
              <a:ext cx="7975" cy="6275"/>
            </a:xfrm>
            <a:custGeom>
              <a:avLst/>
              <a:gdLst/>
              <a:ahLst/>
              <a:cxnLst/>
              <a:rect l="l" t="t" r="r" b="b"/>
              <a:pathLst>
                <a:path w="319" h="251" extrusionOk="0">
                  <a:moveTo>
                    <a:pt x="253" y="0"/>
                  </a:moveTo>
                  <a:cubicBezTo>
                    <a:pt x="163" y="0"/>
                    <a:pt x="0" y="132"/>
                    <a:pt x="79" y="225"/>
                  </a:cubicBezTo>
                  <a:lnTo>
                    <a:pt x="85" y="231"/>
                  </a:lnTo>
                  <a:cubicBezTo>
                    <a:pt x="96" y="245"/>
                    <a:pt x="113" y="251"/>
                    <a:pt x="131" y="251"/>
                  </a:cubicBezTo>
                  <a:cubicBezTo>
                    <a:pt x="154" y="251"/>
                    <a:pt x="178" y="242"/>
                    <a:pt x="192" y="231"/>
                  </a:cubicBezTo>
                  <a:cubicBezTo>
                    <a:pt x="268" y="200"/>
                    <a:pt x="318" y="118"/>
                    <a:pt x="306" y="36"/>
                  </a:cubicBezTo>
                  <a:cubicBezTo>
                    <a:pt x="299" y="11"/>
                    <a:pt x="27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36"/>
            <p:cNvSpPr/>
            <p:nvPr/>
          </p:nvSpPr>
          <p:spPr>
            <a:xfrm>
              <a:off x="1996975" y="2638150"/>
              <a:ext cx="8700" cy="7325"/>
            </a:xfrm>
            <a:custGeom>
              <a:avLst/>
              <a:gdLst/>
              <a:ahLst/>
              <a:cxnLst/>
              <a:rect l="l" t="t" r="r" b="b"/>
              <a:pathLst>
                <a:path w="348" h="293" extrusionOk="0">
                  <a:moveTo>
                    <a:pt x="224" y="0"/>
                  </a:moveTo>
                  <a:cubicBezTo>
                    <a:pt x="209" y="0"/>
                    <a:pt x="190" y="6"/>
                    <a:pt x="171" y="17"/>
                  </a:cubicBezTo>
                  <a:cubicBezTo>
                    <a:pt x="95" y="67"/>
                    <a:pt x="0" y="181"/>
                    <a:pt x="70" y="269"/>
                  </a:cubicBezTo>
                  <a:cubicBezTo>
                    <a:pt x="83" y="286"/>
                    <a:pt x="101" y="293"/>
                    <a:pt x="120" y="293"/>
                  </a:cubicBezTo>
                  <a:cubicBezTo>
                    <a:pt x="213" y="293"/>
                    <a:pt x="347" y="135"/>
                    <a:pt x="259" y="67"/>
                  </a:cubicBezTo>
                  <a:cubicBezTo>
                    <a:pt x="271" y="22"/>
                    <a:pt x="254" y="0"/>
                    <a:pt x="2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36"/>
            <p:cNvSpPr/>
            <p:nvPr/>
          </p:nvSpPr>
          <p:spPr>
            <a:xfrm>
              <a:off x="2014150" y="2612450"/>
              <a:ext cx="6025" cy="6175"/>
            </a:xfrm>
            <a:custGeom>
              <a:avLst/>
              <a:gdLst/>
              <a:ahLst/>
              <a:cxnLst/>
              <a:rect l="l" t="t" r="r" b="b"/>
              <a:pathLst>
                <a:path w="241" h="247" extrusionOk="0">
                  <a:moveTo>
                    <a:pt x="182" y="1"/>
                  </a:moveTo>
                  <a:cubicBezTo>
                    <a:pt x="153" y="1"/>
                    <a:pt x="118" y="18"/>
                    <a:pt x="95" y="29"/>
                  </a:cubicBezTo>
                  <a:cubicBezTo>
                    <a:pt x="70" y="48"/>
                    <a:pt x="45" y="67"/>
                    <a:pt x="32" y="99"/>
                  </a:cubicBezTo>
                  <a:cubicBezTo>
                    <a:pt x="26" y="111"/>
                    <a:pt x="26" y="118"/>
                    <a:pt x="20" y="137"/>
                  </a:cubicBezTo>
                  <a:cubicBezTo>
                    <a:pt x="20" y="137"/>
                    <a:pt x="20" y="137"/>
                    <a:pt x="20" y="143"/>
                  </a:cubicBezTo>
                  <a:cubicBezTo>
                    <a:pt x="1" y="168"/>
                    <a:pt x="7" y="206"/>
                    <a:pt x="32" y="225"/>
                  </a:cubicBezTo>
                  <a:cubicBezTo>
                    <a:pt x="39" y="231"/>
                    <a:pt x="45" y="231"/>
                    <a:pt x="51" y="238"/>
                  </a:cubicBezTo>
                  <a:cubicBezTo>
                    <a:pt x="61" y="244"/>
                    <a:pt x="72" y="247"/>
                    <a:pt x="82" y="247"/>
                  </a:cubicBezTo>
                  <a:cubicBezTo>
                    <a:pt x="145" y="247"/>
                    <a:pt x="212" y="148"/>
                    <a:pt x="228" y="105"/>
                  </a:cubicBezTo>
                  <a:cubicBezTo>
                    <a:pt x="240" y="80"/>
                    <a:pt x="234" y="55"/>
                    <a:pt x="228" y="36"/>
                  </a:cubicBezTo>
                  <a:cubicBezTo>
                    <a:pt x="220" y="10"/>
                    <a:pt x="202" y="1"/>
                    <a:pt x="1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36"/>
            <p:cNvSpPr/>
            <p:nvPr/>
          </p:nvSpPr>
          <p:spPr>
            <a:xfrm>
              <a:off x="1990500" y="2704625"/>
              <a:ext cx="9325" cy="5375"/>
            </a:xfrm>
            <a:custGeom>
              <a:avLst/>
              <a:gdLst/>
              <a:ahLst/>
              <a:cxnLst/>
              <a:rect l="l" t="t" r="r" b="b"/>
              <a:pathLst>
                <a:path w="373" h="215" extrusionOk="0">
                  <a:moveTo>
                    <a:pt x="240" y="0"/>
                  </a:moveTo>
                  <a:cubicBezTo>
                    <a:pt x="139" y="0"/>
                    <a:pt x="1" y="215"/>
                    <a:pt x="133" y="215"/>
                  </a:cubicBezTo>
                  <a:cubicBezTo>
                    <a:pt x="234" y="215"/>
                    <a:pt x="373" y="0"/>
                    <a:pt x="2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36"/>
            <p:cNvSpPr/>
            <p:nvPr/>
          </p:nvSpPr>
          <p:spPr>
            <a:xfrm>
              <a:off x="1986125" y="2724650"/>
              <a:ext cx="7725" cy="7325"/>
            </a:xfrm>
            <a:custGeom>
              <a:avLst/>
              <a:gdLst/>
              <a:ahLst/>
              <a:cxnLst/>
              <a:rect l="l" t="t" r="r" b="b"/>
              <a:pathLst>
                <a:path w="309" h="293" extrusionOk="0">
                  <a:moveTo>
                    <a:pt x="195" y="0"/>
                  </a:moveTo>
                  <a:cubicBezTo>
                    <a:pt x="150" y="0"/>
                    <a:pt x="100" y="45"/>
                    <a:pt x="75" y="76"/>
                  </a:cubicBezTo>
                  <a:lnTo>
                    <a:pt x="56" y="114"/>
                  </a:lnTo>
                  <a:cubicBezTo>
                    <a:pt x="0" y="185"/>
                    <a:pt x="14" y="293"/>
                    <a:pt x="90" y="293"/>
                  </a:cubicBezTo>
                  <a:cubicBezTo>
                    <a:pt x="109" y="293"/>
                    <a:pt x="131" y="286"/>
                    <a:pt x="157" y="272"/>
                  </a:cubicBezTo>
                  <a:cubicBezTo>
                    <a:pt x="226" y="246"/>
                    <a:pt x="277" y="190"/>
                    <a:pt x="296" y="114"/>
                  </a:cubicBezTo>
                  <a:cubicBezTo>
                    <a:pt x="308" y="57"/>
                    <a:pt x="289" y="13"/>
                    <a:pt x="226" y="7"/>
                  </a:cubicBezTo>
                  <a:lnTo>
                    <a:pt x="19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36"/>
            <p:cNvSpPr/>
            <p:nvPr/>
          </p:nvSpPr>
          <p:spPr>
            <a:xfrm>
              <a:off x="1997925" y="2729700"/>
              <a:ext cx="10725" cy="8350"/>
            </a:xfrm>
            <a:custGeom>
              <a:avLst/>
              <a:gdLst/>
              <a:ahLst/>
              <a:cxnLst/>
              <a:rect l="l" t="t" r="r" b="b"/>
              <a:pathLst>
                <a:path w="429" h="334" extrusionOk="0">
                  <a:moveTo>
                    <a:pt x="310" y="1"/>
                  </a:moveTo>
                  <a:cubicBezTo>
                    <a:pt x="287" y="1"/>
                    <a:pt x="262" y="7"/>
                    <a:pt x="233" y="19"/>
                  </a:cubicBezTo>
                  <a:cubicBezTo>
                    <a:pt x="196" y="38"/>
                    <a:pt x="164" y="57"/>
                    <a:pt x="133" y="89"/>
                  </a:cubicBezTo>
                  <a:cubicBezTo>
                    <a:pt x="82" y="139"/>
                    <a:pt x="0" y="328"/>
                    <a:pt x="126" y="328"/>
                  </a:cubicBezTo>
                  <a:cubicBezTo>
                    <a:pt x="138" y="332"/>
                    <a:pt x="150" y="334"/>
                    <a:pt x="162" y="334"/>
                  </a:cubicBezTo>
                  <a:cubicBezTo>
                    <a:pt x="254" y="334"/>
                    <a:pt x="351" y="237"/>
                    <a:pt x="385" y="164"/>
                  </a:cubicBezTo>
                  <a:cubicBezTo>
                    <a:pt x="429" y="71"/>
                    <a:pt x="389" y="1"/>
                    <a:pt x="3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3" name="Google Shape;2903;p36"/>
          <p:cNvSpPr/>
          <p:nvPr/>
        </p:nvSpPr>
        <p:spPr>
          <a:xfrm rot="6359763">
            <a:off x="5070358" y="440074"/>
            <a:ext cx="483950" cy="418904"/>
          </a:xfrm>
          <a:custGeom>
            <a:avLst/>
            <a:gdLst/>
            <a:ahLst/>
            <a:cxnLst/>
            <a:rect l="l" t="t" r="r" b="b"/>
            <a:pathLst>
              <a:path w="5961" h="5160" extrusionOk="0">
                <a:moveTo>
                  <a:pt x="3539" y="215"/>
                </a:moveTo>
                <a:cubicBezTo>
                  <a:pt x="3842" y="303"/>
                  <a:pt x="4996" y="2883"/>
                  <a:pt x="5721" y="4712"/>
                </a:cubicBezTo>
                <a:cubicBezTo>
                  <a:pt x="5721" y="4724"/>
                  <a:pt x="5727" y="4731"/>
                  <a:pt x="5683" y="4762"/>
                </a:cubicBezTo>
                <a:cubicBezTo>
                  <a:pt x="5489" y="4895"/>
                  <a:pt x="4965" y="4952"/>
                  <a:pt x="4313" y="4952"/>
                </a:cubicBezTo>
                <a:cubicBezTo>
                  <a:pt x="2829" y="4952"/>
                  <a:pt x="685" y="4655"/>
                  <a:pt x="291" y="4283"/>
                </a:cubicBezTo>
                <a:cubicBezTo>
                  <a:pt x="228" y="4220"/>
                  <a:pt x="247" y="4195"/>
                  <a:pt x="259" y="4176"/>
                </a:cubicBezTo>
                <a:cubicBezTo>
                  <a:pt x="1060" y="2839"/>
                  <a:pt x="3242" y="272"/>
                  <a:pt x="3539" y="215"/>
                </a:cubicBezTo>
                <a:close/>
                <a:moveTo>
                  <a:pt x="3545" y="0"/>
                </a:moveTo>
                <a:cubicBezTo>
                  <a:pt x="3091" y="7"/>
                  <a:pt x="726" y="2984"/>
                  <a:pt x="76" y="4068"/>
                </a:cubicBezTo>
                <a:cubicBezTo>
                  <a:pt x="1" y="4188"/>
                  <a:pt x="32" y="4346"/>
                  <a:pt x="146" y="4434"/>
                </a:cubicBezTo>
                <a:cubicBezTo>
                  <a:pt x="587" y="4850"/>
                  <a:pt x="2719" y="5160"/>
                  <a:pt x="4258" y="5160"/>
                </a:cubicBezTo>
                <a:cubicBezTo>
                  <a:pt x="4983" y="5160"/>
                  <a:pt x="5570" y="5096"/>
                  <a:pt x="5803" y="4939"/>
                </a:cubicBezTo>
                <a:cubicBezTo>
                  <a:pt x="5910" y="4882"/>
                  <a:pt x="5961" y="4750"/>
                  <a:pt x="5917" y="4636"/>
                </a:cubicBezTo>
                <a:cubicBezTo>
                  <a:pt x="5488" y="3551"/>
                  <a:pt x="4043" y="0"/>
                  <a:pt x="3545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35939" y="3795886"/>
            <a:ext cx="4896543" cy="1112400"/>
          </a:xfrm>
        </p:spPr>
        <p:txBody>
          <a:bodyPr/>
          <a:lstStyle/>
          <a:p>
            <a:r>
              <a:rPr lang="ko-KR" altLang="en-US" sz="2400" dirty="0" smtClean="0">
                <a:solidFill>
                  <a:srgbClr val="00B050"/>
                </a:solidFill>
                <a:latin typeface="한컴 백제 B" pitchFamily="18" charset="-127"/>
                <a:ea typeface="한컴 백제 B" pitchFamily="18" charset="-127"/>
              </a:rPr>
              <a:t>그림책 속 인물이 되어</a:t>
            </a:r>
            <a:endParaRPr lang="en-US" altLang="ko-KR" sz="2400" dirty="0" smtClean="0">
              <a:solidFill>
                <a:srgbClr val="00B050"/>
              </a:solidFill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2400" dirty="0" smtClean="0">
                <a:solidFill>
                  <a:srgbClr val="00B050"/>
                </a:solidFill>
                <a:latin typeface="한컴 백제 B" pitchFamily="18" charset="-127"/>
                <a:ea typeface="한컴 백제 B" pitchFamily="18" charset="-127"/>
              </a:rPr>
              <a:t>하고 싶은 이야기를</a:t>
            </a:r>
            <a:r>
              <a:rPr lang="en-US" altLang="ko-KR" sz="2400" dirty="0">
                <a:solidFill>
                  <a:srgbClr val="00B050"/>
                </a:solidFill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ko-KR" altLang="en-US" sz="2400" dirty="0" smtClean="0">
                <a:solidFill>
                  <a:srgbClr val="00B050"/>
                </a:solidFill>
                <a:latin typeface="한컴 백제 B" pitchFamily="18" charset="-127"/>
                <a:ea typeface="한컴 백제 B" pitchFamily="18" charset="-127"/>
              </a:rPr>
              <a:t>해 봅시다</a:t>
            </a:r>
            <a:r>
              <a:rPr lang="en-US" altLang="ko-KR" sz="2400" dirty="0" smtClean="0">
                <a:solidFill>
                  <a:srgbClr val="00B050"/>
                </a:solidFill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2400" dirty="0">
              <a:solidFill>
                <a:srgbClr val="00B050"/>
              </a:solidFill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146" name="文本框 75"/>
          <p:cNvSpPr txBox="1"/>
          <p:nvPr/>
        </p:nvSpPr>
        <p:spPr>
          <a:xfrm>
            <a:off x="2065849" y="2604074"/>
            <a:ext cx="55445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&lt;</a:t>
            </a:r>
            <a:r>
              <a:rPr lang="ko-KR" altLang="en-US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그림책 속 인물 되기</a:t>
            </a:r>
            <a:r>
              <a:rPr lang="en-US" altLang="ko-KR" sz="44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&gt;</a:t>
            </a:r>
            <a:endParaRPr lang="zh-CN" altLang="en-US" sz="44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166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0" grpId="0"/>
      <p:bldP spid="2903" grpId="0" animBg="1"/>
      <p:bldP spid="3" grpId="0" build="p"/>
      <p:bldP spid="1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-83419"/>
            <a:ext cx="2232248" cy="16741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51920" y="339502"/>
            <a:ext cx="3424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학년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X2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학기 흐름도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54567"/>
              </p:ext>
            </p:extLst>
          </p:nvPr>
        </p:nvGraphicFramePr>
        <p:xfrm>
          <a:off x="251520" y="1131590"/>
          <a:ext cx="8640958" cy="3939436"/>
        </p:xfrm>
        <a:graphic>
          <a:graphicData uri="http://schemas.openxmlformats.org/drawingml/2006/table">
            <a:tbl>
              <a:tblPr/>
              <a:tblGrid>
                <a:gridCol w="459724"/>
                <a:gridCol w="1237138"/>
                <a:gridCol w="2911650"/>
                <a:gridCol w="699284"/>
                <a:gridCol w="3333162"/>
              </a:tblGrid>
              <a:tr h="2230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차시</a:t>
                      </a:r>
                      <a:endParaRPr lang="ko-KR" altLang="en-US" sz="8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주제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주요활동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과목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성취기준</a:t>
                      </a:r>
                      <a:endParaRPr lang="ko-KR" altLang="en-US" sz="800" kern="0" spc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4DB"/>
                    </a:solidFill>
                  </a:tcPr>
                </a:tc>
              </a:tr>
              <a:tr h="7713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1</a:t>
                      </a:r>
                    </a:p>
                  </a:txBody>
                  <a:tcPr marL="37964" marR="37964" marT="10496" marB="10496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날갯짓 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1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단계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-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내용 알기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그림책이 무엇인지 알아보기</a:t>
                      </a:r>
                      <a:endParaRPr lang="en-US" altLang="ko-KR" sz="900" kern="0" spc="0" dirty="0" smtClean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단계별로 그림책을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읽고 내용 파악하기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-5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그림책 속의 </a:t>
                      </a:r>
                      <a:r>
                        <a:rPr lang="ko-KR" altLang="en-US" sz="900" kern="0" spc="-5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인물이 되어 하고 싶은 말 생각하기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국어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05-05]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시나 노래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이야기에 흥미를 가진다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-3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-3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-3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02-04] </a:t>
                      </a:r>
                      <a:r>
                        <a:rPr lang="ko-KR" altLang="en-US" sz="900" kern="0" spc="-3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글을 읽고 인물의 처지와 마음을 짐작한다</a:t>
                      </a:r>
                      <a:r>
                        <a:rPr lang="en-US" altLang="ko-KR" sz="900" kern="0" spc="-3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03-02]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자신의 생각을 문장으로 표현한다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05-02]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인물의 모습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행동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마음을 상상하며 그림책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시나 노래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이야기를 감상한다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051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2</a:t>
                      </a:r>
                    </a:p>
                  </a:txBody>
                  <a:tcPr marL="37964" marR="37964" marT="10496" marB="10496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날갯짓 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2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단계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-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상상하기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여러 동물들의 특징 생각해보기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여러 동물들의 특징과 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연관지어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 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000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이 친구하자 한다고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?’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를 새롭게 만들어 보기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친구가 되고 싶은 동물 고깔모자로 만들기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친구가 되고 싶은 동물 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소개하기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국어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통합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08-03]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동물 흉내 내기 놀이를 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 err="1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01-03]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나의 몸을 창의적으로 표현하고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활발하게 움직일 수 있는 놀이를 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05-05]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시나 노래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이야기에 흥미를 가진다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3593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3</a:t>
                      </a:r>
                    </a:p>
                  </a:txBody>
                  <a:tcPr marL="37964" marR="37964" marT="10496" marB="10496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날갯짓 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3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단계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-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띄어쓰기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‘왜 띄어 써야 돼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?’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책이 나온 부분을 그림 속에서 찾기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띄어쓰기의 필요성을 알고 간단한 단어의 띄어쓰기 </a:t>
                      </a:r>
                      <a:r>
                        <a:rPr lang="en-US" altLang="ko-KR" sz="900" kern="0" spc="0" baseline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  </a:t>
                      </a:r>
                      <a:r>
                        <a:rPr lang="ko-KR" altLang="en-US" sz="900" kern="0" spc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배우기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띄어쓰기 퀴즈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국어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05-03]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여러 가지 말놀이를 통해 말의 재미를 느낀다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02-02]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문장과 글을 알맞게 띄어 읽는다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04-04]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글자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낱말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,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문장을 관심 있게 살펴보고 흥미를 가진다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국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03-01]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글자를 바르게 쓴다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54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spc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4</a:t>
                      </a:r>
                    </a:p>
                  </a:txBody>
                  <a:tcPr marL="37964" marR="37964" marT="10496" marB="10496" anchor="ctr">
                    <a:lnL>
                      <a:noFill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날갯짓 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4 </a:t>
                      </a: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단계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-</a:t>
                      </a:r>
                      <a:r>
                        <a:rPr lang="ko-KR" altLang="en-US" sz="1200" kern="0" spc="0" dirty="0" smtClean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바르게 씻기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4F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깨끗이 씻는 것의 중요성 알기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깨끗이 손 씻는 방법 알기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깨끗이 이 닦는 방법 알기</a:t>
                      </a:r>
                    </a:p>
                    <a:p>
                      <a:pPr marL="342900" marR="0" lvl="0" indent="-342900" algn="just" fontAlgn="base" latinLnBrk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/>
                        <a:buChar char="-"/>
                      </a:pP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깨끗한 까마귀처럼 깨끗이 씻기로 약속하기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통합</a:t>
                      </a: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안전한 생활</a:t>
                      </a: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안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01-09]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공중위생을 지키기 위한 여러 가지 방법을 알고 생활에서 실천한다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  <a:p>
                      <a:pPr marL="0" marR="0" indent="0" algn="l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[2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바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01-02] </a:t>
                      </a:r>
                      <a:r>
                        <a:rPr lang="ko-KR" altLang="en-US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몸과 마음을 건강하게 유지한다</a:t>
                      </a:r>
                      <a:r>
                        <a:rPr lang="en-US" altLang="ko-KR" sz="900" kern="0" spc="0" dirty="0">
                          <a:solidFill>
                            <a:srgbClr val="000000"/>
                          </a:solidFill>
                          <a:effectLst/>
                          <a:latin typeface="한컴 백제 B" pitchFamily="18" charset="-127"/>
                          <a:ea typeface="한컴 백제 B" pitchFamily="18" charset="-127"/>
                        </a:rPr>
                        <a:t>.</a:t>
                      </a:r>
                      <a:endParaRPr lang="ko-KR" altLang="en-US" sz="900" kern="0" spc="0" dirty="0">
                        <a:solidFill>
                          <a:srgbClr val="000000"/>
                        </a:solidFill>
                        <a:effectLst/>
                        <a:latin typeface="한컴 백제 B" pitchFamily="18" charset="-127"/>
                        <a:ea typeface="한컴 백제 B" pitchFamily="18" charset="-127"/>
                      </a:endParaRPr>
                    </a:p>
                  </a:txBody>
                  <a:tcPr marL="37964" marR="37964" marT="10496" marB="10496" anchor="ctr">
                    <a:lnL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EBC0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8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그림책 속 인물 되기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pic>
        <p:nvPicPr>
          <p:cNvPr id="4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022">
            <a:off x="6987464" y="-236562"/>
            <a:ext cx="2049152" cy="20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/>
          <p:cNvGrpSpPr/>
          <p:nvPr/>
        </p:nvGrpSpPr>
        <p:grpSpPr>
          <a:xfrm>
            <a:off x="348342" y="1030092"/>
            <a:ext cx="8544137" cy="577100"/>
            <a:chOff x="348342" y="1030092"/>
            <a:chExt cx="8544137" cy="577100"/>
          </a:xfrm>
        </p:grpSpPr>
        <p:grpSp>
          <p:nvGrpSpPr>
            <p:cNvPr id="6" name="그룹 5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여러분은 어떤 이야기를 하고 싶나요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663479" y="1030094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29373"/>
            <a:ext cx="4595694" cy="3446770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5436096" y="1765973"/>
            <a:ext cx="3312369" cy="2909498"/>
            <a:chOff x="348342" y="1030092"/>
            <a:chExt cx="8544137" cy="46166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348342" y="1030092"/>
              <a:ext cx="8544137" cy="461665"/>
            </a:xfrm>
            <a:prstGeom prst="roundRect">
              <a:avLst/>
            </a:prstGeom>
            <a:solidFill>
              <a:schemeClr val="accent2">
                <a:lumMod val="7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348342" y="1048486"/>
              <a:ext cx="8515577" cy="424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까마귀 만나기를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기대하며 잠들기 </a:t>
              </a:r>
              <a:endParaRPr lang="en-US" altLang="ko-KR" sz="2800" b="1" dirty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전날 밤</a:t>
              </a:r>
              <a:r>
                <a:rPr lang="en-US" altLang="ko-KR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.</a:t>
              </a: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여러분은 일기장에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무슨 이야기를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적고 싶나요</a:t>
              </a:r>
              <a:r>
                <a:rPr lang="en-US" altLang="ko-KR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800" b="1" dirty="0">
                <a:solidFill>
                  <a:srgbClr val="002060"/>
                </a:solidFill>
                <a:latin typeface="한컴 백제 M" pitchFamily="18" charset="-127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01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그림책 속 인물 되기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pic>
        <p:nvPicPr>
          <p:cNvPr id="4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022">
            <a:off x="6987464" y="-236562"/>
            <a:ext cx="2049152" cy="20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/>
          <p:cNvGrpSpPr/>
          <p:nvPr/>
        </p:nvGrpSpPr>
        <p:grpSpPr>
          <a:xfrm>
            <a:off x="348342" y="1030092"/>
            <a:ext cx="8544137" cy="577100"/>
            <a:chOff x="348342" y="1030092"/>
            <a:chExt cx="8544137" cy="577100"/>
          </a:xfrm>
        </p:grpSpPr>
        <p:grpSp>
          <p:nvGrpSpPr>
            <p:cNvPr id="6" name="그룹 5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여러분은 어떤 이야기를 하고 싶나요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663479" y="1030094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그룹 11"/>
          <p:cNvGrpSpPr/>
          <p:nvPr/>
        </p:nvGrpSpPr>
        <p:grpSpPr>
          <a:xfrm>
            <a:off x="5293776" y="1765973"/>
            <a:ext cx="3456383" cy="2909498"/>
            <a:chOff x="-18768" y="1030092"/>
            <a:chExt cx="8915616" cy="46166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97617" y="1030092"/>
              <a:ext cx="8794861" cy="461665"/>
            </a:xfrm>
            <a:prstGeom prst="roundRect">
              <a:avLst/>
            </a:prstGeom>
            <a:solidFill>
              <a:schemeClr val="accent2">
                <a:lumMod val="7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-18768" y="1046154"/>
              <a:ext cx="8915616" cy="424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학교에 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잘 씻고 오지 않는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반 아이들에게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여러분이 선생님이라면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어떤 말을 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하고 싶나요</a:t>
              </a:r>
              <a:r>
                <a:rPr lang="en-US" altLang="ko-KR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800" b="1" dirty="0">
                <a:solidFill>
                  <a:srgbClr val="002060"/>
                </a:solidFill>
                <a:latin typeface="한컴 백제 M" pitchFamily="18" charset="-127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96159" l="0" r="99951">
                        <a14:backgroundMark x1="60059" y1="84310" x2="60059" y2="84310"/>
                        <a14:backgroundMark x1="4346" y1="66406" x2="4346" y2="66406"/>
                        <a14:backgroundMark x1="60400" y1="75260" x2="60400" y2="75260"/>
                        <a14:backgroundMark x1="52832" y1="81315" x2="52832" y2="81315"/>
                        <a14:backgroundMark x1="81152" y1="79167" x2="81152" y2="79167"/>
                        <a14:backgroundMark x1="63037" y1="80990" x2="63037" y2="80990"/>
                        <a14:backgroundMark x1="50244" y1="73828" x2="50244" y2="73828"/>
                        <a14:backgroundMark x1="43262" y1="72982" x2="43262" y2="72982"/>
                        <a14:backgroundMark x1="40576" y1="74870" x2="40576" y2="74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8421">
            <a:off x="376903" y="1394850"/>
            <a:ext cx="4868991" cy="365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2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그림책 속 인물 되기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pic>
        <p:nvPicPr>
          <p:cNvPr id="4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022">
            <a:off x="6987464" y="-236562"/>
            <a:ext cx="2049152" cy="20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/>
          <p:cNvGrpSpPr/>
          <p:nvPr/>
        </p:nvGrpSpPr>
        <p:grpSpPr>
          <a:xfrm>
            <a:off x="348342" y="1030092"/>
            <a:ext cx="8544137" cy="577100"/>
            <a:chOff x="348342" y="1030092"/>
            <a:chExt cx="8544137" cy="577100"/>
          </a:xfrm>
        </p:grpSpPr>
        <p:grpSp>
          <p:nvGrpSpPr>
            <p:cNvPr id="6" name="그룹 5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여러분은 어떤 이야기를 하고 싶나요</a:t>
                </a:r>
                <a:r>
                  <a:rPr lang="en-US" altLang="ko-KR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?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1663479" y="1030094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그룹 11"/>
          <p:cNvGrpSpPr/>
          <p:nvPr/>
        </p:nvGrpSpPr>
        <p:grpSpPr>
          <a:xfrm>
            <a:off x="5436096" y="1871066"/>
            <a:ext cx="3312369" cy="2909498"/>
            <a:chOff x="348342" y="1030092"/>
            <a:chExt cx="8544137" cy="461665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348342" y="1030092"/>
              <a:ext cx="8544137" cy="461665"/>
            </a:xfrm>
            <a:prstGeom prst="roundRect">
              <a:avLst/>
            </a:prstGeom>
            <a:solidFill>
              <a:schemeClr val="accent2">
                <a:lumMod val="7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348342" y="1048486"/>
              <a:ext cx="8515577" cy="424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잠에서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잘 깨지 못하는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준수에게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여러분</a:t>
              </a:r>
              <a:r>
                <a:rPr lang="ko-KR" altLang="en-US" sz="2800" b="1" dirty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은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무슨 말을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해 주고 싶나요</a:t>
              </a:r>
              <a:r>
                <a:rPr lang="en-US" altLang="ko-KR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?</a:t>
              </a:r>
              <a:endParaRPr lang="zh-CN" altLang="en-US" sz="2800" b="1" dirty="0">
                <a:solidFill>
                  <a:srgbClr val="002060"/>
                </a:solidFill>
                <a:latin typeface="한컴 백제 M" pitchFamily="18" charset="-127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3" name="그림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95" y="1560657"/>
            <a:ext cx="4401042" cy="330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2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2344;p29"/>
          <p:cNvSpPr txBox="1">
            <a:spLocks/>
          </p:cNvSpPr>
          <p:nvPr/>
        </p:nvSpPr>
        <p:spPr>
          <a:xfrm>
            <a:off x="616500" y="324175"/>
            <a:ext cx="63402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30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Hammersmith One"/>
              <a:buNone/>
              <a:defRPr sz="2400" b="0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defRPr>
            </a:lvl9pPr>
          </a:lstStyle>
          <a:p>
            <a:r>
              <a:rPr lang="ko-KR" altLang="en-US" dirty="0" smtClean="0">
                <a:latin typeface="한컴 백제 B" pitchFamily="18" charset="-127"/>
                <a:ea typeface="한컴 백제 B" pitchFamily="18" charset="-127"/>
              </a:rPr>
              <a:t> 그림책 속 인물 되기</a:t>
            </a:r>
            <a:endParaRPr lang="ko-KR" altLang="en-US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38351"/>
            <a:ext cx="753805" cy="939569"/>
          </a:xfrm>
          <a:prstGeom prst="rect">
            <a:avLst/>
          </a:prstGeom>
        </p:spPr>
      </p:pic>
      <p:pic>
        <p:nvPicPr>
          <p:cNvPr id="4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022">
            <a:off x="6987464" y="-236562"/>
            <a:ext cx="2049152" cy="204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그룹 4"/>
          <p:cNvGrpSpPr/>
          <p:nvPr/>
        </p:nvGrpSpPr>
        <p:grpSpPr>
          <a:xfrm>
            <a:off x="348342" y="1030092"/>
            <a:ext cx="8544137" cy="577101"/>
            <a:chOff x="348342" y="1030092"/>
            <a:chExt cx="8544137" cy="577101"/>
          </a:xfrm>
        </p:grpSpPr>
        <p:grpSp>
          <p:nvGrpSpPr>
            <p:cNvPr id="6" name="그룹 5"/>
            <p:cNvGrpSpPr/>
            <p:nvPr/>
          </p:nvGrpSpPr>
          <p:grpSpPr>
            <a:xfrm>
              <a:off x="348342" y="1030092"/>
              <a:ext cx="8544137" cy="461665"/>
              <a:chOff x="348342" y="1030092"/>
              <a:chExt cx="8544137" cy="461665"/>
            </a:xfrm>
          </p:grpSpPr>
          <p:sp>
            <p:nvSpPr>
              <p:cNvPr id="8" name="모서리가 둥근 직사각형 7"/>
              <p:cNvSpPr/>
              <p:nvPr/>
            </p:nvSpPr>
            <p:spPr>
              <a:xfrm>
                <a:off x="348342" y="1030092"/>
                <a:ext cx="8544137" cy="461665"/>
              </a:xfrm>
              <a:prstGeom prst="roundRect">
                <a:avLst/>
              </a:prstGeom>
              <a:solidFill>
                <a:schemeClr val="accent2">
                  <a:lumMod val="75000"/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文本框 31"/>
              <p:cNvSpPr txBox="1"/>
              <p:nvPr/>
            </p:nvSpPr>
            <p:spPr>
              <a:xfrm>
                <a:off x="376903" y="1030092"/>
                <a:ext cx="85155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2400" b="1" dirty="0" smtClean="0">
                    <a:solidFill>
                      <a:srgbClr val="002060"/>
                    </a:solidFill>
                    <a:latin typeface="한컴 백제 M" pitchFamily="18" charset="-127"/>
                    <a:ea typeface="한컴 백제 M" pitchFamily="18" charset="-127"/>
                    <a:sym typeface="微软雅黑" pitchFamily="34" charset="-122"/>
                  </a:rPr>
                  <a:t>발표해 봅시다</a:t>
                </a:r>
                <a:endParaRPr lang="zh-CN" altLang="en-US" sz="2400" b="1" dirty="0">
                  <a:solidFill>
                    <a:srgbClr val="002060"/>
                  </a:solidFill>
                  <a:latin typeface="한컴 백제 M" pitchFamily="18" charset="-127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301430">
              <a:off x="3001896" y="1030095"/>
              <a:ext cx="577098" cy="5770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그림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52" y="1805380"/>
            <a:ext cx="2419330" cy="1814497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96159" l="0" r="99951">
                        <a14:backgroundMark x1="60059" y1="84310" x2="60059" y2="84310"/>
                        <a14:backgroundMark x1="4346" y1="66406" x2="4346" y2="66406"/>
                        <a14:backgroundMark x1="60400" y1="75260" x2="60400" y2="75260"/>
                        <a14:backgroundMark x1="52832" y1="81315" x2="52832" y2="81315"/>
                        <a14:backgroundMark x1="81152" y1="79167" x2="81152" y2="79167"/>
                        <a14:backgroundMark x1="63037" y1="80990" x2="63037" y2="80990"/>
                        <a14:backgroundMark x1="50244" y1="73828" x2="50244" y2="73828"/>
                        <a14:backgroundMark x1="43262" y1="72982" x2="43262" y2="72982"/>
                        <a14:backgroundMark x1="40576" y1="74870" x2="40576" y2="74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8421">
            <a:off x="3501986" y="1799641"/>
            <a:ext cx="2223551" cy="1667663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545" y="1770903"/>
            <a:ext cx="2304256" cy="172819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602908" y="3877970"/>
            <a:ext cx="8131965" cy="1055746"/>
            <a:chOff x="348342" y="1030092"/>
            <a:chExt cx="8544137" cy="461665"/>
          </a:xfrm>
        </p:grpSpPr>
        <p:sp>
          <p:nvSpPr>
            <p:cNvPr id="20" name="모서리가 둥근 직사각형 19"/>
            <p:cNvSpPr/>
            <p:nvPr/>
          </p:nvSpPr>
          <p:spPr>
            <a:xfrm>
              <a:off x="348342" y="1030092"/>
              <a:ext cx="8544137" cy="461665"/>
            </a:xfrm>
            <a:prstGeom prst="roundRect">
              <a:avLst/>
            </a:prstGeom>
            <a:solidFill>
              <a:schemeClr val="accent2">
                <a:lumMod val="7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文本框 31"/>
            <p:cNvSpPr txBox="1"/>
            <p:nvPr/>
          </p:nvSpPr>
          <p:spPr>
            <a:xfrm>
              <a:off x="348342" y="1048486"/>
              <a:ext cx="8515577" cy="417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자신감 있게 큰 목소리로</a:t>
              </a:r>
              <a:endParaRPr lang="en-US" altLang="ko-KR" sz="2800" b="1" dirty="0" smtClean="0">
                <a:solidFill>
                  <a:srgbClr val="002060"/>
                </a:solidFill>
                <a:latin typeface="한컴 백제 M" pitchFamily="18" charset="-127"/>
                <a:ea typeface="한컴 백제 M" pitchFamily="18" charset="-127"/>
                <a:sym typeface="微软雅黑" pitchFamily="34" charset="-122"/>
              </a:endParaRPr>
            </a:p>
            <a:p>
              <a:pPr algn="ctr"/>
              <a:r>
                <a:rPr lang="ko-KR" altLang="en-US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발표해 봅시다</a:t>
              </a:r>
              <a:r>
                <a:rPr lang="en-US" altLang="ko-KR" sz="2800" b="1" dirty="0" smtClean="0">
                  <a:solidFill>
                    <a:srgbClr val="002060"/>
                  </a:solidFill>
                  <a:latin typeface="한컴 백제 M" pitchFamily="18" charset="-127"/>
                  <a:ea typeface="한컴 백제 M" pitchFamily="18" charset="-127"/>
                  <a:sym typeface="微软雅黑" pitchFamily="34" charset="-122"/>
                </a:rPr>
                <a:t>.</a:t>
              </a:r>
              <a:endParaRPr lang="zh-CN" altLang="en-US" sz="2800" b="1" dirty="0">
                <a:solidFill>
                  <a:srgbClr val="002060"/>
                </a:solidFill>
                <a:latin typeface="한컴 백제 M" pitchFamily="18" charset="-127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598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7" name="Google Shape;3777;p44"/>
          <p:cNvGrpSpPr/>
          <p:nvPr/>
        </p:nvGrpSpPr>
        <p:grpSpPr>
          <a:xfrm>
            <a:off x="1812831" y="3398522"/>
            <a:ext cx="1935042" cy="2252160"/>
            <a:chOff x="906800" y="2986175"/>
            <a:chExt cx="430325" cy="500825"/>
          </a:xfrm>
        </p:grpSpPr>
        <p:sp>
          <p:nvSpPr>
            <p:cNvPr id="3778" name="Google Shape;3778;p44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44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44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44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44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44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44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44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44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44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44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44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44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44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44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44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44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44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44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44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44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44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44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44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44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44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44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44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44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44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44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44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44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44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44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44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44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44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44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44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44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44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44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44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44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44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44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44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44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44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44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44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44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1" name="Google Shape;3831;p44"/>
          <p:cNvGrpSpPr/>
          <p:nvPr/>
        </p:nvGrpSpPr>
        <p:grpSpPr>
          <a:xfrm>
            <a:off x="-282794" y="2608979"/>
            <a:ext cx="3108182" cy="3041686"/>
            <a:chOff x="2112849" y="2797670"/>
            <a:chExt cx="625766" cy="612515"/>
          </a:xfrm>
        </p:grpSpPr>
        <p:sp>
          <p:nvSpPr>
            <p:cNvPr id="3832" name="Google Shape;3832;p44"/>
            <p:cNvSpPr/>
            <p:nvPr/>
          </p:nvSpPr>
          <p:spPr>
            <a:xfrm>
              <a:off x="2112849" y="2797670"/>
              <a:ext cx="625766" cy="61251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44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44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44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44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44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44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44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44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44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44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44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44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44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44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44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44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44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44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44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44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44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44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44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44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44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44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44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44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44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44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44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44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44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44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44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44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44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44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44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4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4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4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4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4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4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4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4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4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44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44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44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44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44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44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44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44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4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4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4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4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4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4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4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4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4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4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44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44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4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4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4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4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4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4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4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4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44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44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4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4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4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4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4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4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4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4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44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44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4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4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4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4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4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4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4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4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4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4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4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4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4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4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4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4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4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4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44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44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4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4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4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4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4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8" name="Google Shape;3948;p44"/>
          <p:cNvSpPr txBox="1">
            <a:spLocks noGrp="1"/>
          </p:cNvSpPr>
          <p:nvPr>
            <p:ph type="title"/>
          </p:nvPr>
        </p:nvSpPr>
        <p:spPr>
          <a:xfrm>
            <a:off x="856506" y="437130"/>
            <a:ext cx="3397886" cy="11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정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리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하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기</a:t>
            </a:r>
            <a:endParaRPr sz="6600" b="1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02" name="모서리가 둥근 직사각형 201"/>
          <p:cNvSpPr/>
          <p:nvPr/>
        </p:nvSpPr>
        <p:spPr>
          <a:xfrm>
            <a:off x="2441808" y="368714"/>
            <a:ext cx="6224720" cy="4470598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03" name="Google Shape;2757;p35"/>
          <p:cNvSpPr txBox="1">
            <a:spLocks/>
          </p:cNvSpPr>
          <p:nvPr/>
        </p:nvSpPr>
        <p:spPr>
          <a:xfrm>
            <a:off x="2714116" y="843558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buFont typeface="Arial" charset="0"/>
              <a:buChar char="•"/>
            </a:pP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그림책은 무엇인가요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  <a:p>
            <a:pPr marL="571500" indent="-571500">
              <a:buFont typeface="Arial" charset="0"/>
              <a:buChar char="•"/>
            </a:pPr>
            <a:endParaRPr lang="en-US" altLang="ko-KR" sz="4400" dirty="0">
              <a:latin typeface="한컴 백제 B" pitchFamily="18" charset="-127"/>
              <a:ea typeface="한컴 백제 B" pitchFamily="18" charset="-127"/>
            </a:endParaRPr>
          </a:p>
          <a:p>
            <a:pPr marL="571500" indent="-571500">
              <a:buFont typeface="Arial" charset="0"/>
              <a:buChar char="•"/>
            </a:pP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오늘 우리가 읽은</a:t>
            </a:r>
            <a:r>
              <a:rPr lang="en-US" altLang="ko-KR" sz="4400" dirty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그림책의 제목은 무엇인가요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?</a:t>
            </a:r>
          </a:p>
        </p:txBody>
      </p:sp>
      <p:grpSp>
        <p:nvGrpSpPr>
          <p:cNvPr id="3949" name="Google Shape;3949;p44"/>
          <p:cNvGrpSpPr/>
          <p:nvPr/>
        </p:nvGrpSpPr>
        <p:grpSpPr>
          <a:xfrm>
            <a:off x="-11" y="2567068"/>
            <a:ext cx="989950" cy="906114"/>
            <a:chOff x="2142650" y="2489700"/>
            <a:chExt cx="317750" cy="290850"/>
          </a:xfrm>
        </p:grpSpPr>
        <p:sp>
          <p:nvSpPr>
            <p:cNvPr id="3950" name="Google Shape;3950;p44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4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44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44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44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44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44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44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44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44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44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44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44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44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44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44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44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44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44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44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44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44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44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44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44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9766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77" name="Google Shape;3777;p44"/>
          <p:cNvGrpSpPr/>
          <p:nvPr/>
        </p:nvGrpSpPr>
        <p:grpSpPr>
          <a:xfrm>
            <a:off x="1812831" y="3398522"/>
            <a:ext cx="1935042" cy="2252160"/>
            <a:chOff x="906800" y="2986175"/>
            <a:chExt cx="430325" cy="500825"/>
          </a:xfrm>
        </p:grpSpPr>
        <p:sp>
          <p:nvSpPr>
            <p:cNvPr id="3778" name="Google Shape;3778;p44"/>
            <p:cNvSpPr/>
            <p:nvPr/>
          </p:nvSpPr>
          <p:spPr>
            <a:xfrm>
              <a:off x="906800" y="2986175"/>
              <a:ext cx="430325" cy="500825"/>
            </a:xfrm>
            <a:custGeom>
              <a:avLst/>
              <a:gdLst/>
              <a:ahLst/>
              <a:cxnLst/>
              <a:rect l="l" t="t" r="r" b="b"/>
              <a:pathLst>
                <a:path w="17213" h="20033" extrusionOk="0">
                  <a:moveTo>
                    <a:pt x="3703" y="0"/>
                  </a:moveTo>
                  <a:cubicBezTo>
                    <a:pt x="2022" y="0"/>
                    <a:pt x="777" y="805"/>
                    <a:pt x="430" y="2721"/>
                  </a:cubicBezTo>
                  <a:cubicBezTo>
                    <a:pt x="1" y="5136"/>
                    <a:pt x="890" y="8012"/>
                    <a:pt x="1723" y="10232"/>
                  </a:cubicBezTo>
                  <a:cubicBezTo>
                    <a:pt x="2505" y="12326"/>
                    <a:pt x="3564" y="14313"/>
                    <a:pt x="4857" y="16136"/>
                  </a:cubicBezTo>
                  <a:cubicBezTo>
                    <a:pt x="5999" y="17738"/>
                    <a:pt x="7430" y="19270"/>
                    <a:pt x="9392" y="19680"/>
                  </a:cubicBezTo>
                  <a:cubicBezTo>
                    <a:pt x="9943" y="19902"/>
                    <a:pt x="10511" y="20033"/>
                    <a:pt x="11073" y="20033"/>
                  </a:cubicBezTo>
                  <a:cubicBezTo>
                    <a:pt x="11855" y="20033"/>
                    <a:pt x="12624" y="19779"/>
                    <a:pt x="13321" y="19163"/>
                  </a:cubicBezTo>
                  <a:cubicBezTo>
                    <a:pt x="14778" y="17876"/>
                    <a:pt x="15541" y="15682"/>
                    <a:pt x="16185" y="13903"/>
                  </a:cubicBezTo>
                  <a:cubicBezTo>
                    <a:pt x="16941" y="11822"/>
                    <a:pt x="17213" y="9488"/>
                    <a:pt x="16639" y="7331"/>
                  </a:cubicBezTo>
                  <a:cubicBezTo>
                    <a:pt x="15976" y="4859"/>
                    <a:pt x="14147" y="3352"/>
                    <a:pt x="11915" y="2292"/>
                  </a:cubicBezTo>
                  <a:cubicBezTo>
                    <a:pt x="9613" y="1214"/>
                    <a:pt x="7172" y="469"/>
                    <a:pt x="4662" y="78"/>
                  </a:cubicBezTo>
                  <a:cubicBezTo>
                    <a:pt x="4330" y="27"/>
                    <a:pt x="4009" y="0"/>
                    <a:pt x="37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9" name="Google Shape;3779;p44"/>
            <p:cNvSpPr/>
            <p:nvPr/>
          </p:nvSpPr>
          <p:spPr>
            <a:xfrm>
              <a:off x="946225" y="3049700"/>
              <a:ext cx="14525" cy="19750"/>
            </a:xfrm>
            <a:custGeom>
              <a:avLst/>
              <a:gdLst/>
              <a:ahLst/>
              <a:cxnLst/>
              <a:rect l="l" t="t" r="r" b="b"/>
              <a:pathLst>
                <a:path w="581" h="790" extrusionOk="0">
                  <a:moveTo>
                    <a:pt x="271" y="1"/>
                  </a:moveTo>
                  <a:cubicBezTo>
                    <a:pt x="179" y="1"/>
                    <a:pt x="129" y="75"/>
                    <a:pt x="95" y="155"/>
                  </a:cubicBezTo>
                  <a:cubicBezTo>
                    <a:pt x="89" y="161"/>
                    <a:pt x="89" y="174"/>
                    <a:pt x="83" y="180"/>
                  </a:cubicBezTo>
                  <a:cubicBezTo>
                    <a:pt x="1" y="363"/>
                    <a:pt x="102" y="722"/>
                    <a:pt x="316" y="779"/>
                  </a:cubicBezTo>
                  <a:lnTo>
                    <a:pt x="335" y="785"/>
                  </a:lnTo>
                  <a:cubicBezTo>
                    <a:pt x="348" y="788"/>
                    <a:pt x="360" y="790"/>
                    <a:pt x="372" y="790"/>
                  </a:cubicBezTo>
                  <a:cubicBezTo>
                    <a:pt x="459" y="790"/>
                    <a:pt x="521" y="712"/>
                    <a:pt x="543" y="634"/>
                  </a:cubicBezTo>
                  <a:cubicBezTo>
                    <a:pt x="581" y="508"/>
                    <a:pt x="575" y="369"/>
                    <a:pt x="524" y="243"/>
                  </a:cubicBezTo>
                  <a:cubicBezTo>
                    <a:pt x="486" y="148"/>
                    <a:pt x="411" y="29"/>
                    <a:pt x="303" y="3"/>
                  </a:cubicBezTo>
                  <a:cubicBezTo>
                    <a:pt x="292" y="1"/>
                    <a:pt x="282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0" name="Google Shape;3780;p44"/>
            <p:cNvSpPr/>
            <p:nvPr/>
          </p:nvSpPr>
          <p:spPr>
            <a:xfrm>
              <a:off x="958275" y="3034300"/>
              <a:ext cx="10900" cy="9775"/>
            </a:xfrm>
            <a:custGeom>
              <a:avLst/>
              <a:gdLst/>
              <a:ahLst/>
              <a:cxnLst/>
              <a:rect l="l" t="t" r="r" b="b"/>
              <a:pathLst>
                <a:path w="436" h="391" extrusionOk="0">
                  <a:moveTo>
                    <a:pt x="219" y="0"/>
                  </a:moveTo>
                  <a:cubicBezTo>
                    <a:pt x="215" y="0"/>
                    <a:pt x="210" y="1"/>
                    <a:pt x="206" y="1"/>
                  </a:cubicBezTo>
                  <a:lnTo>
                    <a:pt x="149" y="8"/>
                  </a:lnTo>
                  <a:cubicBezTo>
                    <a:pt x="1" y="19"/>
                    <a:pt x="71" y="390"/>
                    <a:pt x="206" y="390"/>
                  </a:cubicBezTo>
                  <a:cubicBezTo>
                    <a:pt x="214" y="390"/>
                    <a:pt x="223" y="389"/>
                    <a:pt x="231" y="386"/>
                  </a:cubicBezTo>
                  <a:lnTo>
                    <a:pt x="282" y="367"/>
                  </a:lnTo>
                  <a:cubicBezTo>
                    <a:pt x="435" y="324"/>
                    <a:pt x="368" y="0"/>
                    <a:pt x="21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1" name="Google Shape;3781;p44"/>
            <p:cNvSpPr/>
            <p:nvPr/>
          </p:nvSpPr>
          <p:spPr>
            <a:xfrm>
              <a:off x="981225" y="3044350"/>
              <a:ext cx="7075" cy="9175"/>
            </a:xfrm>
            <a:custGeom>
              <a:avLst/>
              <a:gdLst/>
              <a:ahLst/>
              <a:cxnLst/>
              <a:rect l="l" t="t" r="r" b="b"/>
              <a:pathLst>
                <a:path w="283" h="367" extrusionOk="0">
                  <a:moveTo>
                    <a:pt x="133" y="0"/>
                  </a:moveTo>
                  <a:cubicBezTo>
                    <a:pt x="131" y="0"/>
                    <a:pt x="129" y="1"/>
                    <a:pt x="127" y="3"/>
                  </a:cubicBezTo>
                  <a:lnTo>
                    <a:pt x="95" y="15"/>
                  </a:lnTo>
                  <a:cubicBezTo>
                    <a:pt x="89" y="22"/>
                    <a:pt x="83" y="28"/>
                    <a:pt x="76" y="41"/>
                  </a:cubicBezTo>
                  <a:cubicBezTo>
                    <a:pt x="1" y="116"/>
                    <a:pt x="64" y="299"/>
                    <a:pt x="140" y="350"/>
                  </a:cubicBezTo>
                  <a:cubicBezTo>
                    <a:pt x="158" y="362"/>
                    <a:pt x="175" y="367"/>
                    <a:pt x="189" y="367"/>
                  </a:cubicBezTo>
                  <a:cubicBezTo>
                    <a:pt x="266" y="367"/>
                    <a:pt x="283" y="219"/>
                    <a:pt x="272" y="161"/>
                  </a:cubicBezTo>
                  <a:cubicBezTo>
                    <a:pt x="259" y="104"/>
                    <a:pt x="228" y="53"/>
                    <a:pt x="184" y="15"/>
                  </a:cubicBezTo>
                  <a:cubicBezTo>
                    <a:pt x="171" y="9"/>
                    <a:pt x="158" y="3"/>
                    <a:pt x="152" y="3"/>
                  </a:cubicBezTo>
                  <a:lnTo>
                    <a:pt x="146" y="3"/>
                  </a:lnTo>
                  <a:cubicBezTo>
                    <a:pt x="142" y="3"/>
                    <a:pt x="137" y="0"/>
                    <a:pt x="1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2" name="Google Shape;3782;p44"/>
            <p:cNvSpPr/>
            <p:nvPr/>
          </p:nvSpPr>
          <p:spPr>
            <a:xfrm>
              <a:off x="975425" y="3055075"/>
              <a:ext cx="4725" cy="6575"/>
            </a:xfrm>
            <a:custGeom>
              <a:avLst/>
              <a:gdLst/>
              <a:ahLst/>
              <a:cxnLst/>
              <a:rect l="l" t="t" r="r" b="b"/>
              <a:pathLst>
                <a:path w="189" h="263" extrusionOk="0">
                  <a:moveTo>
                    <a:pt x="84" y="1"/>
                  </a:moveTo>
                  <a:cubicBezTo>
                    <a:pt x="48" y="1"/>
                    <a:pt x="13" y="24"/>
                    <a:pt x="6" y="66"/>
                  </a:cubicBezTo>
                  <a:cubicBezTo>
                    <a:pt x="1" y="116"/>
                    <a:pt x="56" y="262"/>
                    <a:pt x="113" y="262"/>
                  </a:cubicBezTo>
                  <a:cubicBezTo>
                    <a:pt x="128" y="262"/>
                    <a:pt x="143" y="253"/>
                    <a:pt x="157" y="230"/>
                  </a:cubicBezTo>
                  <a:cubicBezTo>
                    <a:pt x="189" y="167"/>
                    <a:pt x="182" y="91"/>
                    <a:pt x="151" y="34"/>
                  </a:cubicBezTo>
                  <a:cubicBezTo>
                    <a:pt x="133" y="11"/>
                    <a:pt x="108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3" name="Google Shape;3783;p44"/>
            <p:cNvSpPr/>
            <p:nvPr/>
          </p:nvSpPr>
          <p:spPr>
            <a:xfrm>
              <a:off x="1010850" y="3209825"/>
              <a:ext cx="6525" cy="8125"/>
            </a:xfrm>
            <a:custGeom>
              <a:avLst/>
              <a:gdLst/>
              <a:ahLst/>
              <a:cxnLst/>
              <a:rect l="l" t="t" r="r" b="b"/>
              <a:pathLst>
                <a:path w="261" h="325" extrusionOk="0">
                  <a:moveTo>
                    <a:pt x="105" y="1"/>
                  </a:moveTo>
                  <a:cubicBezTo>
                    <a:pt x="86" y="1"/>
                    <a:pt x="68" y="12"/>
                    <a:pt x="52" y="38"/>
                  </a:cubicBezTo>
                  <a:cubicBezTo>
                    <a:pt x="0" y="115"/>
                    <a:pt x="76" y="324"/>
                    <a:pt x="157" y="324"/>
                  </a:cubicBezTo>
                  <a:cubicBezTo>
                    <a:pt x="174" y="324"/>
                    <a:pt x="193" y="314"/>
                    <a:pt x="210" y="290"/>
                  </a:cubicBezTo>
                  <a:cubicBezTo>
                    <a:pt x="261" y="208"/>
                    <a:pt x="183" y="1"/>
                    <a:pt x="1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4" name="Google Shape;3784;p44"/>
            <p:cNvSpPr/>
            <p:nvPr/>
          </p:nvSpPr>
          <p:spPr>
            <a:xfrm>
              <a:off x="1029800" y="3207750"/>
              <a:ext cx="5475" cy="5900"/>
            </a:xfrm>
            <a:custGeom>
              <a:avLst/>
              <a:gdLst/>
              <a:ahLst/>
              <a:cxnLst/>
              <a:rect l="l" t="t" r="r" b="b"/>
              <a:pathLst>
                <a:path w="219" h="236" extrusionOk="0">
                  <a:moveTo>
                    <a:pt x="123" y="1"/>
                  </a:moveTo>
                  <a:cubicBezTo>
                    <a:pt x="111" y="1"/>
                    <a:pt x="99" y="8"/>
                    <a:pt x="89" y="26"/>
                  </a:cubicBezTo>
                  <a:cubicBezTo>
                    <a:pt x="76" y="45"/>
                    <a:pt x="63" y="58"/>
                    <a:pt x="44" y="64"/>
                  </a:cubicBezTo>
                  <a:cubicBezTo>
                    <a:pt x="0" y="83"/>
                    <a:pt x="26" y="203"/>
                    <a:pt x="76" y="209"/>
                  </a:cubicBezTo>
                  <a:cubicBezTo>
                    <a:pt x="95" y="209"/>
                    <a:pt x="114" y="209"/>
                    <a:pt x="126" y="222"/>
                  </a:cubicBezTo>
                  <a:cubicBezTo>
                    <a:pt x="139" y="231"/>
                    <a:pt x="151" y="236"/>
                    <a:pt x="161" y="236"/>
                  </a:cubicBezTo>
                  <a:cubicBezTo>
                    <a:pt x="208" y="236"/>
                    <a:pt x="219" y="138"/>
                    <a:pt x="208" y="102"/>
                  </a:cubicBezTo>
                  <a:cubicBezTo>
                    <a:pt x="199" y="73"/>
                    <a:pt x="160" y="1"/>
                    <a:pt x="1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5" name="Google Shape;3785;p44"/>
            <p:cNvSpPr/>
            <p:nvPr/>
          </p:nvSpPr>
          <p:spPr>
            <a:xfrm>
              <a:off x="1018450" y="3187300"/>
              <a:ext cx="6600" cy="8700"/>
            </a:xfrm>
            <a:custGeom>
              <a:avLst/>
              <a:gdLst/>
              <a:ahLst/>
              <a:cxnLst/>
              <a:rect l="l" t="t" r="r" b="b"/>
              <a:pathLst>
                <a:path w="264" h="348" extrusionOk="0">
                  <a:moveTo>
                    <a:pt x="155" y="0"/>
                  </a:moveTo>
                  <a:cubicBezTo>
                    <a:pt x="148" y="0"/>
                    <a:pt x="141" y="2"/>
                    <a:pt x="133" y="5"/>
                  </a:cubicBezTo>
                  <a:lnTo>
                    <a:pt x="101" y="18"/>
                  </a:lnTo>
                  <a:cubicBezTo>
                    <a:pt x="0" y="62"/>
                    <a:pt x="25" y="213"/>
                    <a:pt x="70" y="289"/>
                  </a:cubicBezTo>
                  <a:cubicBezTo>
                    <a:pt x="96" y="329"/>
                    <a:pt x="129" y="348"/>
                    <a:pt x="158" y="348"/>
                  </a:cubicBezTo>
                  <a:cubicBezTo>
                    <a:pt x="199" y="348"/>
                    <a:pt x="235" y="313"/>
                    <a:pt x="246" y="251"/>
                  </a:cubicBezTo>
                  <a:cubicBezTo>
                    <a:pt x="246" y="232"/>
                    <a:pt x="252" y="220"/>
                    <a:pt x="252" y="201"/>
                  </a:cubicBezTo>
                  <a:cubicBezTo>
                    <a:pt x="264" y="161"/>
                    <a:pt x="228" y="0"/>
                    <a:pt x="1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6" name="Google Shape;3786;p44"/>
            <p:cNvSpPr/>
            <p:nvPr/>
          </p:nvSpPr>
          <p:spPr>
            <a:xfrm>
              <a:off x="987425" y="3182075"/>
              <a:ext cx="6125" cy="7500"/>
            </a:xfrm>
            <a:custGeom>
              <a:avLst/>
              <a:gdLst/>
              <a:ahLst/>
              <a:cxnLst/>
              <a:rect l="l" t="t" r="r" b="b"/>
              <a:pathLst>
                <a:path w="245" h="300" extrusionOk="0">
                  <a:moveTo>
                    <a:pt x="80" y="0"/>
                  </a:moveTo>
                  <a:cubicBezTo>
                    <a:pt x="46" y="0"/>
                    <a:pt x="17" y="26"/>
                    <a:pt x="11" y="88"/>
                  </a:cubicBezTo>
                  <a:cubicBezTo>
                    <a:pt x="1" y="137"/>
                    <a:pt x="40" y="300"/>
                    <a:pt x="115" y="300"/>
                  </a:cubicBezTo>
                  <a:cubicBezTo>
                    <a:pt x="128" y="300"/>
                    <a:pt x="142" y="295"/>
                    <a:pt x="156" y="284"/>
                  </a:cubicBezTo>
                  <a:lnTo>
                    <a:pt x="163" y="284"/>
                  </a:lnTo>
                  <a:cubicBezTo>
                    <a:pt x="245" y="271"/>
                    <a:pt x="213" y="139"/>
                    <a:pt x="188" y="101"/>
                  </a:cubicBezTo>
                  <a:cubicBezTo>
                    <a:pt x="182" y="94"/>
                    <a:pt x="182" y="88"/>
                    <a:pt x="182" y="88"/>
                  </a:cubicBezTo>
                  <a:cubicBezTo>
                    <a:pt x="161" y="34"/>
                    <a:pt x="118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7" name="Google Shape;3787;p44"/>
            <p:cNvSpPr/>
            <p:nvPr/>
          </p:nvSpPr>
          <p:spPr>
            <a:xfrm>
              <a:off x="987225" y="3235675"/>
              <a:ext cx="11050" cy="15000"/>
            </a:xfrm>
            <a:custGeom>
              <a:avLst/>
              <a:gdLst/>
              <a:ahLst/>
              <a:cxnLst/>
              <a:rect l="l" t="t" r="r" b="b"/>
              <a:pathLst>
                <a:path w="442" h="600" extrusionOk="0">
                  <a:moveTo>
                    <a:pt x="139" y="0"/>
                  </a:moveTo>
                  <a:cubicBezTo>
                    <a:pt x="0" y="0"/>
                    <a:pt x="7" y="259"/>
                    <a:pt x="26" y="341"/>
                  </a:cubicBezTo>
                  <a:cubicBezTo>
                    <a:pt x="50" y="464"/>
                    <a:pt x="123" y="600"/>
                    <a:pt x="262" y="600"/>
                  </a:cubicBezTo>
                  <a:cubicBezTo>
                    <a:pt x="265" y="600"/>
                    <a:pt x="268" y="599"/>
                    <a:pt x="272" y="599"/>
                  </a:cubicBezTo>
                  <a:cubicBezTo>
                    <a:pt x="316" y="599"/>
                    <a:pt x="360" y="568"/>
                    <a:pt x="379" y="524"/>
                  </a:cubicBezTo>
                  <a:cubicBezTo>
                    <a:pt x="442" y="398"/>
                    <a:pt x="429" y="246"/>
                    <a:pt x="354" y="126"/>
                  </a:cubicBezTo>
                  <a:cubicBezTo>
                    <a:pt x="316" y="51"/>
                    <a:pt x="227" y="0"/>
                    <a:pt x="1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8" name="Google Shape;3788;p44"/>
            <p:cNvSpPr/>
            <p:nvPr/>
          </p:nvSpPr>
          <p:spPr>
            <a:xfrm>
              <a:off x="1022375" y="3247950"/>
              <a:ext cx="7525" cy="10125"/>
            </a:xfrm>
            <a:custGeom>
              <a:avLst/>
              <a:gdLst/>
              <a:ahLst/>
              <a:cxnLst/>
              <a:rect l="l" t="t" r="r" b="b"/>
              <a:pathLst>
                <a:path w="301" h="405" extrusionOk="0">
                  <a:moveTo>
                    <a:pt x="160" y="0"/>
                  </a:moveTo>
                  <a:cubicBezTo>
                    <a:pt x="144" y="0"/>
                    <a:pt x="127" y="6"/>
                    <a:pt x="108" y="20"/>
                  </a:cubicBezTo>
                  <a:lnTo>
                    <a:pt x="89" y="33"/>
                  </a:lnTo>
                  <a:cubicBezTo>
                    <a:pt x="1" y="102"/>
                    <a:pt x="32" y="253"/>
                    <a:pt x="83" y="335"/>
                  </a:cubicBezTo>
                  <a:cubicBezTo>
                    <a:pt x="107" y="376"/>
                    <a:pt x="151" y="404"/>
                    <a:pt x="192" y="404"/>
                  </a:cubicBezTo>
                  <a:cubicBezTo>
                    <a:pt x="226" y="404"/>
                    <a:pt x="258" y="384"/>
                    <a:pt x="272" y="335"/>
                  </a:cubicBezTo>
                  <a:lnTo>
                    <a:pt x="278" y="304"/>
                  </a:lnTo>
                  <a:cubicBezTo>
                    <a:pt x="300" y="244"/>
                    <a:pt x="261" y="0"/>
                    <a:pt x="1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9" name="Google Shape;3789;p44"/>
            <p:cNvSpPr/>
            <p:nvPr/>
          </p:nvSpPr>
          <p:spPr>
            <a:xfrm>
              <a:off x="1145700" y="3076450"/>
              <a:ext cx="6625" cy="8175"/>
            </a:xfrm>
            <a:custGeom>
              <a:avLst/>
              <a:gdLst/>
              <a:ahLst/>
              <a:cxnLst/>
              <a:rect l="l" t="t" r="r" b="b"/>
              <a:pathLst>
                <a:path w="265" h="327" extrusionOk="0">
                  <a:moveTo>
                    <a:pt x="109" y="0"/>
                  </a:moveTo>
                  <a:cubicBezTo>
                    <a:pt x="91" y="0"/>
                    <a:pt x="73" y="11"/>
                    <a:pt x="57" y="37"/>
                  </a:cubicBezTo>
                  <a:cubicBezTo>
                    <a:pt x="0" y="119"/>
                    <a:pt x="77" y="326"/>
                    <a:pt x="156" y="326"/>
                  </a:cubicBezTo>
                  <a:cubicBezTo>
                    <a:pt x="174" y="326"/>
                    <a:pt x="192" y="315"/>
                    <a:pt x="208" y="289"/>
                  </a:cubicBezTo>
                  <a:cubicBezTo>
                    <a:pt x="264" y="207"/>
                    <a:pt x="187" y="0"/>
                    <a:pt x="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0" name="Google Shape;3790;p44"/>
            <p:cNvSpPr/>
            <p:nvPr/>
          </p:nvSpPr>
          <p:spPr>
            <a:xfrm>
              <a:off x="1178325" y="3089950"/>
              <a:ext cx="4750" cy="6200"/>
            </a:xfrm>
            <a:custGeom>
              <a:avLst/>
              <a:gdLst/>
              <a:ahLst/>
              <a:cxnLst/>
              <a:rect l="l" t="t" r="r" b="b"/>
              <a:pathLst>
                <a:path w="190" h="248" extrusionOk="0">
                  <a:moveTo>
                    <a:pt x="72" y="0"/>
                  </a:moveTo>
                  <a:cubicBezTo>
                    <a:pt x="33" y="0"/>
                    <a:pt x="0" y="49"/>
                    <a:pt x="0" y="102"/>
                  </a:cubicBezTo>
                  <a:cubicBezTo>
                    <a:pt x="0" y="159"/>
                    <a:pt x="13" y="241"/>
                    <a:pt x="89" y="248"/>
                  </a:cubicBezTo>
                  <a:cubicBezTo>
                    <a:pt x="190" y="248"/>
                    <a:pt x="164" y="102"/>
                    <a:pt x="133" y="46"/>
                  </a:cubicBezTo>
                  <a:cubicBezTo>
                    <a:pt x="113" y="13"/>
                    <a:pt x="92" y="0"/>
                    <a:pt x="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1" name="Google Shape;3791;p44"/>
            <p:cNvSpPr/>
            <p:nvPr/>
          </p:nvSpPr>
          <p:spPr>
            <a:xfrm>
              <a:off x="1157400" y="3104800"/>
              <a:ext cx="6925" cy="9100"/>
            </a:xfrm>
            <a:custGeom>
              <a:avLst/>
              <a:gdLst/>
              <a:ahLst/>
              <a:cxnLst/>
              <a:rect l="l" t="t" r="r" b="b"/>
              <a:pathLst>
                <a:path w="277" h="364" extrusionOk="0">
                  <a:moveTo>
                    <a:pt x="79" y="1"/>
                  </a:moveTo>
                  <a:cubicBezTo>
                    <a:pt x="13" y="1"/>
                    <a:pt x="1" y="123"/>
                    <a:pt x="11" y="177"/>
                  </a:cubicBezTo>
                  <a:cubicBezTo>
                    <a:pt x="11" y="253"/>
                    <a:pt x="55" y="316"/>
                    <a:pt x="118" y="354"/>
                  </a:cubicBezTo>
                  <a:cubicBezTo>
                    <a:pt x="132" y="359"/>
                    <a:pt x="148" y="363"/>
                    <a:pt x="164" y="363"/>
                  </a:cubicBezTo>
                  <a:cubicBezTo>
                    <a:pt x="184" y="363"/>
                    <a:pt x="202" y="356"/>
                    <a:pt x="213" y="335"/>
                  </a:cubicBezTo>
                  <a:cubicBezTo>
                    <a:pt x="226" y="309"/>
                    <a:pt x="238" y="284"/>
                    <a:pt x="257" y="265"/>
                  </a:cubicBezTo>
                  <a:cubicBezTo>
                    <a:pt x="276" y="227"/>
                    <a:pt x="264" y="177"/>
                    <a:pt x="232" y="152"/>
                  </a:cubicBezTo>
                  <a:lnTo>
                    <a:pt x="232" y="183"/>
                  </a:lnTo>
                  <a:cubicBezTo>
                    <a:pt x="226" y="152"/>
                    <a:pt x="213" y="127"/>
                    <a:pt x="200" y="101"/>
                  </a:cubicBezTo>
                  <a:cubicBezTo>
                    <a:pt x="182" y="63"/>
                    <a:pt x="150" y="38"/>
                    <a:pt x="118" y="13"/>
                  </a:cubicBezTo>
                  <a:cubicBezTo>
                    <a:pt x="104" y="5"/>
                    <a:pt x="90" y="1"/>
                    <a:pt x="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2" name="Google Shape;3792;p44"/>
            <p:cNvSpPr/>
            <p:nvPr/>
          </p:nvSpPr>
          <p:spPr>
            <a:xfrm>
              <a:off x="1114625" y="3083625"/>
              <a:ext cx="6500" cy="10425"/>
            </a:xfrm>
            <a:custGeom>
              <a:avLst/>
              <a:gdLst/>
              <a:ahLst/>
              <a:cxnLst/>
              <a:rect l="l" t="t" r="r" b="b"/>
              <a:pathLst>
                <a:path w="260" h="417" extrusionOk="0">
                  <a:moveTo>
                    <a:pt x="101" y="0"/>
                  </a:moveTo>
                  <a:cubicBezTo>
                    <a:pt x="79" y="0"/>
                    <a:pt x="58" y="9"/>
                    <a:pt x="45" y="34"/>
                  </a:cubicBezTo>
                  <a:cubicBezTo>
                    <a:pt x="0" y="135"/>
                    <a:pt x="7" y="255"/>
                    <a:pt x="70" y="349"/>
                  </a:cubicBezTo>
                  <a:cubicBezTo>
                    <a:pt x="86" y="371"/>
                    <a:pt x="121" y="416"/>
                    <a:pt x="159" y="416"/>
                  </a:cubicBezTo>
                  <a:cubicBezTo>
                    <a:pt x="165" y="416"/>
                    <a:pt x="171" y="415"/>
                    <a:pt x="177" y="412"/>
                  </a:cubicBezTo>
                  <a:lnTo>
                    <a:pt x="209" y="400"/>
                  </a:lnTo>
                  <a:cubicBezTo>
                    <a:pt x="240" y="387"/>
                    <a:pt x="259" y="349"/>
                    <a:pt x="246" y="311"/>
                  </a:cubicBezTo>
                  <a:cubicBezTo>
                    <a:pt x="246" y="255"/>
                    <a:pt x="240" y="236"/>
                    <a:pt x="240" y="192"/>
                  </a:cubicBezTo>
                  <a:cubicBezTo>
                    <a:pt x="234" y="128"/>
                    <a:pt x="215" y="78"/>
                    <a:pt x="177" y="34"/>
                  </a:cubicBezTo>
                  <a:cubicBezTo>
                    <a:pt x="159" y="16"/>
                    <a:pt x="12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3" name="Google Shape;3793;p44"/>
            <p:cNvSpPr/>
            <p:nvPr/>
          </p:nvSpPr>
          <p:spPr>
            <a:xfrm>
              <a:off x="1159100" y="3051925"/>
              <a:ext cx="7550" cy="9225"/>
            </a:xfrm>
            <a:custGeom>
              <a:avLst/>
              <a:gdLst/>
              <a:ahLst/>
              <a:cxnLst/>
              <a:rect l="l" t="t" r="r" b="b"/>
              <a:pathLst>
                <a:path w="302" h="369" extrusionOk="0">
                  <a:moveTo>
                    <a:pt x="127" y="0"/>
                  </a:moveTo>
                  <a:cubicBezTo>
                    <a:pt x="106" y="0"/>
                    <a:pt x="82" y="7"/>
                    <a:pt x="57" y="22"/>
                  </a:cubicBezTo>
                  <a:cubicBezTo>
                    <a:pt x="0" y="59"/>
                    <a:pt x="19" y="160"/>
                    <a:pt x="38" y="211"/>
                  </a:cubicBezTo>
                  <a:lnTo>
                    <a:pt x="50" y="230"/>
                  </a:lnTo>
                  <a:cubicBezTo>
                    <a:pt x="57" y="267"/>
                    <a:pt x="76" y="305"/>
                    <a:pt x="101" y="331"/>
                  </a:cubicBezTo>
                  <a:cubicBezTo>
                    <a:pt x="119" y="356"/>
                    <a:pt x="146" y="369"/>
                    <a:pt x="172" y="369"/>
                  </a:cubicBezTo>
                  <a:cubicBezTo>
                    <a:pt x="210" y="369"/>
                    <a:pt x="247" y="344"/>
                    <a:pt x="259" y="299"/>
                  </a:cubicBezTo>
                  <a:cubicBezTo>
                    <a:pt x="301" y="192"/>
                    <a:pt x="245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4" name="Google Shape;3794;p44"/>
            <p:cNvSpPr/>
            <p:nvPr/>
          </p:nvSpPr>
          <p:spPr>
            <a:xfrm>
              <a:off x="1160200" y="3079175"/>
              <a:ext cx="6325" cy="8400"/>
            </a:xfrm>
            <a:custGeom>
              <a:avLst/>
              <a:gdLst/>
              <a:ahLst/>
              <a:cxnLst/>
              <a:rect l="l" t="t" r="r" b="b"/>
              <a:pathLst>
                <a:path w="253" h="336" extrusionOk="0">
                  <a:moveTo>
                    <a:pt x="98" y="1"/>
                  </a:moveTo>
                  <a:cubicBezTo>
                    <a:pt x="92" y="1"/>
                    <a:pt x="87" y="2"/>
                    <a:pt x="82" y="4"/>
                  </a:cubicBezTo>
                  <a:lnTo>
                    <a:pt x="76" y="4"/>
                  </a:lnTo>
                  <a:cubicBezTo>
                    <a:pt x="0" y="42"/>
                    <a:pt x="0" y="155"/>
                    <a:pt x="32" y="224"/>
                  </a:cubicBezTo>
                  <a:cubicBezTo>
                    <a:pt x="32" y="224"/>
                    <a:pt x="32" y="231"/>
                    <a:pt x="32" y="231"/>
                  </a:cubicBezTo>
                  <a:cubicBezTo>
                    <a:pt x="47" y="266"/>
                    <a:pt x="89" y="336"/>
                    <a:pt x="137" y="336"/>
                  </a:cubicBezTo>
                  <a:cubicBezTo>
                    <a:pt x="150" y="336"/>
                    <a:pt x="164" y="331"/>
                    <a:pt x="177" y="319"/>
                  </a:cubicBezTo>
                  <a:cubicBezTo>
                    <a:pt x="177" y="319"/>
                    <a:pt x="177" y="313"/>
                    <a:pt x="177" y="313"/>
                  </a:cubicBezTo>
                  <a:cubicBezTo>
                    <a:pt x="252" y="306"/>
                    <a:pt x="227" y="155"/>
                    <a:pt x="202" y="117"/>
                  </a:cubicBezTo>
                  <a:lnTo>
                    <a:pt x="202" y="105"/>
                  </a:lnTo>
                  <a:cubicBezTo>
                    <a:pt x="196" y="71"/>
                    <a:pt x="145" y="1"/>
                    <a:pt x="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5" name="Google Shape;3795;p44"/>
            <p:cNvSpPr/>
            <p:nvPr/>
          </p:nvSpPr>
          <p:spPr>
            <a:xfrm>
              <a:off x="1178950" y="3124025"/>
              <a:ext cx="8225" cy="9975"/>
            </a:xfrm>
            <a:custGeom>
              <a:avLst/>
              <a:gdLst/>
              <a:ahLst/>
              <a:cxnLst/>
              <a:rect l="l" t="t" r="r" b="b"/>
              <a:pathLst>
                <a:path w="329" h="399" extrusionOk="0">
                  <a:moveTo>
                    <a:pt x="113" y="1"/>
                  </a:moveTo>
                  <a:cubicBezTo>
                    <a:pt x="62" y="1"/>
                    <a:pt x="22" y="50"/>
                    <a:pt x="13" y="114"/>
                  </a:cubicBezTo>
                  <a:cubicBezTo>
                    <a:pt x="1" y="215"/>
                    <a:pt x="39" y="360"/>
                    <a:pt x="146" y="392"/>
                  </a:cubicBezTo>
                  <a:cubicBezTo>
                    <a:pt x="165" y="398"/>
                    <a:pt x="190" y="398"/>
                    <a:pt x="209" y="398"/>
                  </a:cubicBezTo>
                  <a:cubicBezTo>
                    <a:pt x="329" y="379"/>
                    <a:pt x="285" y="171"/>
                    <a:pt x="247" y="108"/>
                  </a:cubicBezTo>
                  <a:cubicBezTo>
                    <a:pt x="228" y="83"/>
                    <a:pt x="209" y="58"/>
                    <a:pt x="190" y="39"/>
                  </a:cubicBezTo>
                  <a:cubicBezTo>
                    <a:pt x="163" y="12"/>
                    <a:pt x="137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6" name="Google Shape;3796;p44"/>
            <p:cNvSpPr/>
            <p:nvPr/>
          </p:nvSpPr>
          <p:spPr>
            <a:xfrm>
              <a:off x="1139850" y="3125375"/>
              <a:ext cx="9025" cy="9750"/>
            </a:xfrm>
            <a:custGeom>
              <a:avLst/>
              <a:gdLst/>
              <a:ahLst/>
              <a:cxnLst/>
              <a:rect l="l" t="t" r="r" b="b"/>
              <a:pathLst>
                <a:path w="361" h="390" extrusionOk="0">
                  <a:moveTo>
                    <a:pt x="103" y="1"/>
                  </a:moveTo>
                  <a:cubicBezTo>
                    <a:pt x="52" y="1"/>
                    <a:pt x="9" y="53"/>
                    <a:pt x="1" y="117"/>
                  </a:cubicBezTo>
                  <a:cubicBezTo>
                    <a:pt x="1" y="136"/>
                    <a:pt x="1" y="149"/>
                    <a:pt x="1" y="168"/>
                  </a:cubicBezTo>
                  <a:cubicBezTo>
                    <a:pt x="7" y="180"/>
                    <a:pt x="7" y="193"/>
                    <a:pt x="7" y="205"/>
                  </a:cubicBezTo>
                  <a:cubicBezTo>
                    <a:pt x="13" y="262"/>
                    <a:pt x="38" y="319"/>
                    <a:pt x="76" y="363"/>
                  </a:cubicBezTo>
                  <a:cubicBezTo>
                    <a:pt x="83" y="369"/>
                    <a:pt x="89" y="376"/>
                    <a:pt x="101" y="382"/>
                  </a:cubicBezTo>
                  <a:cubicBezTo>
                    <a:pt x="108" y="382"/>
                    <a:pt x="120" y="388"/>
                    <a:pt x="133" y="388"/>
                  </a:cubicBezTo>
                  <a:cubicBezTo>
                    <a:pt x="139" y="389"/>
                    <a:pt x="146" y="390"/>
                    <a:pt x="152" y="390"/>
                  </a:cubicBezTo>
                  <a:cubicBezTo>
                    <a:pt x="183" y="390"/>
                    <a:pt x="213" y="377"/>
                    <a:pt x="234" y="351"/>
                  </a:cubicBezTo>
                  <a:lnTo>
                    <a:pt x="234" y="351"/>
                  </a:lnTo>
                  <a:cubicBezTo>
                    <a:pt x="231" y="355"/>
                    <a:pt x="230" y="356"/>
                    <a:pt x="232" y="356"/>
                  </a:cubicBezTo>
                  <a:cubicBezTo>
                    <a:pt x="240" y="356"/>
                    <a:pt x="297" y="313"/>
                    <a:pt x="297" y="313"/>
                  </a:cubicBezTo>
                  <a:cubicBezTo>
                    <a:pt x="360" y="275"/>
                    <a:pt x="316" y="149"/>
                    <a:pt x="259" y="130"/>
                  </a:cubicBezTo>
                  <a:cubicBezTo>
                    <a:pt x="249" y="122"/>
                    <a:pt x="242" y="119"/>
                    <a:pt x="238" y="119"/>
                  </a:cubicBezTo>
                  <a:cubicBezTo>
                    <a:pt x="235" y="119"/>
                    <a:pt x="233" y="122"/>
                    <a:pt x="234" y="127"/>
                  </a:cubicBezTo>
                  <a:lnTo>
                    <a:pt x="234" y="127"/>
                  </a:lnTo>
                  <a:cubicBezTo>
                    <a:pt x="221" y="96"/>
                    <a:pt x="199" y="69"/>
                    <a:pt x="177" y="41"/>
                  </a:cubicBezTo>
                  <a:cubicBezTo>
                    <a:pt x="153" y="13"/>
                    <a:pt x="127" y="1"/>
                    <a:pt x="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7" name="Google Shape;3797;p44"/>
            <p:cNvSpPr/>
            <p:nvPr/>
          </p:nvSpPr>
          <p:spPr>
            <a:xfrm>
              <a:off x="1158925" y="3147275"/>
              <a:ext cx="12325" cy="16575"/>
            </a:xfrm>
            <a:custGeom>
              <a:avLst/>
              <a:gdLst/>
              <a:ahLst/>
              <a:cxnLst/>
              <a:rect l="l" t="t" r="r" b="b"/>
              <a:pathLst>
                <a:path w="493" h="663" extrusionOk="0">
                  <a:moveTo>
                    <a:pt x="197" y="1"/>
                  </a:moveTo>
                  <a:cubicBezTo>
                    <a:pt x="157" y="1"/>
                    <a:pt x="118" y="20"/>
                    <a:pt x="89" y="67"/>
                  </a:cubicBezTo>
                  <a:cubicBezTo>
                    <a:pt x="1" y="200"/>
                    <a:pt x="32" y="402"/>
                    <a:pt x="114" y="534"/>
                  </a:cubicBezTo>
                  <a:cubicBezTo>
                    <a:pt x="155" y="599"/>
                    <a:pt x="230" y="662"/>
                    <a:pt x="302" y="662"/>
                  </a:cubicBezTo>
                  <a:cubicBezTo>
                    <a:pt x="342" y="662"/>
                    <a:pt x="380" y="644"/>
                    <a:pt x="411" y="597"/>
                  </a:cubicBezTo>
                  <a:cubicBezTo>
                    <a:pt x="493" y="458"/>
                    <a:pt x="461" y="257"/>
                    <a:pt x="385" y="130"/>
                  </a:cubicBezTo>
                  <a:cubicBezTo>
                    <a:pt x="345" y="62"/>
                    <a:pt x="268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8" name="Google Shape;3798;p44"/>
            <p:cNvSpPr/>
            <p:nvPr/>
          </p:nvSpPr>
          <p:spPr>
            <a:xfrm>
              <a:off x="1118100" y="3113575"/>
              <a:ext cx="7100" cy="8900"/>
            </a:xfrm>
            <a:custGeom>
              <a:avLst/>
              <a:gdLst/>
              <a:ahLst/>
              <a:cxnLst/>
              <a:rect l="l" t="t" r="r" b="b"/>
              <a:pathLst>
                <a:path w="284" h="356" extrusionOk="0">
                  <a:moveTo>
                    <a:pt x="116" y="0"/>
                  </a:moveTo>
                  <a:cubicBezTo>
                    <a:pt x="96" y="0"/>
                    <a:pt x="76" y="12"/>
                    <a:pt x="57" y="40"/>
                  </a:cubicBezTo>
                  <a:cubicBezTo>
                    <a:pt x="0" y="128"/>
                    <a:pt x="87" y="355"/>
                    <a:pt x="172" y="355"/>
                  </a:cubicBezTo>
                  <a:cubicBezTo>
                    <a:pt x="191" y="355"/>
                    <a:pt x="210" y="344"/>
                    <a:pt x="227" y="318"/>
                  </a:cubicBezTo>
                  <a:cubicBezTo>
                    <a:pt x="284" y="226"/>
                    <a:pt x="203" y="0"/>
                    <a:pt x="1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9" name="Google Shape;3799;p44"/>
            <p:cNvSpPr/>
            <p:nvPr/>
          </p:nvSpPr>
          <p:spPr>
            <a:xfrm>
              <a:off x="1197550" y="3081875"/>
              <a:ext cx="8300" cy="9400"/>
            </a:xfrm>
            <a:custGeom>
              <a:avLst/>
              <a:gdLst/>
              <a:ahLst/>
              <a:cxnLst/>
              <a:rect l="l" t="t" r="r" b="b"/>
              <a:pathLst>
                <a:path w="332" h="376" extrusionOk="0">
                  <a:moveTo>
                    <a:pt x="161" y="0"/>
                  </a:moveTo>
                  <a:cubicBezTo>
                    <a:pt x="154" y="0"/>
                    <a:pt x="147" y="1"/>
                    <a:pt x="140" y="3"/>
                  </a:cubicBezTo>
                  <a:cubicBezTo>
                    <a:pt x="1" y="34"/>
                    <a:pt x="58" y="312"/>
                    <a:pt x="152" y="356"/>
                  </a:cubicBezTo>
                  <a:cubicBezTo>
                    <a:pt x="152" y="353"/>
                    <a:pt x="150" y="347"/>
                    <a:pt x="148" y="342"/>
                  </a:cubicBezTo>
                  <a:lnTo>
                    <a:pt x="148" y="342"/>
                  </a:lnTo>
                  <a:cubicBezTo>
                    <a:pt x="166" y="365"/>
                    <a:pt x="187" y="376"/>
                    <a:pt x="207" y="376"/>
                  </a:cubicBezTo>
                  <a:cubicBezTo>
                    <a:pt x="237" y="376"/>
                    <a:pt x="262" y="352"/>
                    <a:pt x="266" y="306"/>
                  </a:cubicBezTo>
                  <a:lnTo>
                    <a:pt x="266" y="331"/>
                  </a:lnTo>
                  <a:cubicBezTo>
                    <a:pt x="332" y="259"/>
                    <a:pt x="284" y="0"/>
                    <a:pt x="1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0" name="Google Shape;3800;p44"/>
            <p:cNvSpPr/>
            <p:nvPr/>
          </p:nvSpPr>
          <p:spPr>
            <a:xfrm>
              <a:off x="1243125" y="3321375"/>
              <a:ext cx="7275" cy="10225"/>
            </a:xfrm>
            <a:custGeom>
              <a:avLst/>
              <a:gdLst/>
              <a:ahLst/>
              <a:cxnLst/>
              <a:rect l="l" t="t" r="r" b="b"/>
              <a:pathLst>
                <a:path w="291" h="409" extrusionOk="0">
                  <a:moveTo>
                    <a:pt x="115" y="0"/>
                  </a:moveTo>
                  <a:cubicBezTo>
                    <a:pt x="92" y="0"/>
                    <a:pt x="69" y="12"/>
                    <a:pt x="51" y="41"/>
                  </a:cubicBezTo>
                  <a:cubicBezTo>
                    <a:pt x="1" y="129"/>
                    <a:pt x="7" y="243"/>
                    <a:pt x="64" y="331"/>
                  </a:cubicBezTo>
                  <a:cubicBezTo>
                    <a:pt x="88" y="371"/>
                    <a:pt x="134" y="408"/>
                    <a:pt x="178" y="408"/>
                  </a:cubicBezTo>
                  <a:cubicBezTo>
                    <a:pt x="203" y="408"/>
                    <a:pt x="228" y="395"/>
                    <a:pt x="247" y="363"/>
                  </a:cubicBezTo>
                  <a:cubicBezTo>
                    <a:pt x="291" y="274"/>
                    <a:pt x="284" y="161"/>
                    <a:pt x="228" y="79"/>
                  </a:cubicBezTo>
                  <a:cubicBezTo>
                    <a:pt x="203" y="38"/>
                    <a:pt x="158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1" name="Google Shape;3801;p44"/>
            <p:cNvSpPr/>
            <p:nvPr/>
          </p:nvSpPr>
          <p:spPr>
            <a:xfrm>
              <a:off x="1201650" y="3303100"/>
              <a:ext cx="9650" cy="9375"/>
            </a:xfrm>
            <a:custGeom>
              <a:avLst/>
              <a:gdLst/>
              <a:ahLst/>
              <a:cxnLst/>
              <a:rect l="l" t="t" r="r" b="b"/>
              <a:pathLst>
                <a:path w="386" h="375" extrusionOk="0">
                  <a:moveTo>
                    <a:pt x="143" y="1"/>
                  </a:moveTo>
                  <a:cubicBezTo>
                    <a:pt x="138" y="1"/>
                    <a:pt x="132" y="2"/>
                    <a:pt x="127" y="3"/>
                  </a:cubicBezTo>
                  <a:lnTo>
                    <a:pt x="108" y="3"/>
                  </a:lnTo>
                  <a:cubicBezTo>
                    <a:pt x="1" y="34"/>
                    <a:pt x="26" y="211"/>
                    <a:pt x="77" y="280"/>
                  </a:cubicBezTo>
                  <a:cubicBezTo>
                    <a:pt x="102" y="337"/>
                    <a:pt x="159" y="375"/>
                    <a:pt x="228" y="375"/>
                  </a:cubicBezTo>
                  <a:cubicBezTo>
                    <a:pt x="278" y="375"/>
                    <a:pt x="304" y="331"/>
                    <a:pt x="348" y="299"/>
                  </a:cubicBezTo>
                  <a:cubicBezTo>
                    <a:pt x="386" y="249"/>
                    <a:pt x="373" y="179"/>
                    <a:pt x="323" y="141"/>
                  </a:cubicBezTo>
                  <a:cubicBezTo>
                    <a:pt x="278" y="122"/>
                    <a:pt x="253" y="72"/>
                    <a:pt x="215" y="40"/>
                  </a:cubicBezTo>
                  <a:cubicBezTo>
                    <a:pt x="200" y="14"/>
                    <a:pt x="171" y="1"/>
                    <a:pt x="1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2" name="Google Shape;3802;p44"/>
            <p:cNvSpPr/>
            <p:nvPr/>
          </p:nvSpPr>
          <p:spPr>
            <a:xfrm>
              <a:off x="1203700" y="3259600"/>
              <a:ext cx="8800" cy="14175"/>
            </a:xfrm>
            <a:custGeom>
              <a:avLst/>
              <a:gdLst/>
              <a:ahLst/>
              <a:cxnLst/>
              <a:rect l="l" t="t" r="r" b="b"/>
              <a:pathLst>
                <a:path w="352" h="567" extrusionOk="0">
                  <a:moveTo>
                    <a:pt x="137" y="1"/>
                  </a:moveTo>
                  <a:cubicBezTo>
                    <a:pt x="132" y="1"/>
                    <a:pt x="126" y="1"/>
                    <a:pt x="121" y="2"/>
                  </a:cubicBezTo>
                  <a:lnTo>
                    <a:pt x="108" y="2"/>
                  </a:lnTo>
                  <a:cubicBezTo>
                    <a:pt x="45" y="8"/>
                    <a:pt x="26" y="90"/>
                    <a:pt x="14" y="141"/>
                  </a:cubicBezTo>
                  <a:cubicBezTo>
                    <a:pt x="1" y="254"/>
                    <a:pt x="26" y="368"/>
                    <a:pt x="77" y="469"/>
                  </a:cubicBezTo>
                  <a:cubicBezTo>
                    <a:pt x="102" y="535"/>
                    <a:pt x="145" y="566"/>
                    <a:pt x="185" y="566"/>
                  </a:cubicBezTo>
                  <a:cubicBezTo>
                    <a:pt x="235" y="566"/>
                    <a:pt x="279" y="516"/>
                    <a:pt x="272" y="424"/>
                  </a:cubicBezTo>
                  <a:cubicBezTo>
                    <a:pt x="272" y="424"/>
                    <a:pt x="272" y="418"/>
                    <a:pt x="272" y="412"/>
                  </a:cubicBezTo>
                  <a:cubicBezTo>
                    <a:pt x="352" y="283"/>
                    <a:pt x="307" y="1"/>
                    <a:pt x="1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3" name="Google Shape;3803;p44"/>
            <p:cNvSpPr/>
            <p:nvPr/>
          </p:nvSpPr>
          <p:spPr>
            <a:xfrm>
              <a:off x="1236200" y="3269525"/>
              <a:ext cx="9950" cy="11100"/>
            </a:xfrm>
            <a:custGeom>
              <a:avLst/>
              <a:gdLst/>
              <a:ahLst/>
              <a:cxnLst/>
              <a:rect l="l" t="t" r="r" b="b"/>
              <a:pathLst>
                <a:path w="398" h="444" extrusionOk="0">
                  <a:moveTo>
                    <a:pt x="196" y="1"/>
                  </a:moveTo>
                  <a:cubicBezTo>
                    <a:pt x="178" y="1"/>
                    <a:pt x="161" y="5"/>
                    <a:pt x="145" y="15"/>
                  </a:cubicBezTo>
                  <a:cubicBezTo>
                    <a:pt x="114" y="40"/>
                    <a:pt x="88" y="53"/>
                    <a:pt x="51" y="78"/>
                  </a:cubicBezTo>
                  <a:cubicBezTo>
                    <a:pt x="0" y="109"/>
                    <a:pt x="19" y="217"/>
                    <a:pt x="57" y="248"/>
                  </a:cubicBezTo>
                  <a:cubicBezTo>
                    <a:pt x="57" y="248"/>
                    <a:pt x="101" y="280"/>
                    <a:pt x="107" y="292"/>
                  </a:cubicBezTo>
                  <a:cubicBezTo>
                    <a:pt x="114" y="305"/>
                    <a:pt x="120" y="311"/>
                    <a:pt x="126" y="318"/>
                  </a:cubicBezTo>
                  <a:cubicBezTo>
                    <a:pt x="126" y="324"/>
                    <a:pt x="133" y="330"/>
                    <a:pt x="133" y="330"/>
                  </a:cubicBezTo>
                  <a:cubicBezTo>
                    <a:pt x="158" y="387"/>
                    <a:pt x="208" y="425"/>
                    <a:pt x="265" y="444"/>
                  </a:cubicBezTo>
                  <a:cubicBezTo>
                    <a:pt x="309" y="444"/>
                    <a:pt x="353" y="418"/>
                    <a:pt x="360" y="368"/>
                  </a:cubicBezTo>
                  <a:cubicBezTo>
                    <a:pt x="397" y="236"/>
                    <a:pt x="353" y="97"/>
                    <a:pt x="246" y="15"/>
                  </a:cubicBezTo>
                  <a:cubicBezTo>
                    <a:pt x="230" y="5"/>
                    <a:pt x="213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4" name="Google Shape;3804;p44"/>
            <p:cNvSpPr/>
            <p:nvPr/>
          </p:nvSpPr>
          <p:spPr>
            <a:xfrm>
              <a:off x="1238875" y="3276825"/>
              <a:ext cx="650" cy="900"/>
            </a:xfrm>
            <a:custGeom>
              <a:avLst/>
              <a:gdLst/>
              <a:ahLst/>
              <a:cxnLst/>
              <a:rect l="l" t="t" r="r" b="b"/>
              <a:pathLst>
                <a:path w="26" h="36" extrusionOk="0">
                  <a:moveTo>
                    <a:pt x="0" y="0"/>
                  </a:moveTo>
                  <a:lnTo>
                    <a:pt x="9" y="11"/>
                  </a:lnTo>
                  <a:lnTo>
                    <a:pt x="9" y="11"/>
                  </a:lnTo>
                  <a:cubicBezTo>
                    <a:pt x="5" y="6"/>
                    <a:pt x="2" y="2"/>
                    <a:pt x="0" y="0"/>
                  </a:cubicBezTo>
                  <a:close/>
                  <a:moveTo>
                    <a:pt x="9" y="11"/>
                  </a:moveTo>
                  <a:cubicBezTo>
                    <a:pt x="16" y="22"/>
                    <a:pt x="25" y="36"/>
                    <a:pt x="25" y="36"/>
                  </a:cubicBezTo>
                  <a:cubicBezTo>
                    <a:pt x="25" y="36"/>
                    <a:pt x="24" y="33"/>
                    <a:pt x="19" y="26"/>
                  </a:cubicBezTo>
                  <a:lnTo>
                    <a:pt x="9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5" name="Google Shape;3805;p44"/>
            <p:cNvSpPr/>
            <p:nvPr/>
          </p:nvSpPr>
          <p:spPr>
            <a:xfrm>
              <a:off x="1219475" y="3284400"/>
              <a:ext cx="7450" cy="7800"/>
            </a:xfrm>
            <a:custGeom>
              <a:avLst/>
              <a:gdLst/>
              <a:ahLst/>
              <a:cxnLst/>
              <a:rect l="l" t="t" r="r" b="b"/>
              <a:pathLst>
                <a:path w="298" h="312" extrusionOk="0">
                  <a:moveTo>
                    <a:pt x="64" y="0"/>
                  </a:moveTo>
                  <a:cubicBezTo>
                    <a:pt x="32" y="0"/>
                    <a:pt x="7" y="25"/>
                    <a:pt x="7" y="57"/>
                  </a:cubicBezTo>
                  <a:cubicBezTo>
                    <a:pt x="1" y="132"/>
                    <a:pt x="26" y="208"/>
                    <a:pt x="76" y="271"/>
                  </a:cubicBezTo>
                  <a:cubicBezTo>
                    <a:pt x="92" y="287"/>
                    <a:pt x="126" y="312"/>
                    <a:pt x="155" y="312"/>
                  </a:cubicBezTo>
                  <a:cubicBezTo>
                    <a:pt x="161" y="312"/>
                    <a:pt x="166" y="311"/>
                    <a:pt x="171" y="309"/>
                  </a:cubicBezTo>
                  <a:cubicBezTo>
                    <a:pt x="215" y="296"/>
                    <a:pt x="215" y="252"/>
                    <a:pt x="259" y="233"/>
                  </a:cubicBezTo>
                  <a:cubicBezTo>
                    <a:pt x="297" y="208"/>
                    <a:pt x="265" y="132"/>
                    <a:pt x="234" y="120"/>
                  </a:cubicBezTo>
                  <a:cubicBezTo>
                    <a:pt x="215" y="114"/>
                    <a:pt x="171" y="44"/>
                    <a:pt x="152" y="25"/>
                  </a:cubicBezTo>
                  <a:cubicBezTo>
                    <a:pt x="127" y="6"/>
                    <a:pt x="95" y="0"/>
                    <a:pt x="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6" name="Google Shape;3806;p44"/>
            <p:cNvSpPr/>
            <p:nvPr/>
          </p:nvSpPr>
          <p:spPr>
            <a:xfrm>
              <a:off x="1180225" y="3264250"/>
              <a:ext cx="5825" cy="9800"/>
            </a:xfrm>
            <a:custGeom>
              <a:avLst/>
              <a:gdLst/>
              <a:ahLst/>
              <a:cxnLst/>
              <a:rect l="l" t="t" r="r" b="b"/>
              <a:pathLst>
                <a:path w="233" h="392" extrusionOk="0">
                  <a:moveTo>
                    <a:pt x="106" y="0"/>
                  </a:moveTo>
                  <a:cubicBezTo>
                    <a:pt x="98" y="0"/>
                    <a:pt x="90" y="4"/>
                    <a:pt x="82" y="11"/>
                  </a:cubicBezTo>
                  <a:cubicBezTo>
                    <a:pt x="38" y="30"/>
                    <a:pt x="13" y="68"/>
                    <a:pt x="13" y="106"/>
                  </a:cubicBezTo>
                  <a:cubicBezTo>
                    <a:pt x="0" y="194"/>
                    <a:pt x="19" y="365"/>
                    <a:pt x="126" y="390"/>
                  </a:cubicBezTo>
                  <a:cubicBezTo>
                    <a:pt x="132" y="391"/>
                    <a:pt x="138" y="391"/>
                    <a:pt x="143" y="391"/>
                  </a:cubicBezTo>
                  <a:cubicBezTo>
                    <a:pt x="232" y="391"/>
                    <a:pt x="221" y="248"/>
                    <a:pt x="221" y="194"/>
                  </a:cubicBezTo>
                  <a:cubicBezTo>
                    <a:pt x="215" y="175"/>
                    <a:pt x="208" y="156"/>
                    <a:pt x="196" y="144"/>
                  </a:cubicBezTo>
                  <a:cubicBezTo>
                    <a:pt x="196" y="119"/>
                    <a:pt x="183" y="93"/>
                    <a:pt x="177" y="74"/>
                  </a:cubicBezTo>
                  <a:cubicBezTo>
                    <a:pt x="167" y="49"/>
                    <a:pt x="137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7" name="Google Shape;3807;p44"/>
            <p:cNvSpPr/>
            <p:nvPr/>
          </p:nvSpPr>
          <p:spPr>
            <a:xfrm>
              <a:off x="1214625" y="3241450"/>
              <a:ext cx="6425" cy="7825"/>
            </a:xfrm>
            <a:custGeom>
              <a:avLst/>
              <a:gdLst/>
              <a:ahLst/>
              <a:cxnLst/>
              <a:rect l="l" t="t" r="r" b="b"/>
              <a:pathLst>
                <a:path w="257" h="313" extrusionOk="0">
                  <a:moveTo>
                    <a:pt x="122" y="0"/>
                  </a:moveTo>
                  <a:cubicBezTo>
                    <a:pt x="115" y="0"/>
                    <a:pt x="108" y="1"/>
                    <a:pt x="100" y="3"/>
                  </a:cubicBezTo>
                  <a:cubicBezTo>
                    <a:pt x="24" y="28"/>
                    <a:pt x="24" y="122"/>
                    <a:pt x="12" y="185"/>
                  </a:cubicBezTo>
                  <a:cubicBezTo>
                    <a:pt x="1" y="223"/>
                    <a:pt x="27" y="313"/>
                    <a:pt x="75" y="313"/>
                  </a:cubicBezTo>
                  <a:cubicBezTo>
                    <a:pt x="83" y="313"/>
                    <a:pt x="91" y="311"/>
                    <a:pt x="100" y="305"/>
                  </a:cubicBezTo>
                  <a:cubicBezTo>
                    <a:pt x="113" y="305"/>
                    <a:pt x="125" y="299"/>
                    <a:pt x="138" y="299"/>
                  </a:cubicBezTo>
                  <a:cubicBezTo>
                    <a:pt x="150" y="299"/>
                    <a:pt x="157" y="305"/>
                    <a:pt x="163" y="305"/>
                  </a:cubicBezTo>
                  <a:cubicBezTo>
                    <a:pt x="171" y="307"/>
                    <a:pt x="178" y="308"/>
                    <a:pt x="185" y="308"/>
                  </a:cubicBezTo>
                  <a:cubicBezTo>
                    <a:pt x="238" y="308"/>
                    <a:pt x="257" y="247"/>
                    <a:pt x="251" y="185"/>
                  </a:cubicBezTo>
                  <a:lnTo>
                    <a:pt x="251" y="135"/>
                  </a:lnTo>
                  <a:cubicBezTo>
                    <a:pt x="245" y="110"/>
                    <a:pt x="232" y="78"/>
                    <a:pt x="214" y="59"/>
                  </a:cubicBezTo>
                  <a:cubicBezTo>
                    <a:pt x="214" y="53"/>
                    <a:pt x="207" y="47"/>
                    <a:pt x="201" y="40"/>
                  </a:cubicBezTo>
                  <a:lnTo>
                    <a:pt x="201" y="34"/>
                  </a:lnTo>
                  <a:lnTo>
                    <a:pt x="195" y="34"/>
                  </a:lnTo>
                  <a:cubicBezTo>
                    <a:pt x="188" y="28"/>
                    <a:pt x="182" y="21"/>
                    <a:pt x="176" y="15"/>
                  </a:cubicBezTo>
                  <a:lnTo>
                    <a:pt x="176" y="21"/>
                  </a:lnTo>
                  <a:cubicBezTo>
                    <a:pt x="161" y="7"/>
                    <a:pt x="144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8" name="Google Shape;3808;p44"/>
            <p:cNvSpPr/>
            <p:nvPr/>
          </p:nvSpPr>
          <p:spPr>
            <a:xfrm>
              <a:off x="1190025" y="3375950"/>
              <a:ext cx="8500" cy="10275"/>
            </a:xfrm>
            <a:custGeom>
              <a:avLst/>
              <a:gdLst/>
              <a:ahLst/>
              <a:cxnLst/>
              <a:rect l="l" t="t" r="r" b="b"/>
              <a:pathLst>
                <a:path w="340" h="411" extrusionOk="0">
                  <a:moveTo>
                    <a:pt x="140" y="0"/>
                  </a:moveTo>
                  <a:cubicBezTo>
                    <a:pt x="0" y="0"/>
                    <a:pt x="71" y="283"/>
                    <a:pt x="125" y="343"/>
                  </a:cubicBezTo>
                  <a:cubicBezTo>
                    <a:pt x="151" y="368"/>
                    <a:pt x="182" y="393"/>
                    <a:pt x="220" y="406"/>
                  </a:cubicBezTo>
                  <a:cubicBezTo>
                    <a:pt x="227" y="409"/>
                    <a:pt x="234" y="410"/>
                    <a:pt x="241" y="410"/>
                  </a:cubicBezTo>
                  <a:cubicBezTo>
                    <a:pt x="293" y="410"/>
                    <a:pt x="328" y="331"/>
                    <a:pt x="333" y="286"/>
                  </a:cubicBezTo>
                  <a:cubicBezTo>
                    <a:pt x="340" y="173"/>
                    <a:pt x="302" y="28"/>
                    <a:pt x="163" y="2"/>
                  </a:cubicBezTo>
                  <a:cubicBezTo>
                    <a:pt x="155" y="1"/>
                    <a:pt x="147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9" name="Google Shape;3809;p44"/>
            <p:cNvSpPr/>
            <p:nvPr/>
          </p:nvSpPr>
          <p:spPr>
            <a:xfrm>
              <a:off x="1204975" y="3380875"/>
              <a:ext cx="7125" cy="8525"/>
            </a:xfrm>
            <a:custGeom>
              <a:avLst/>
              <a:gdLst/>
              <a:ahLst/>
              <a:cxnLst/>
              <a:rect l="l" t="t" r="r" b="b"/>
              <a:pathLst>
                <a:path w="285" h="341" extrusionOk="0">
                  <a:moveTo>
                    <a:pt x="130" y="1"/>
                  </a:moveTo>
                  <a:cubicBezTo>
                    <a:pt x="120" y="1"/>
                    <a:pt x="110" y="3"/>
                    <a:pt x="101" y="7"/>
                  </a:cubicBezTo>
                  <a:lnTo>
                    <a:pt x="82" y="20"/>
                  </a:lnTo>
                  <a:cubicBezTo>
                    <a:pt x="76" y="26"/>
                    <a:pt x="71" y="31"/>
                    <a:pt x="68" y="35"/>
                  </a:cubicBezTo>
                  <a:lnTo>
                    <a:pt x="68" y="35"/>
                  </a:lnTo>
                  <a:cubicBezTo>
                    <a:pt x="68" y="34"/>
                    <a:pt x="69" y="33"/>
                    <a:pt x="70" y="32"/>
                  </a:cubicBezTo>
                  <a:lnTo>
                    <a:pt x="70" y="32"/>
                  </a:lnTo>
                  <a:cubicBezTo>
                    <a:pt x="0" y="45"/>
                    <a:pt x="26" y="165"/>
                    <a:pt x="51" y="203"/>
                  </a:cubicBezTo>
                  <a:cubicBezTo>
                    <a:pt x="43" y="191"/>
                    <a:pt x="39" y="187"/>
                    <a:pt x="38" y="187"/>
                  </a:cubicBezTo>
                  <a:cubicBezTo>
                    <a:pt x="34" y="187"/>
                    <a:pt x="71" y="259"/>
                    <a:pt x="76" y="259"/>
                  </a:cubicBezTo>
                  <a:cubicBezTo>
                    <a:pt x="89" y="285"/>
                    <a:pt x="108" y="310"/>
                    <a:pt x="133" y="323"/>
                  </a:cubicBezTo>
                  <a:cubicBezTo>
                    <a:pt x="147" y="334"/>
                    <a:pt x="163" y="340"/>
                    <a:pt x="179" y="340"/>
                  </a:cubicBezTo>
                  <a:cubicBezTo>
                    <a:pt x="205" y="340"/>
                    <a:pt x="231" y="325"/>
                    <a:pt x="246" y="297"/>
                  </a:cubicBezTo>
                  <a:cubicBezTo>
                    <a:pt x="284" y="222"/>
                    <a:pt x="278" y="133"/>
                    <a:pt x="234" y="64"/>
                  </a:cubicBezTo>
                  <a:cubicBezTo>
                    <a:pt x="234" y="64"/>
                    <a:pt x="227" y="58"/>
                    <a:pt x="227" y="58"/>
                  </a:cubicBezTo>
                  <a:cubicBezTo>
                    <a:pt x="203" y="24"/>
                    <a:pt x="164" y="1"/>
                    <a:pt x="1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0" name="Google Shape;3810;p44"/>
            <p:cNvSpPr/>
            <p:nvPr/>
          </p:nvSpPr>
          <p:spPr>
            <a:xfrm>
              <a:off x="1202125" y="3359150"/>
              <a:ext cx="8225" cy="11400"/>
            </a:xfrm>
            <a:custGeom>
              <a:avLst/>
              <a:gdLst/>
              <a:ahLst/>
              <a:cxnLst/>
              <a:rect l="l" t="t" r="r" b="b"/>
              <a:pathLst>
                <a:path w="329" h="456" extrusionOk="0">
                  <a:moveTo>
                    <a:pt x="129" y="0"/>
                  </a:moveTo>
                  <a:cubicBezTo>
                    <a:pt x="103" y="0"/>
                    <a:pt x="77" y="13"/>
                    <a:pt x="58" y="44"/>
                  </a:cubicBezTo>
                  <a:cubicBezTo>
                    <a:pt x="1" y="145"/>
                    <a:pt x="7" y="271"/>
                    <a:pt x="70" y="365"/>
                  </a:cubicBezTo>
                  <a:cubicBezTo>
                    <a:pt x="99" y="410"/>
                    <a:pt x="152" y="456"/>
                    <a:pt x="202" y="456"/>
                  </a:cubicBezTo>
                  <a:cubicBezTo>
                    <a:pt x="230" y="456"/>
                    <a:pt x="256" y="443"/>
                    <a:pt x="278" y="409"/>
                  </a:cubicBezTo>
                  <a:cubicBezTo>
                    <a:pt x="329" y="302"/>
                    <a:pt x="322" y="182"/>
                    <a:pt x="259" y="88"/>
                  </a:cubicBezTo>
                  <a:cubicBezTo>
                    <a:pt x="231" y="43"/>
                    <a:pt x="178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1" name="Google Shape;3811;p44"/>
            <p:cNvSpPr/>
            <p:nvPr/>
          </p:nvSpPr>
          <p:spPr>
            <a:xfrm>
              <a:off x="1173475" y="3355825"/>
              <a:ext cx="9600" cy="12200"/>
            </a:xfrm>
            <a:custGeom>
              <a:avLst/>
              <a:gdLst/>
              <a:ahLst/>
              <a:cxnLst/>
              <a:rect l="l" t="t" r="r" b="b"/>
              <a:pathLst>
                <a:path w="384" h="488" extrusionOk="0">
                  <a:moveTo>
                    <a:pt x="117" y="1"/>
                  </a:moveTo>
                  <a:cubicBezTo>
                    <a:pt x="4" y="1"/>
                    <a:pt x="1" y="208"/>
                    <a:pt x="18" y="278"/>
                  </a:cubicBezTo>
                  <a:cubicBezTo>
                    <a:pt x="34" y="362"/>
                    <a:pt x="99" y="488"/>
                    <a:pt x="194" y="488"/>
                  </a:cubicBezTo>
                  <a:cubicBezTo>
                    <a:pt x="212" y="488"/>
                    <a:pt x="231" y="483"/>
                    <a:pt x="251" y="473"/>
                  </a:cubicBezTo>
                  <a:cubicBezTo>
                    <a:pt x="340" y="423"/>
                    <a:pt x="384" y="328"/>
                    <a:pt x="358" y="233"/>
                  </a:cubicBezTo>
                  <a:cubicBezTo>
                    <a:pt x="327" y="126"/>
                    <a:pt x="251" y="44"/>
                    <a:pt x="150" y="6"/>
                  </a:cubicBezTo>
                  <a:cubicBezTo>
                    <a:pt x="138" y="3"/>
                    <a:pt x="127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2" name="Google Shape;3812;p44"/>
            <p:cNvSpPr/>
            <p:nvPr/>
          </p:nvSpPr>
          <p:spPr>
            <a:xfrm>
              <a:off x="1161625" y="3390400"/>
              <a:ext cx="7425" cy="8450"/>
            </a:xfrm>
            <a:custGeom>
              <a:avLst/>
              <a:gdLst/>
              <a:ahLst/>
              <a:cxnLst/>
              <a:rect l="l" t="t" r="r" b="b"/>
              <a:pathLst>
                <a:path w="297" h="338" extrusionOk="0">
                  <a:moveTo>
                    <a:pt x="114" y="1"/>
                  </a:moveTo>
                  <a:cubicBezTo>
                    <a:pt x="0" y="1"/>
                    <a:pt x="37" y="338"/>
                    <a:pt x="154" y="338"/>
                  </a:cubicBezTo>
                  <a:cubicBezTo>
                    <a:pt x="168" y="338"/>
                    <a:pt x="185" y="332"/>
                    <a:pt x="202" y="320"/>
                  </a:cubicBezTo>
                  <a:cubicBezTo>
                    <a:pt x="214" y="307"/>
                    <a:pt x="227" y="288"/>
                    <a:pt x="240" y="276"/>
                  </a:cubicBezTo>
                  <a:cubicBezTo>
                    <a:pt x="296" y="219"/>
                    <a:pt x="252" y="74"/>
                    <a:pt x="189" y="36"/>
                  </a:cubicBezTo>
                  <a:cubicBezTo>
                    <a:pt x="159" y="11"/>
                    <a:pt x="134" y="1"/>
                    <a:pt x="1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3" name="Google Shape;3813;p44"/>
            <p:cNvSpPr/>
            <p:nvPr/>
          </p:nvSpPr>
          <p:spPr>
            <a:xfrm>
              <a:off x="1211275" y="3405875"/>
              <a:ext cx="8225" cy="11550"/>
            </a:xfrm>
            <a:custGeom>
              <a:avLst/>
              <a:gdLst/>
              <a:ahLst/>
              <a:cxnLst/>
              <a:rect l="l" t="t" r="r" b="b"/>
              <a:pathLst>
                <a:path w="329" h="462" extrusionOk="0">
                  <a:moveTo>
                    <a:pt x="129" y="0"/>
                  </a:moveTo>
                  <a:cubicBezTo>
                    <a:pt x="101" y="0"/>
                    <a:pt x="74" y="14"/>
                    <a:pt x="51" y="48"/>
                  </a:cubicBezTo>
                  <a:cubicBezTo>
                    <a:pt x="1" y="149"/>
                    <a:pt x="7" y="275"/>
                    <a:pt x="70" y="376"/>
                  </a:cubicBezTo>
                  <a:cubicBezTo>
                    <a:pt x="98" y="420"/>
                    <a:pt x="149" y="462"/>
                    <a:pt x="199" y="462"/>
                  </a:cubicBezTo>
                  <a:cubicBezTo>
                    <a:pt x="227" y="462"/>
                    <a:pt x="255" y="448"/>
                    <a:pt x="278" y="414"/>
                  </a:cubicBezTo>
                  <a:cubicBezTo>
                    <a:pt x="329" y="313"/>
                    <a:pt x="322" y="187"/>
                    <a:pt x="259" y="92"/>
                  </a:cubicBezTo>
                  <a:cubicBezTo>
                    <a:pt x="231" y="43"/>
                    <a:pt x="179" y="0"/>
                    <a:pt x="1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4" name="Google Shape;3814;p44"/>
            <p:cNvSpPr/>
            <p:nvPr/>
          </p:nvSpPr>
          <p:spPr>
            <a:xfrm>
              <a:off x="1195200" y="3403775"/>
              <a:ext cx="7425" cy="9825"/>
            </a:xfrm>
            <a:custGeom>
              <a:avLst/>
              <a:gdLst/>
              <a:ahLst/>
              <a:cxnLst/>
              <a:rect l="l" t="t" r="r" b="b"/>
              <a:pathLst>
                <a:path w="297" h="393" extrusionOk="0">
                  <a:moveTo>
                    <a:pt x="106" y="1"/>
                  </a:moveTo>
                  <a:cubicBezTo>
                    <a:pt x="60" y="1"/>
                    <a:pt x="20" y="39"/>
                    <a:pt x="13" y="113"/>
                  </a:cubicBezTo>
                  <a:cubicBezTo>
                    <a:pt x="0" y="201"/>
                    <a:pt x="26" y="283"/>
                    <a:pt x="82" y="353"/>
                  </a:cubicBezTo>
                  <a:cubicBezTo>
                    <a:pt x="99" y="374"/>
                    <a:pt x="128" y="392"/>
                    <a:pt x="158" y="392"/>
                  </a:cubicBezTo>
                  <a:cubicBezTo>
                    <a:pt x="173" y="392"/>
                    <a:pt x="188" y="388"/>
                    <a:pt x="202" y="378"/>
                  </a:cubicBezTo>
                  <a:cubicBezTo>
                    <a:pt x="234" y="353"/>
                    <a:pt x="253" y="315"/>
                    <a:pt x="253" y="277"/>
                  </a:cubicBezTo>
                  <a:cubicBezTo>
                    <a:pt x="297" y="226"/>
                    <a:pt x="265" y="126"/>
                    <a:pt x="208" y="88"/>
                  </a:cubicBezTo>
                  <a:lnTo>
                    <a:pt x="208" y="75"/>
                  </a:lnTo>
                  <a:cubicBezTo>
                    <a:pt x="181" y="25"/>
                    <a:pt x="142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5" name="Google Shape;3815;p44"/>
            <p:cNvSpPr/>
            <p:nvPr/>
          </p:nvSpPr>
          <p:spPr>
            <a:xfrm>
              <a:off x="1238075" y="3372375"/>
              <a:ext cx="7450" cy="9325"/>
            </a:xfrm>
            <a:custGeom>
              <a:avLst/>
              <a:gdLst/>
              <a:ahLst/>
              <a:cxnLst/>
              <a:rect l="l" t="t" r="r" b="b"/>
              <a:pathLst>
                <a:path w="298" h="373" extrusionOk="0">
                  <a:moveTo>
                    <a:pt x="133" y="0"/>
                  </a:moveTo>
                  <a:cubicBezTo>
                    <a:pt x="1" y="0"/>
                    <a:pt x="58" y="253"/>
                    <a:pt x="95" y="303"/>
                  </a:cubicBezTo>
                  <a:cubicBezTo>
                    <a:pt x="121" y="349"/>
                    <a:pt x="162" y="372"/>
                    <a:pt x="200" y="372"/>
                  </a:cubicBezTo>
                  <a:cubicBezTo>
                    <a:pt x="246" y="372"/>
                    <a:pt x="287" y="338"/>
                    <a:pt x="291" y="265"/>
                  </a:cubicBezTo>
                  <a:lnTo>
                    <a:pt x="291" y="240"/>
                  </a:lnTo>
                  <a:cubicBezTo>
                    <a:pt x="297" y="152"/>
                    <a:pt x="266" y="0"/>
                    <a:pt x="1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6" name="Google Shape;3816;p44"/>
            <p:cNvSpPr/>
            <p:nvPr/>
          </p:nvSpPr>
          <p:spPr>
            <a:xfrm>
              <a:off x="1201825" y="3443325"/>
              <a:ext cx="7275" cy="9275"/>
            </a:xfrm>
            <a:custGeom>
              <a:avLst/>
              <a:gdLst/>
              <a:ahLst/>
              <a:cxnLst/>
              <a:rect l="l" t="t" r="r" b="b"/>
              <a:pathLst>
                <a:path w="291" h="371" extrusionOk="0">
                  <a:moveTo>
                    <a:pt x="164" y="0"/>
                  </a:moveTo>
                  <a:cubicBezTo>
                    <a:pt x="76" y="0"/>
                    <a:pt x="63" y="19"/>
                    <a:pt x="32" y="95"/>
                  </a:cubicBezTo>
                  <a:cubicBezTo>
                    <a:pt x="0" y="171"/>
                    <a:pt x="38" y="335"/>
                    <a:pt x="133" y="360"/>
                  </a:cubicBezTo>
                  <a:lnTo>
                    <a:pt x="158" y="366"/>
                  </a:lnTo>
                  <a:cubicBezTo>
                    <a:pt x="165" y="369"/>
                    <a:pt x="173" y="370"/>
                    <a:pt x="180" y="370"/>
                  </a:cubicBezTo>
                  <a:cubicBezTo>
                    <a:pt x="219" y="370"/>
                    <a:pt x="248" y="329"/>
                    <a:pt x="259" y="297"/>
                  </a:cubicBezTo>
                  <a:cubicBezTo>
                    <a:pt x="284" y="221"/>
                    <a:pt x="290" y="0"/>
                    <a:pt x="16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7" name="Google Shape;3817;p44"/>
            <p:cNvSpPr/>
            <p:nvPr/>
          </p:nvSpPr>
          <p:spPr>
            <a:xfrm>
              <a:off x="1163375" y="3449700"/>
              <a:ext cx="5975" cy="7225"/>
            </a:xfrm>
            <a:custGeom>
              <a:avLst/>
              <a:gdLst/>
              <a:ahLst/>
              <a:cxnLst/>
              <a:rect l="l" t="t" r="r" b="b"/>
              <a:pathLst>
                <a:path w="239" h="289" extrusionOk="0">
                  <a:moveTo>
                    <a:pt x="45" y="0"/>
                  </a:moveTo>
                  <a:cubicBezTo>
                    <a:pt x="8" y="0"/>
                    <a:pt x="0" y="84"/>
                    <a:pt x="6" y="105"/>
                  </a:cubicBezTo>
                  <a:cubicBezTo>
                    <a:pt x="18" y="194"/>
                    <a:pt x="63" y="289"/>
                    <a:pt x="158" y="289"/>
                  </a:cubicBezTo>
                  <a:cubicBezTo>
                    <a:pt x="164" y="289"/>
                    <a:pt x="170" y="289"/>
                    <a:pt x="176" y="288"/>
                  </a:cubicBezTo>
                  <a:cubicBezTo>
                    <a:pt x="239" y="288"/>
                    <a:pt x="214" y="162"/>
                    <a:pt x="195" y="130"/>
                  </a:cubicBezTo>
                  <a:cubicBezTo>
                    <a:pt x="157" y="86"/>
                    <a:pt x="119" y="42"/>
                    <a:pt x="69" y="10"/>
                  </a:cubicBezTo>
                  <a:cubicBezTo>
                    <a:pt x="60" y="3"/>
                    <a:pt x="52" y="0"/>
                    <a:pt x="4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8" name="Google Shape;3818;p44"/>
            <p:cNvSpPr/>
            <p:nvPr/>
          </p:nvSpPr>
          <p:spPr>
            <a:xfrm>
              <a:off x="1105175" y="3307000"/>
              <a:ext cx="5700" cy="7600"/>
            </a:xfrm>
            <a:custGeom>
              <a:avLst/>
              <a:gdLst/>
              <a:ahLst/>
              <a:cxnLst/>
              <a:rect l="l" t="t" r="r" b="b"/>
              <a:pathLst>
                <a:path w="228" h="304" extrusionOk="0">
                  <a:moveTo>
                    <a:pt x="77" y="1"/>
                  </a:moveTo>
                  <a:cubicBezTo>
                    <a:pt x="36" y="1"/>
                    <a:pt x="11" y="42"/>
                    <a:pt x="6" y="86"/>
                  </a:cubicBezTo>
                  <a:cubicBezTo>
                    <a:pt x="0" y="156"/>
                    <a:pt x="25" y="225"/>
                    <a:pt x="76" y="269"/>
                  </a:cubicBezTo>
                  <a:lnTo>
                    <a:pt x="101" y="294"/>
                  </a:lnTo>
                  <a:cubicBezTo>
                    <a:pt x="114" y="301"/>
                    <a:pt x="126" y="304"/>
                    <a:pt x="138" y="304"/>
                  </a:cubicBezTo>
                  <a:cubicBezTo>
                    <a:pt x="150" y="304"/>
                    <a:pt x="161" y="301"/>
                    <a:pt x="170" y="294"/>
                  </a:cubicBezTo>
                  <a:lnTo>
                    <a:pt x="177" y="288"/>
                  </a:lnTo>
                  <a:cubicBezTo>
                    <a:pt x="214" y="275"/>
                    <a:pt x="227" y="238"/>
                    <a:pt x="221" y="200"/>
                  </a:cubicBezTo>
                  <a:lnTo>
                    <a:pt x="221" y="168"/>
                  </a:lnTo>
                  <a:cubicBezTo>
                    <a:pt x="221" y="168"/>
                    <a:pt x="208" y="124"/>
                    <a:pt x="203" y="124"/>
                  </a:cubicBezTo>
                  <a:cubicBezTo>
                    <a:pt x="202" y="124"/>
                    <a:pt x="202" y="126"/>
                    <a:pt x="202" y="130"/>
                  </a:cubicBezTo>
                  <a:cubicBezTo>
                    <a:pt x="189" y="80"/>
                    <a:pt x="158" y="36"/>
                    <a:pt x="114" y="11"/>
                  </a:cubicBezTo>
                  <a:cubicBezTo>
                    <a:pt x="100" y="4"/>
                    <a:pt x="88" y="1"/>
                    <a:pt x="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9" name="Google Shape;3819;p44"/>
            <p:cNvSpPr/>
            <p:nvPr/>
          </p:nvSpPr>
          <p:spPr>
            <a:xfrm>
              <a:off x="1115875" y="3309300"/>
              <a:ext cx="5875" cy="7525"/>
            </a:xfrm>
            <a:custGeom>
              <a:avLst/>
              <a:gdLst/>
              <a:ahLst/>
              <a:cxnLst/>
              <a:rect l="l" t="t" r="r" b="b"/>
              <a:pathLst>
                <a:path w="235" h="301" extrusionOk="0">
                  <a:moveTo>
                    <a:pt x="90" y="0"/>
                  </a:moveTo>
                  <a:cubicBezTo>
                    <a:pt x="9" y="0"/>
                    <a:pt x="0" y="222"/>
                    <a:pt x="89" y="272"/>
                  </a:cubicBezTo>
                  <a:cubicBezTo>
                    <a:pt x="108" y="284"/>
                    <a:pt x="127" y="291"/>
                    <a:pt x="146" y="297"/>
                  </a:cubicBezTo>
                  <a:cubicBezTo>
                    <a:pt x="151" y="299"/>
                    <a:pt x="156" y="300"/>
                    <a:pt x="160" y="300"/>
                  </a:cubicBezTo>
                  <a:cubicBezTo>
                    <a:pt x="180" y="300"/>
                    <a:pt x="199" y="282"/>
                    <a:pt x="209" y="272"/>
                  </a:cubicBezTo>
                  <a:cubicBezTo>
                    <a:pt x="209" y="265"/>
                    <a:pt x="209" y="265"/>
                    <a:pt x="209" y="265"/>
                  </a:cubicBezTo>
                  <a:cubicBezTo>
                    <a:pt x="234" y="202"/>
                    <a:pt x="234" y="133"/>
                    <a:pt x="196" y="76"/>
                  </a:cubicBezTo>
                  <a:lnTo>
                    <a:pt x="184" y="64"/>
                  </a:lnTo>
                  <a:cubicBezTo>
                    <a:pt x="171" y="45"/>
                    <a:pt x="159" y="32"/>
                    <a:pt x="140" y="26"/>
                  </a:cubicBezTo>
                  <a:lnTo>
                    <a:pt x="127" y="13"/>
                  </a:lnTo>
                  <a:cubicBezTo>
                    <a:pt x="114" y="4"/>
                    <a:pt x="101" y="0"/>
                    <a:pt x="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0" name="Google Shape;3820;p44"/>
            <p:cNvSpPr/>
            <p:nvPr/>
          </p:nvSpPr>
          <p:spPr>
            <a:xfrm>
              <a:off x="1268050" y="3130975"/>
              <a:ext cx="6250" cy="6750"/>
            </a:xfrm>
            <a:custGeom>
              <a:avLst/>
              <a:gdLst/>
              <a:ahLst/>
              <a:cxnLst/>
              <a:rect l="l" t="t" r="r" b="b"/>
              <a:pathLst>
                <a:path w="250" h="270" extrusionOk="0">
                  <a:moveTo>
                    <a:pt x="89" y="0"/>
                  </a:moveTo>
                  <a:cubicBezTo>
                    <a:pt x="1" y="0"/>
                    <a:pt x="14" y="140"/>
                    <a:pt x="51" y="183"/>
                  </a:cubicBezTo>
                  <a:cubicBezTo>
                    <a:pt x="63" y="209"/>
                    <a:pt x="82" y="227"/>
                    <a:pt x="101" y="246"/>
                  </a:cubicBezTo>
                  <a:cubicBezTo>
                    <a:pt x="119" y="263"/>
                    <a:pt x="136" y="270"/>
                    <a:pt x="151" y="270"/>
                  </a:cubicBezTo>
                  <a:cubicBezTo>
                    <a:pt x="232" y="270"/>
                    <a:pt x="249" y="55"/>
                    <a:pt x="126" y="7"/>
                  </a:cubicBezTo>
                  <a:cubicBezTo>
                    <a:pt x="114" y="7"/>
                    <a:pt x="101" y="0"/>
                    <a:pt x="95" y="0"/>
                  </a:cubicBezTo>
                  <a:cubicBezTo>
                    <a:pt x="93" y="0"/>
                    <a:pt x="91" y="0"/>
                    <a:pt x="8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1" name="Google Shape;3821;p44"/>
            <p:cNvSpPr/>
            <p:nvPr/>
          </p:nvSpPr>
          <p:spPr>
            <a:xfrm>
              <a:off x="1281125" y="3138450"/>
              <a:ext cx="7275" cy="9375"/>
            </a:xfrm>
            <a:custGeom>
              <a:avLst/>
              <a:gdLst/>
              <a:ahLst/>
              <a:cxnLst/>
              <a:rect l="l" t="t" r="r" b="b"/>
              <a:pathLst>
                <a:path w="291" h="375" extrusionOk="0">
                  <a:moveTo>
                    <a:pt x="126" y="0"/>
                  </a:moveTo>
                  <a:cubicBezTo>
                    <a:pt x="109" y="0"/>
                    <a:pt x="93" y="10"/>
                    <a:pt x="83" y="29"/>
                  </a:cubicBezTo>
                  <a:cubicBezTo>
                    <a:pt x="1" y="118"/>
                    <a:pt x="64" y="269"/>
                    <a:pt x="127" y="345"/>
                  </a:cubicBezTo>
                  <a:cubicBezTo>
                    <a:pt x="146" y="366"/>
                    <a:pt x="167" y="374"/>
                    <a:pt x="188" y="374"/>
                  </a:cubicBezTo>
                  <a:cubicBezTo>
                    <a:pt x="236" y="374"/>
                    <a:pt x="280" y="326"/>
                    <a:pt x="284" y="269"/>
                  </a:cubicBezTo>
                  <a:cubicBezTo>
                    <a:pt x="291" y="187"/>
                    <a:pt x="259" y="55"/>
                    <a:pt x="165" y="23"/>
                  </a:cubicBezTo>
                  <a:cubicBezTo>
                    <a:pt x="156" y="8"/>
                    <a:pt x="141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2" name="Google Shape;3822;p44"/>
            <p:cNvSpPr/>
            <p:nvPr/>
          </p:nvSpPr>
          <p:spPr>
            <a:xfrm>
              <a:off x="1038675" y="3231275"/>
              <a:ext cx="6450" cy="8475"/>
            </a:xfrm>
            <a:custGeom>
              <a:avLst/>
              <a:gdLst/>
              <a:ahLst/>
              <a:cxnLst/>
              <a:rect l="l" t="t" r="r" b="b"/>
              <a:pathLst>
                <a:path w="258" h="339" extrusionOk="0">
                  <a:moveTo>
                    <a:pt x="128" y="1"/>
                  </a:moveTo>
                  <a:cubicBezTo>
                    <a:pt x="114" y="1"/>
                    <a:pt x="104" y="16"/>
                    <a:pt x="99" y="37"/>
                  </a:cubicBezTo>
                  <a:cubicBezTo>
                    <a:pt x="87" y="44"/>
                    <a:pt x="80" y="56"/>
                    <a:pt x="68" y="69"/>
                  </a:cubicBezTo>
                  <a:cubicBezTo>
                    <a:pt x="0" y="161"/>
                    <a:pt x="92" y="339"/>
                    <a:pt x="167" y="339"/>
                  </a:cubicBezTo>
                  <a:cubicBezTo>
                    <a:pt x="190" y="339"/>
                    <a:pt x="211" y="323"/>
                    <a:pt x="226" y="283"/>
                  </a:cubicBezTo>
                  <a:cubicBezTo>
                    <a:pt x="226" y="271"/>
                    <a:pt x="232" y="264"/>
                    <a:pt x="238" y="258"/>
                  </a:cubicBezTo>
                  <a:cubicBezTo>
                    <a:pt x="257" y="189"/>
                    <a:pt x="244" y="107"/>
                    <a:pt x="194" y="50"/>
                  </a:cubicBezTo>
                  <a:cubicBezTo>
                    <a:pt x="181" y="37"/>
                    <a:pt x="162" y="25"/>
                    <a:pt x="150" y="12"/>
                  </a:cubicBezTo>
                  <a:cubicBezTo>
                    <a:pt x="142" y="4"/>
                    <a:pt x="134" y="1"/>
                    <a:pt x="1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3" name="Google Shape;3823;p44"/>
            <p:cNvSpPr/>
            <p:nvPr/>
          </p:nvSpPr>
          <p:spPr>
            <a:xfrm>
              <a:off x="994475" y="3279800"/>
              <a:ext cx="10750" cy="15100"/>
            </a:xfrm>
            <a:custGeom>
              <a:avLst/>
              <a:gdLst/>
              <a:ahLst/>
              <a:cxnLst/>
              <a:rect l="l" t="t" r="r" b="b"/>
              <a:pathLst>
                <a:path w="430" h="604" extrusionOk="0">
                  <a:moveTo>
                    <a:pt x="171" y="0"/>
                  </a:moveTo>
                  <a:cubicBezTo>
                    <a:pt x="137" y="0"/>
                    <a:pt x="104" y="18"/>
                    <a:pt x="76" y="64"/>
                  </a:cubicBezTo>
                  <a:cubicBezTo>
                    <a:pt x="57" y="89"/>
                    <a:pt x="45" y="121"/>
                    <a:pt x="32" y="152"/>
                  </a:cubicBezTo>
                  <a:cubicBezTo>
                    <a:pt x="1" y="266"/>
                    <a:pt x="19" y="392"/>
                    <a:pt x="83" y="493"/>
                  </a:cubicBezTo>
                  <a:cubicBezTo>
                    <a:pt x="116" y="545"/>
                    <a:pt x="173" y="604"/>
                    <a:pt x="235" y="604"/>
                  </a:cubicBezTo>
                  <a:cubicBezTo>
                    <a:pt x="255" y="604"/>
                    <a:pt x="276" y="597"/>
                    <a:pt x="297" y="581"/>
                  </a:cubicBezTo>
                  <a:cubicBezTo>
                    <a:pt x="303" y="575"/>
                    <a:pt x="316" y="569"/>
                    <a:pt x="322" y="562"/>
                  </a:cubicBezTo>
                  <a:cubicBezTo>
                    <a:pt x="429" y="474"/>
                    <a:pt x="411" y="298"/>
                    <a:pt x="366" y="178"/>
                  </a:cubicBezTo>
                  <a:cubicBezTo>
                    <a:pt x="340" y="106"/>
                    <a:pt x="253" y="0"/>
                    <a:pt x="1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4" name="Google Shape;3824;p44"/>
            <p:cNvSpPr/>
            <p:nvPr/>
          </p:nvSpPr>
          <p:spPr>
            <a:xfrm>
              <a:off x="1014825" y="3291975"/>
              <a:ext cx="7725" cy="10375"/>
            </a:xfrm>
            <a:custGeom>
              <a:avLst/>
              <a:gdLst/>
              <a:ahLst/>
              <a:cxnLst/>
              <a:rect l="l" t="t" r="r" b="b"/>
              <a:pathLst>
                <a:path w="309" h="415" extrusionOk="0">
                  <a:moveTo>
                    <a:pt x="150" y="1"/>
                  </a:moveTo>
                  <a:cubicBezTo>
                    <a:pt x="141" y="1"/>
                    <a:pt x="131" y="3"/>
                    <a:pt x="120" y="6"/>
                  </a:cubicBezTo>
                  <a:cubicBezTo>
                    <a:pt x="95" y="12"/>
                    <a:pt x="76" y="25"/>
                    <a:pt x="51" y="44"/>
                  </a:cubicBezTo>
                  <a:cubicBezTo>
                    <a:pt x="0" y="82"/>
                    <a:pt x="13" y="183"/>
                    <a:pt x="32" y="233"/>
                  </a:cubicBezTo>
                  <a:cubicBezTo>
                    <a:pt x="32" y="239"/>
                    <a:pt x="38" y="246"/>
                    <a:pt x="44" y="252"/>
                  </a:cubicBezTo>
                  <a:cubicBezTo>
                    <a:pt x="51" y="284"/>
                    <a:pt x="63" y="315"/>
                    <a:pt x="82" y="340"/>
                  </a:cubicBezTo>
                  <a:cubicBezTo>
                    <a:pt x="115" y="390"/>
                    <a:pt x="157" y="414"/>
                    <a:pt x="195" y="414"/>
                  </a:cubicBezTo>
                  <a:cubicBezTo>
                    <a:pt x="243" y="414"/>
                    <a:pt x="286" y="374"/>
                    <a:pt x="297" y="296"/>
                  </a:cubicBezTo>
                  <a:cubicBezTo>
                    <a:pt x="308" y="221"/>
                    <a:pt x="261" y="1"/>
                    <a:pt x="1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5" name="Google Shape;3825;p44"/>
            <p:cNvSpPr/>
            <p:nvPr/>
          </p:nvSpPr>
          <p:spPr>
            <a:xfrm>
              <a:off x="1017050" y="3274725"/>
              <a:ext cx="3775" cy="6050"/>
            </a:xfrm>
            <a:custGeom>
              <a:avLst/>
              <a:gdLst/>
              <a:ahLst/>
              <a:cxnLst/>
              <a:rect l="l" t="t" r="r" b="b"/>
              <a:pathLst>
                <a:path w="151" h="242" extrusionOk="0">
                  <a:moveTo>
                    <a:pt x="70" y="0"/>
                  </a:moveTo>
                  <a:cubicBezTo>
                    <a:pt x="34" y="0"/>
                    <a:pt x="1" y="39"/>
                    <a:pt x="18" y="110"/>
                  </a:cubicBezTo>
                  <a:cubicBezTo>
                    <a:pt x="25" y="135"/>
                    <a:pt x="37" y="166"/>
                    <a:pt x="50" y="192"/>
                  </a:cubicBezTo>
                  <a:cubicBezTo>
                    <a:pt x="64" y="226"/>
                    <a:pt x="86" y="242"/>
                    <a:pt x="106" y="242"/>
                  </a:cubicBezTo>
                  <a:cubicBezTo>
                    <a:pt x="130" y="242"/>
                    <a:pt x="151" y="218"/>
                    <a:pt x="151" y="173"/>
                  </a:cubicBezTo>
                  <a:cubicBezTo>
                    <a:pt x="145" y="141"/>
                    <a:pt x="145" y="110"/>
                    <a:pt x="138" y="78"/>
                  </a:cubicBezTo>
                  <a:cubicBezTo>
                    <a:pt x="130" y="25"/>
                    <a:pt x="99" y="0"/>
                    <a:pt x="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6" name="Google Shape;3826;p44"/>
            <p:cNvSpPr/>
            <p:nvPr/>
          </p:nvSpPr>
          <p:spPr>
            <a:xfrm>
              <a:off x="959000" y="3084975"/>
              <a:ext cx="6800" cy="8650"/>
            </a:xfrm>
            <a:custGeom>
              <a:avLst/>
              <a:gdLst/>
              <a:ahLst/>
              <a:cxnLst/>
              <a:rect l="l" t="t" r="r" b="b"/>
              <a:pathLst>
                <a:path w="272" h="346" extrusionOk="0">
                  <a:moveTo>
                    <a:pt x="101" y="0"/>
                  </a:moveTo>
                  <a:cubicBezTo>
                    <a:pt x="1" y="0"/>
                    <a:pt x="42" y="248"/>
                    <a:pt x="95" y="289"/>
                  </a:cubicBezTo>
                  <a:cubicBezTo>
                    <a:pt x="114" y="314"/>
                    <a:pt x="146" y="333"/>
                    <a:pt x="177" y="346"/>
                  </a:cubicBezTo>
                  <a:cubicBezTo>
                    <a:pt x="215" y="346"/>
                    <a:pt x="246" y="320"/>
                    <a:pt x="259" y="289"/>
                  </a:cubicBezTo>
                  <a:cubicBezTo>
                    <a:pt x="265" y="264"/>
                    <a:pt x="265" y="245"/>
                    <a:pt x="272" y="219"/>
                  </a:cubicBezTo>
                  <a:cubicBezTo>
                    <a:pt x="272" y="168"/>
                    <a:pt x="261" y="84"/>
                    <a:pt x="207" y="56"/>
                  </a:cubicBezTo>
                  <a:lnTo>
                    <a:pt x="207" y="56"/>
                  </a:lnTo>
                  <a:cubicBezTo>
                    <a:pt x="210" y="57"/>
                    <a:pt x="212" y="57"/>
                    <a:pt x="213" y="57"/>
                  </a:cubicBezTo>
                  <a:cubicBezTo>
                    <a:pt x="216" y="57"/>
                    <a:pt x="208" y="51"/>
                    <a:pt x="190" y="37"/>
                  </a:cubicBezTo>
                  <a:cubicBezTo>
                    <a:pt x="171" y="24"/>
                    <a:pt x="146" y="11"/>
                    <a:pt x="127" y="5"/>
                  </a:cubicBezTo>
                  <a:cubicBezTo>
                    <a:pt x="117" y="2"/>
                    <a:pt x="109" y="0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7" name="Google Shape;3827;p44"/>
            <p:cNvSpPr/>
            <p:nvPr/>
          </p:nvSpPr>
          <p:spPr>
            <a:xfrm>
              <a:off x="1046675" y="3078550"/>
              <a:ext cx="6475" cy="9275"/>
            </a:xfrm>
            <a:custGeom>
              <a:avLst/>
              <a:gdLst/>
              <a:ahLst/>
              <a:cxnLst/>
              <a:rect l="l" t="t" r="r" b="b"/>
              <a:pathLst>
                <a:path w="259" h="371" extrusionOk="0">
                  <a:moveTo>
                    <a:pt x="126" y="1"/>
                  </a:moveTo>
                  <a:cubicBezTo>
                    <a:pt x="112" y="1"/>
                    <a:pt x="97" y="5"/>
                    <a:pt x="82" y="16"/>
                  </a:cubicBezTo>
                  <a:cubicBezTo>
                    <a:pt x="0" y="79"/>
                    <a:pt x="32" y="262"/>
                    <a:pt x="101" y="325"/>
                  </a:cubicBezTo>
                  <a:cubicBezTo>
                    <a:pt x="120" y="344"/>
                    <a:pt x="145" y="363"/>
                    <a:pt x="170" y="369"/>
                  </a:cubicBezTo>
                  <a:cubicBezTo>
                    <a:pt x="175" y="370"/>
                    <a:pt x="179" y="371"/>
                    <a:pt x="184" y="371"/>
                  </a:cubicBezTo>
                  <a:cubicBezTo>
                    <a:pt x="206" y="371"/>
                    <a:pt x="229" y="359"/>
                    <a:pt x="240" y="338"/>
                  </a:cubicBezTo>
                  <a:lnTo>
                    <a:pt x="240" y="325"/>
                  </a:lnTo>
                  <a:cubicBezTo>
                    <a:pt x="246" y="306"/>
                    <a:pt x="252" y="287"/>
                    <a:pt x="252" y="275"/>
                  </a:cubicBezTo>
                  <a:lnTo>
                    <a:pt x="252" y="262"/>
                  </a:lnTo>
                  <a:cubicBezTo>
                    <a:pt x="259" y="249"/>
                    <a:pt x="259" y="231"/>
                    <a:pt x="252" y="218"/>
                  </a:cubicBezTo>
                  <a:cubicBezTo>
                    <a:pt x="252" y="218"/>
                    <a:pt x="252" y="212"/>
                    <a:pt x="252" y="212"/>
                  </a:cubicBezTo>
                  <a:cubicBezTo>
                    <a:pt x="252" y="205"/>
                    <a:pt x="252" y="199"/>
                    <a:pt x="252" y="199"/>
                  </a:cubicBezTo>
                  <a:cubicBezTo>
                    <a:pt x="259" y="186"/>
                    <a:pt x="259" y="167"/>
                    <a:pt x="252" y="155"/>
                  </a:cubicBezTo>
                  <a:cubicBezTo>
                    <a:pt x="242" y="108"/>
                    <a:pt x="193" y="1"/>
                    <a:pt x="1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8" name="Google Shape;3828;p44"/>
            <p:cNvSpPr/>
            <p:nvPr/>
          </p:nvSpPr>
          <p:spPr>
            <a:xfrm>
              <a:off x="1030775" y="3021725"/>
              <a:ext cx="7875" cy="11075"/>
            </a:xfrm>
            <a:custGeom>
              <a:avLst/>
              <a:gdLst/>
              <a:ahLst/>
              <a:cxnLst/>
              <a:rect l="l" t="t" r="r" b="b"/>
              <a:pathLst>
                <a:path w="315" h="443" extrusionOk="0">
                  <a:moveTo>
                    <a:pt x="120" y="1"/>
                  </a:moveTo>
                  <a:cubicBezTo>
                    <a:pt x="69" y="1"/>
                    <a:pt x="23" y="38"/>
                    <a:pt x="12" y="126"/>
                  </a:cubicBezTo>
                  <a:cubicBezTo>
                    <a:pt x="1" y="231"/>
                    <a:pt x="57" y="442"/>
                    <a:pt x="182" y="442"/>
                  </a:cubicBezTo>
                  <a:cubicBezTo>
                    <a:pt x="199" y="442"/>
                    <a:pt x="218" y="438"/>
                    <a:pt x="239" y="429"/>
                  </a:cubicBezTo>
                  <a:cubicBezTo>
                    <a:pt x="244" y="431"/>
                    <a:pt x="250" y="432"/>
                    <a:pt x="255" y="432"/>
                  </a:cubicBezTo>
                  <a:cubicBezTo>
                    <a:pt x="279" y="432"/>
                    <a:pt x="297" y="408"/>
                    <a:pt x="302" y="372"/>
                  </a:cubicBezTo>
                  <a:cubicBezTo>
                    <a:pt x="315" y="290"/>
                    <a:pt x="302" y="208"/>
                    <a:pt x="277" y="132"/>
                  </a:cubicBezTo>
                  <a:cubicBezTo>
                    <a:pt x="246" y="51"/>
                    <a:pt x="179" y="1"/>
                    <a:pt x="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9" name="Google Shape;3829;p44"/>
            <p:cNvSpPr/>
            <p:nvPr/>
          </p:nvSpPr>
          <p:spPr>
            <a:xfrm>
              <a:off x="1000800" y="3008775"/>
              <a:ext cx="7250" cy="9650"/>
            </a:xfrm>
            <a:custGeom>
              <a:avLst/>
              <a:gdLst/>
              <a:ahLst/>
              <a:cxnLst/>
              <a:rect l="l" t="t" r="r" b="b"/>
              <a:pathLst>
                <a:path w="290" h="386" extrusionOk="0">
                  <a:moveTo>
                    <a:pt x="143" y="0"/>
                  </a:moveTo>
                  <a:cubicBezTo>
                    <a:pt x="129" y="0"/>
                    <a:pt x="114" y="6"/>
                    <a:pt x="101" y="19"/>
                  </a:cubicBezTo>
                  <a:cubicBezTo>
                    <a:pt x="94" y="26"/>
                    <a:pt x="88" y="32"/>
                    <a:pt x="82" y="32"/>
                  </a:cubicBezTo>
                  <a:cubicBezTo>
                    <a:pt x="0" y="102"/>
                    <a:pt x="42" y="385"/>
                    <a:pt x="158" y="385"/>
                  </a:cubicBezTo>
                  <a:cubicBezTo>
                    <a:pt x="168" y="385"/>
                    <a:pt x="178" y="383"/>
                    <a:pt x="189" y="379"/>
                  </a:cubicBezTo>
                  <a:cubicBezTo>
                    <a:pt x="214" y="373"/>
                    <a:pt x="239" y="354"/>
                    <a:pt x="258" y="328"/>
                  </a:cubicBezTo>
                  <a:cubicBezTo>
                    <a:pt x="290" y="259"/>
                    <a:pt x="290" y="183"/>
                    <a:pt x="258" y="114"/>
                  </a:cubicBezTo>
                  <a:cubicBezTo>
                    <a:pt x="244" y="74"/>
                    <a:pt x="194" y="0"/>
                    <a:pt x="14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0" name="Google Shape;3830;p44"/>
            <p:cNvSpPr/>
            <p:nvPr/>
          </p:nvSpPr>
          <p:spPr>
            <a:xfrm>
              <a:off x="1022275" y="3002625"/>
              <a:ext cx="7800" cy="9625"/>
            </a:xfrm>
            <a:custGeom>
              <a:avLst/>
              <a:gdLst/>
              <a:ahLst/>
              <a:cxnLst/>
              <a:rect l="l" t="t" r="r" b="b"/>
              <a:pathLst>
                <a:path w="312" h="385" extrusionOk="0">
                  <a:moveTo>
                    <a:pt x="125" y="1"/>
                  </a:moveTo>
                  <a:cubicBezTo>
                    <a:pt x="104" y="1"/>
                    <a:pt x="82" y="14"/>
                    <a:pt x="62" y="45"/>
                  </a:cubicBezTo>
                  <a:cubicBezTo>
                    <a:pt x="0" y="142"/>
                    <a:pt x="93" y="385"/>
                    <a:pt x="184" y="385"/>
                  </a:cubicBezTo>
                  <a:cubicBezTo>
                    <a:pt x="205" y="385"/>
                    <a:pt x="226" y="372"/>
                    <a:pt x="245" y="341"/>
                  </a:cubicBezTo>
                  <a:cubicBezTo>
                    <a:pt x="311" y="244"/>
                    <a:pt x="220" y="1"/>
                    <a:pt x="1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31" name="Google Shape;3831;p44"/>
          <p:cNvGrpSpPr/>
          <p:nvPr/>
        </p:nvGrpSpPr>
        <p:grpSpPr>
          <a:xfrm>
            <a:off x="-282794" y="2608979"/>
            <a:ext cx="3108182" cy="3041686"/>
            <a:chOff x="2112849" y="2797670"/>
            <a:chExt cx="625766" cy="612515"/>
          </a:xfrm>
        </p:grpSpPr>
        <p:sp>
          <p:nvSpPr>
            <p:cNvPr id="3832" name="Google Shape;3832;p44"/>
            <p:cNvSpPr/>
            <p:nvPr/>
          </p:nvSpPr>
          <p:spPr>
            <a:xfrm>
              <a:off x="2112849" y="2797670"/>
              <a:ext cx="625766" cy="612515"/>
            </a:xfrm>
            <a:custGeom>
              <a:avLst/>
              <a:gdLst/>
              <a:ahLst/>
              <a:cxnLst/>
              <a:rect l="l" t="t" r="r" b="b"/>
              <a:pathLst>
                <a:path w="23280" h="22787" extrusionOk="0">
                  <a:moveTo>
                    <a:pt x="12716" y="1"/>
                  </a:moveTo>
                  <a:cubicBezTo>
                    <a:pt x="4968" y="1"/>
                    <a:pt x="1" y="5943"/>
                    <a:pt x="1" y="12393"/>
                  </a:cubicBezTo>
                  <a:cubicBezTo>
                    <a:pt x="1" y="16543"/>
                    <a:pt x="2871" y="20214"/>
                    <a:pt x="6560" y="21860"/>
                  </a:cubicBezTo>
                  <a:cubicBezTo>
                    <a:pt x="7970" y="22489"/>
                    <a:pt x="9473" y="22787"/>
                    <a:pt x="10974" y="22787"/>
                  </a:cubicBezTo>
                  <a:cubicBezTo>
                    <a:pt x="13757" y="22787"/>
                    <a:pt x="16531" y="21763"/>
                    <a:pt x="18682" y="19936"/>
                  </a:cubicBezTo>
                  <a:cubicBezTo>
                    <a:pt x="22233" y="16921"/>
                    <a:pt x="23280" y="12223"/>
                    <a:pt x="21829" y="7865"/>
                  </a:cubicBezTo>
                  <a:cubicBezTo>
                    <a:pt x="20669" y="4383"/>
                    <a:pt x="17723" y="347"/>
                    <a:pt x="13952" y="50"/>
                  </a:cubicBezTo>
                  <a:cubicBezTo>
                    <a:pt x="13533" y="17"/>
                    <a:pt x="13120" y="1"/>
                    <a:pt x="127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3" name="Google Shape;3833;p44"/>
            <p:cNvSpPr/>
            <p:nvPr/>
          </p:nvSpPr>
          <p:spPr>
            <a:xfrm>
              <a:off x="2514625" y="2867375"/>
              <a:ext cx="14825" cy="13150"/>
            </a:xfrm>
            <a:custGeom>
              <a:avLst/>
              <a:gdLst/>
              <a:ahLst/>
              <a:cxnLst/>
              <a:rect l="l" t="t" r="r" b="b"/>
              <a:pathLst>
                <a:path w="593" h="526" extrusionOk="0">
                  <a:moveTo>
                    <a:pt x="387" y="1"/>
                  </a:moveTo>
                  <a:cubicBezTo>
                    <a:pt x="367" y="1"/>
                    <a:pt x="347" y="4"/>
                    <a:pt x="328" y="12"/>
                  </a:cubicBezTo>
                  <a:cubicBezTo>
                    <a:pt x="170" y="43"/>
                    <a:pt x="6" y="220"/>
                    <a:pt x="6" y="384"/>
                  </a:cubicBezTo>
                  <a:cubicBezTo>
                    <a:pt x="0" y="453"/>
                    <a:pt x="51" y="516"/>
                    <a:pt x="126" y="516"/>
                  </a:cubicBezTo>
                  <a:cubicBezTo>
                    <a:pt x="143" y="523"/>
                    <a:pt x="160" y="525"/>
                    <a:pt x="178" y="525"/>
                  </a:cubicBezTo>
                  <a:cubicBezTo>
                    <a:pt x="267" y="525"/>
                    <a:pt x="365" y="454"/>
                    <a:pt x="423" y="397"/>
                  </a:cubicBezTo>
                  <a:cubicBezTo>
                    <a:pt x="511" y="315"/>
                    <a:pt x="593" y="169"/>
                    <a:pt x="505" y="50"/>
                  </a:cubicBezTo>
                  <a:cubicBezTo>
                    <a:pt x="474" y="19"/>
                    <a:pt x="43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4" name="Google Shape;3834;p44"/>
            <p:cNvSpPr/>
            <p:nvPr/>
          </p:nvSpPr>
          <p:spPr>
            <a:xfrm>
              <a:off x="2542850" y="2880250"/>
              <a:ext cx="19100" cy="12800"/>
            </a:xfrm>
            <a:custGeom>
              <a:avLst/>
              <a:gdLst/>
              <a:ahLst/>
              <a:cxnLst/>
              <a:rect l="l" t="t" r="r" b="b"/>
              <a:pathLst>
                <a:path w="764" h="512" extrusionOk="0">
                  <a:moveTo>
                    <a:pt x="520" y="1"/>
                  </a:moveTo>
                  <a:cubicBezTo>
                    <a:pt x="445" y="1"/>
                    <a:pt x="374" y="28"/>
                    <a:pt x="315" y="77"/>
                  </a:cubicBezTo>
                  <a:lnTo>
                    <a:pt x="290" y="83"/>
                  </a:lnTo>
                  <a:cubicBezTo>
                    <a:pt x="214" y="109"/>
                    <a:pt x="0" y="304"/>
                    <a:pt x="151" y="373"/>
                  </a:cubicBezTo>
                  <a:lnTo>
                    <a:pt x="158" y="373"/>
                  </a:lnTo>
                  <a:cubicBezTo>
                    <a:pt x="170" y="405"/>
                    <a:pt x="189" y="430"/>
                    <a:pt x="214" y="449"/>
                  </a:cubicBezTo>
                  <a:cubicBezTo>
                    <a:pt x="227" y="468"/>
                    <a:pt x="246" y="474"/>
                    <a:pt x="265" y="487"/>
                  </a:cubicBezTo>
                  <a:cubicBezTo>
                    <a:pt x="252" y="482"/>
                    <a:pt x="246" y="480"/>
                    <a:pt x="245" y="480"/>
                  </a:cubicBezTo>
                  <a:lnTo>
                    <a:pt x="245" y="480"/>
                  </a:lnTo>
                  <a:cubicBezTo>
                    <a:pt x="242" y="480"/>
                    <a:pt x="278" y="495"/>
                    <a:pt x="296" y="500"/>
                  </a:cubicBezTo>
                  <a:cubicBezTo>
                    <a:pt x="315" y="508"/>
                    <a:pt x="335" y="512"/>
                    <a:pt x="355" y="512"/>
                  </a:cubicBezTo>
                  <a:cubicBezTo>
                    <a:pt x="457" y="512"/>
                    <a:pt x="571" y="416"/>
                    <a:pt x="618" y="342"/>
                  </a:cubicBezTo>
                  <a:cubicBezTo>
                    <a:pt x="669" y="279"/>
                    <a:pt x="763" y="52"/>
                    <a:pt x="612" y="14"/>
                  </a:cubicBezTo>
                  <a:cubicBezTo>
                    <a:pt x="581" y="5"/>
                    <a:pt x="550" y="1"/>
                    <a:pt x="5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5" name="Google Shape;3835;p44"/>
            <p:cNvSpPr/>
            <p:nvPr/>
          </p:nvSpPr>
          <p:spPr>
            <a:xfrm>
              <a:off x="2533825" y="2913250"/>
              <a:ext cx="13600" cy="11525"/>
            </a:xfrm>
            <a:custGeom>
              <a:avLst/>
              <a:gdLst/>
              <a:ahLst/>
              <a:cxnLst/>
              <a:rect l="l" t="t" r="r" b="b"/>
              <a:pathLst>
                <a:path w="544" h="461" extrusionOk="0">
                  <a:moveTo>
                    <a:pt x="385" y="0"/>
                  </a:moveTo>
                  <a:cubicBezTo>
                    <a:pt x="217" y="0"/>
                    <a:pt x="1" y="205"/>
                    <a:pt x="58" y="378"/>
                  </a:cubicBezTo>
                  <a:lnTo>
                    <a:pt x="65" y="391"/>
                  </a:lnTo>
                  <a:cubicBezTo>
                    <a:pt x="82" y="431"/>
                    <a:pt x="120" y="461"/>
                    <a:pt x="165" y="461"/>
                  </a:cubicBezTo>
                  <a:cubicBezTo>
                    <a:pt x="170" y="461"/>
                    <a:pt x="174" y="460"/>
                    <a:pt x="178" y="460"/>
                  </a:cubicBezTo>
                  <a:cubicBezTo>
                    <a:pt x="222" y="460"/>
                    <a:pt x="273" y="447"/>
                    <a:pt x="317" y="428"/>
                  </a:cubicBezTo>
                  <a:cubicBezTo>
                    <a:pt x="418" y="378"/>
                    <a:pt x="493" y="283"/>
                    <a:pt x="531" y="176"/>
                  </a:cubicBezTo>
                  <a:cubicBezTo>
                    <a:pt x="544" y="126"/>
                    <a:pt x="531" y="69"/>
                    <a:pt x="493" y="37"/>
                  </a:cubicBezTo>
                  <a:cubicBezTo>
                    <a:pt x="487" y="31"/>
                    <a:pt x="481" y="31"/>
                    <a:pt x="475" y="25"/>
                  </a:cubicBezTo>
                  <a:cubicBezTo>
                    <a:pt x="462" y="18"/>
                    <a:pt x="443" y="12"/>
                    <a:pt x="430" y="6"/>
                  </a:cubicBezTo>
                  <a:cubicBezTo>
                    <a:pt x="416" y="2"/>
                    <a:pt x="401" y="0"/>
                    <a:pt x="3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6" name="Google Shape;3836;p44"/>
            <p:cNvSpPr/>
            <p:nvPr/>
          </p:nvSpPr>
          <p:spPr>
            <a:xfrm>
              <a:off x="2526050" y="2899950"/>
              <a:ext cx="9250" cy="7250"/>
            </a:xfrm>
            <a:custGeom>
              <a:avLst/>
              <a:gdLst/>
              <a:ahLst/>
              <a:cxnLst/>
              <a:rect l="l" t="t" r="r" b="b"/>
              <a:pathLst>
                <a:path w="370" h="290" extrusionOk="0">
                  <a:moveTo>
                    <a:pt x="211" y="0"/>
                  </a:moveTo>
                  <a:cubicBezTo>
                    <a:pt x="134" y="0"/>
                    <a:pt x="56" y="87"/>
                    <a:pt x="29" y="147"/>
                  </a:cubicBezTo>
                  <a:cubicBezTo>
                    <a:pt x="1" y="203"/>
                    <a:pt x="18" y="290"/>
                    <a:pt x="89" y="290"/>
                  </a:cubicBezTo>
                  <a:cubicBezTo>
                    <a:pt x="97" y="290"/>
                    <a:pt x="107" y="288"/>
                    <a:pt x="117" y="286"/>
                  </a:cubicBezTo>
                  <a:cubicBezTo>
                    <a:pt x="161" y="273"/>
                    <a:pt x="199" y="254"/>
                    <a:pt x="237" y="235"/>
                  </a:cubicBezTo>
                  <a:cubicBezTo>
                    <a:pt x="243" y="222"/>
                    <a:pt x="256" y="216"/>
                    <a:pt x="262" y="204"/>
                  </a:cubicBezTo>
                  <a:cubicBezTo>
                    <a:pt x="262" y="204"/>
                    <a:pt x="275" y="204"/>
                    <a:pt x="294" y="191"/>
                  </a:cubicBezTo>
                  <a:cubicBezTo>
                    <a:pt x="313" y="178"/>
                    <a:pt x="369" y="128"/>
                    <a:pt x="338" y="103"/>
                  </a:cubicBezTo>
                  <a:cubicBezTo>
                    <a:pt x="331" y="84"/>
                    <a:pt x="319" y="65"/>
                    <a:pt x="306" y="46"/>
                  </a:cubicBezTo>
                  <a:cubicBezTo>
                    <a:pt x="287" y="27"/>
                    <a:pt x="268" y="21"/>
                    <a:pt x="249" y="8"/>
                  </a:cubicBezTo>
                  <a:cubicBezTo>
                    <a:pt x="237" y="3"/>
                    <a:pt x="224" y="0"/>
                    <a:pt x="2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7" name="Google Shape;3837;p44"/>
            <p:cNvSpPr/>
            <p:nvPr/>
          </p:nvSpPr>
          <p:spPr>
            <a:xfrm>
              <a:off x="2562075" y="2902500"/>
              <a:ext cx="9650" cy="5700"/>
            </a:xfrm>
            <a:custGeom>
              <a:avLst/>
              <a:gdLst/>
              <a:ahLst/>
              <a:cxnLst/>
              <a:rect l="l" t="t" r="r" b="b"/>
              <a:pathLst>
                <a:path w="386" h="228" extrusionOk="0">
                  <a:moveTo>
                    <a:pt x="246" y="1"/>
                  </a:moveTo>
                  <a:cubicBezTo>
                    <a:pt x="146" y="1"/>
                    <a:pt x="0" y="228"/>
                    <a:pt x="139" y="228"/>
                  </a:cubicBezTo>
                  <a:cubicBezTo>
                    <a:pt x="240" y="228"/>
                    <a:pt x="385" y="1"/>
                    <a:pt x="24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8" name="Google Shape;3838;p44"/>
            <p:cNvSpPr/>
            <p:nvPr/>
          </p:nvSpPr>
          <p:spPr>
            <a:xfrm>
              <a:off x="2566500" y="2926875"/>
              <a:ext cx="7275" cy="7500"/>
            </a:xfrm>
            <a:custGeom>
              <a:avLst/>
              <a:gdLst/>
              <a:ahLst/>
              <a:cxnLst/>
              <a:rect l="l" t="t" r="r" b="b"/>
              <a:pathLst>
                <a:path w="291" h="300" extrusionOk="0">
                  <a:moveTo>
                    <a:pt x="106" y="0"/>
                  </a:moveTo>
                  <a:cubicBezTo>
                    <a:pt x="68" y="0"/>
                    <a:pt x="20" y="58"/>
                    <a:pt x="32" y="92"/>
                  </a:cubicBezTo>
                  <a:cubicBezTo>
                    <a:pt x="32" y="110"/>
                    <a:pt x="32" y="123"/>
                    <a:pt x="38" y="136"/>
                  </a:cubicBezTo>
                  <a:cubicBezTo>
                    <a:pt x="32" y="148"/>
                    <a:pt x="25" y="161"/>
                    <a:pt x="19" y="173"/>
                  </a:cubicBezTo>
                  <a:cubicBezTo>
                    <a:pt x="0" y="205"/>
                    <a:pt x="0" y="249"/>
                    <a:pt x="19" y="281"/>
                  </a:cubicBezTo>
                  <a:cubicBezTo>
                    <a:pt x="32" y="293"/>
                    <a:pt x="51" y="300"/>
                    <a:pt x="69" y="300"/>
                  </a:cubicBezTo>
                  <a:cubicBezTo>
                    <a:pt x="164" y="293"/>
                    <a:pt x="290" y="186"/>
                    <a:pt x="259" y="85"/>
                  </a:cubicBezTo>
                  <a:cubicBezTo>
                    <a:pt x="252" y="66"/>
                    <a:pt x="240" y="54"/>
                    <a:pt x="227" y="35"/>
                  </a:cubicBezTo>
                  <a:cubicBezTo>
                    <a:pt x="220" y="23"/>
                    <a:pt x="205" y="21"/>
                    <a:pt x="191" y="21"/>
                  </a:cubicBezTo>
                  <a:cubicBezTo>
                    <a:pt x="181" y="21"/>
                    <a:pt x="172" y="22"/>
                    <a:pt x="164" y="22"/>
                  </a:cubicBezTo>
                  <a:cubicBezTo>
                    <a:pt x="145" y="22"/>
                    <a:pt x="133" y="16"/>
                    <a:pt x="120" y="3"/>
                  </a:cubicBezTo>
                  <a:cubicBezTo>
                    <a:pt x="115" y="1"/>
                    <a:pt x="111" y="0"/>
                    <a:pt x="1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9" name="Google Shape;3839;p44"/>
            <p:cNvSpPr/>
            <p:nvPr/>
          </p:nvSpPr>
          <p:spPr>
            <a:xfrm>
              <a:off x="2509400" y="2927425"/>
              <a:ext cx="9175" cy="5225"/>
            </a:xfrm>
            <a:custGeom>
              <a:avLst/>
              <a:gdLst/>
              <a:ahLst/>
              <a:cxnLst/>
              <a:rect l="l" t="t" r="r" b="b"/>
              <a:pathLst>
                <a:path w="367" h="209" extrusionOk="0">
                  <a:moveTo>
                    <a:pt x="234" y="0"/>
                  </a:moveTo>
                  <a:cubicBezTo>
                    <a:pt x="140" y="0"/>
                    <a:pt x="1" y="208"/>
                    <a:pt x="133" y="208"/>
                  </a:cubicBezTo>
                  <a:cubicBezTo>
                    <a:pt x="228" y="208"/>
                    <a:pt x="367" y="0"/>
                    <a:pt x="2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0" name="Google Shape;3840;p44"/>
            <p:cNvSpPr/>
            <p:nvPr/>
          </p:nvSpPr>
          <p:spPr>
            <a:xfrm>
              <a:off x="2490500" y="2899600"/>
              <a:ext cx="8000" cy="9550"/>
            </a:xfrm>
            <a:custGeom>
              <a:avLst/>
              <a:gdLst/>
              <a:ahLst/>
              <a:cxnLst/>
              <a:rect l="l" t="t" r="r" b="b"/>
              <a:pathLst>
                <a:path w="320" h="382" extrusionOk="0">
                  <a:moveTo>
                    <a:pt x="227" y="1"/>
                  </a:moveTo>
                  <a:cubicBezTo>
                    <a:pt x="203" y="1"/>
                    <a:pt x="178" y="7"/>
                    <a:pt x="158" y="16"/>
                  </a:cubicBezTo>
                  <a:cubicBezTo>
                    <a:pt x="82" y="54"/>
                    <a:pt x="0" y="148"/>
                    <a:pt x="19" y="243"/>
                  </a:cubicBezTo>
                  <a:cubicBezTo>
                    <a:pt x="44" y="325"/>
                    <a:pt x="114" y="350"/>
                    <a:pt x="177" y="375"/>
                  </a:cubicBezTo>
                  <a:cubicBezTo>
                    <a:pt x="186" y="379"/>
                    <a:pt x="195" y="381"/>
                    <a:pt x="204" y="381"/>
                  </a:cubicBezTo>
                  <a:cubicBezTo>
                    <a:pt x="264" y="381"/>
                    <a:pt x="319" y="298"/>
                    <a:pt x="303" y="249"/>
                  </a:cubicBezTo>
                  <a:cubicBezTo>
                    <a:pt x="297" y="192"/>
                    <a:pt x="297" y="129"/>
                    <a:pt x="309" y="72"/>
                  </a:cubicBezTo>
                  <a:cubicBezTo>
                    <a:pt x="309" y="20"/>
                    <a:pt x="270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1" name="Google Shape;3841;p44"/>
            <p:cNvSpPr/>
            <p:nvPr/>
          </p:nvSpPr>
          <p:spPr>
            <a:xfrm>
              <a:off x="2497900" y="2833725"/>
              <a:ext cx="8550" cy="6950"/>
            </a:xfrm>
            <a:custGeom>
              <a:avLst/>
              <a:gdLst/>
              <a:ahLst/>
              <a:cxnLst/>
              <a:rect l="l" t="t" r="r" b="b"/>
              <a:pathLst>
                <a:path w="342" h="278" extrusionOk="0">
                  <a:moveTo>
                    <a:pt x="254" y="1"/>
                  </a:moveTo>
                  <a:cubicBezTo>
                    <a:pt x="212" y="1"/>
                    <a:pt x="166" y="19"/>
                    <a:pt x="139" y="40"/>
                  </a:cubicBezTo>
                  <a:cubicBezTo>
                    <a:pt x="89" y="77"/>
                    <a:pt x="1" y="178"/>
                    <a:pt x="64" y="241"/>
                  </a:cubicBezTo>
                  <a:lnTo>
                    <a:pt x="64" y="248"/>
                  </a:lnTo>
                  <a:cubicBezTo>
                    <a:pt x="70" y="270"/>
                    <a:pt x="83" y="278"/>
                    <a:pt x="98" y="278"/>
                  </a:cubicBezTo>
                  <a:cubicBezTo>
                    <a:pt x="114" y="278"/>
                    <a:pt x="133" y="270"/>
                    <a:pt x="152" y="260"/>
                  </a:cubicBezTo>
                  <a:cubicBezTo>
                    <a:pt x="234" y="248"/>
                    <a:pt x="303" y="197"/>
                    <a:pt x="335" y="122"/>
                  </a:cubicBezTo>
                  <a:cubicBezTo>
                    <a:pt x="341" y="109"/>
                    <a:pt x="341" y="103"/>
                    <a:pt x="341" y="90"/>
                  </a:cubicBezTo>
                  <a:cubicBezTo>
                    <a:pt x="341" y="23"/>
                    <a:pt x="301" y="1"/>
                    <a:pt x="2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2" name="Google Shape;3842;p44"/>
            <p:cNvSpPr/>
            <p:nvPr/>
          </p:nvSpPr>
          <p:spPr>
            <a:xfrm>
              <a:off x="2523800" y="2839375"/>
              <a:ext cx="6125" cy="5675"/>
            </a:xfrm>
            <a:custGeom>
              <a:avLst/>
              <a:gdLst/>
              <a:ahLst/>
              <a:cxnLst/>
              <a:rect l="l" t="t" r="r" b="b"/>
              <a:pathLst>
                <a:path w="245" h="227" extrusionOk="0">
                  <a:moveTo>
                    <a:pt x="177" y="1"/>
                  </a:moveTo>
                  <a:cubicBezTo>
                    <a:pt x="149" y="1"/>
                    <a:pt x="119" y="9"/>
                    <a:pt x="100" y="28"/>
                  </a:cubicBezTo>
                  <a:cubicBezTo>
                    <a:pt x="68" y="47"/>
                    <a:pt x="11" y="97"/>
                    <a:pt x="18" y="142"/>
                  </a:cubicBezTo>
                  <a:cubicBezTo>
                    <a:pt x="0" y="202"/>
                    <a:pt x="28" y="226"/>
                    <a:pt x="67" y="226"/>
                  </a:cubicBezTo>
                  <a:cubicBezTo>
                    <a:pt x="97" y="226"/>
                    <a:pt x="135" y="211"/>
                    <a:pt x="163" y="186"/>
                  </a:cubicBezTo>
                  <a:cubicBezTo>
                    <a:pt x="194" y="154"/>
                    <a:pt x="220" y="116"/>
                    <a:pt x="232" y="79"/>
                  </a:cubicBezTo>
                  <a:cubicBezTo>
                    <a:pt x="245" y="47"/>
                    <a:pt x="232" y="15"/>
                    <a:pt x="201" y="3"/>
                  </a:cubicBezTo>
                  <a:cubicBezTo>
                    <a:pt x="193" y="1"/>
                    <a:pt x="185" y="1"/>
                    <a:pt x="1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3" name="Google Shape;3843;p44"/>
            <p:cNvSpPr/>
            <p:nvPr/>
          </p:nvSpPr>
          <p:spPr>
            <a:xfrm>
              <a:off x="2489375" y="2861825"/>
              <a:ext cx="10275" cy="6025"/>
            </a:xfrm>
            <a:custGeom>
              <a:avLst/>
              <a:gdLst/>
              <a:ahLst/>
              <a:cxnLst/>
              <a:rect l="l" t="t" r="r" b="b"/>
              <a:pathLst>
                <a:path w="411" h="241" extrusionOk="0">
                  <a:moveTo>
                    <a:pt x="266" y="0"/>
                  </a:moveTo>
                  <a:cubicBezTo>
                    <a:pt x="152" y="0"/>
                    <a:pt x="1" y="240"/>
                    <a:pt x="146" y="240"/>
                  </a:cubicBezTo>
                  <a:cubicBezTo>
                    <a:pt x="260" y="240"/>
                    <a:pt x="411" y="0"/>
                    <a:pt x="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4" name="Google Shape;3844;p44"/>
            <p:cNvSpPr/>
            <p:nvPr/>
          </p:nvSpPr>
          <p:spPr>
            <a:xfrm>
              <a:off x="2363250" y="3280525"/>
              <a:ext cx="15475" cy="11575"/>
            </a:xfrm>
            <a:custGeom>
              <a:avLst/>
              <a:gdLst/>
              <a:ahLst/>
              <a:cxnLst/>
              <a:rect l="l" t="t" r="r" b="b"/>
              <a:pathLst>
                <a:path w="619" h="463" extrusionOk="0">
                  <a:moveTo>
                    <a:pt x="335" y="1"/>
                  </a:moveTo>
                  <a:cubicBezTo>
                    <a:pt x="216" y="1"/>
                    <a:pt x="87" y="145"/>
                    <a:pt x="45" y="231"/>
                  </a:cubicBezTo>
                  <a:cubicBezTo>
                    <a:pt x="1" y="318"/>
                    <a:pt x="23" y="462"/>
                    <a:pt x="133" y="462"/>
                  </a:cubicBezTo>
                  <a:cubicBezTo>
                    <a:pt x="150" y="462"/>
                    <a:pt x="169" y="459"/>
                    <a:pt x="190" y="451"/>
                  </a:cubicBezTo>
                  <a:lnTo>
                    <a:pt x="284" y="420"/>
                  </a:lnTo>
                  <a:cubicBezTo>
                    <a:pt x="391" y="376"/>
                    <a:pt x="618" y="105"/>
                    <a:pt x="429" y="29"/>
                  </a:cubicBezTo>
                  <a:lnTo>
                    <a:pt x="398" y="16"/>
                  </a:lnTo>
                  <a:cubicBezTo>
                    <a:pt x="377" y="6"/>
                    <a:pt x="356" y="1"/>
                    <a:pt x="3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5" name="Google Shape;3845;p44"/>
            <p:cNvSpPr/>
            <p:nvPr/>
          </p:nvSpPr>
          <p:spPr>
            <a:xfrm>
              <a:off x="2397600" y="3266225"/>
              <a:ext cx="11400" cy="9075"/>
            </a:xfrm>
            <a:custGeom>
              <a:avLst/>
              <a:gdLst/>
              <a:ahLst/>
              <a:cxnLst/>
              <a:rect l="l" t="t" r="r" b="b"/>
              <a:pathLst>
                <a:path w="456" h="363" extrusionOk="0">
                  <a:moveTo>
                    <a:pt x="258" y="1"/>
                  </a:moveTo>
                  <a:cubicBezTo>
                    <a:pt x="138" y="1"/>
                    <a:pt x="0" y="189"/>
                    <a:pt x="20" y="298"/>
                  </a:cubicBezTo>
                  <a:cubicBezTo>
                    <a:pt x="24" y="344"/>
                    <a:pt x="48" y="362"/>
                    <a:pt x="76" y="362"/>
                  </a:cubicBezTo>
                  <a:cubicBezTo>
                    <a:pt x="90" y="362"/>
                    <a:pt x="106" y="357"/>
                    <a:pt x="121" y="349"/>
                  </a:cubicBezTo>
                  <a:cubicBezTo>
                    <a:pt x="247" y="349"/>
                    <a:pt x="455" y="172"/>
                    <a:pt x="348" y="46"/>
                  </a:cubicBezTo>
                  <a:cubicBezTo>
                    <a:pt x="322" y="14"/>
                    <a:pt x="291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6" name="Google Shape;3846;p44"/>
            <p:cNvSpPr/>
            <p:nvPr/>
          </p:nvSpPr>
          <p:spPr>
            <a:xfrm>
              <a:off x="2406600" y="3298475"/>
              <a:ext cx="9025" cy="9925"/>
            </a:xfrm>
            <a:custGeom>
              <a:avLst/>
              <a:gdLst/>
              <a:ahLst/>
              <a:cxnLst/>
              <a:rect l="l" t="t" r="r" b="b"/>
              <a:pathLst>
                <a:path w="361" h="397" extrusionOk="0">
                  <a:moveTo>
                    <a:pt x="172" y="1"/>
                  </a:moveTo>
                  <a:cubicBezTo>
                    <a:pt x="112" y="1"/>
                    <a:pt x="20" y="84"/>
                    <a:pt x="51" y="137"/>
                  </a:cubicBezTo>
                  <a:cubicBezTo>
                    <a:pt x="95" y="206"/>
                    <a:pt x="1" y="314"/>
                    <a:pt x="89" y="377"/>
                  </a:cubicBezTo>
                  <a:cubicBezTo>
                    <a:pt x="109" y="391"/>
                    <a:pt x="129" y="397"/>
                    <a:pt x="148" y="397"/>
                  </a:cubicBezTo>
                  <a:cubicBezTo>
                    <a:pt x="219" y="397"/>
                    <a:pt x="287" y="322"/>
                    <a:pt x="316" y="263"/>
                  </a:cubicBezTo>
                  <a:cubicBezTo>
                    <a:pt x="348" y="219"/>
                    <a:pt x="360" y="162"/>
                    <a:pt x="341" y="106"/>
                  </a:cubicBezTo>
                  <a:cubicBezTo>
                    <a:pt x="316" y="30"/>
                    <a:pt x="253" y="49"/>
                    <a:pt x="203" y="11"/>
                  </a:cubicBezTo>
                  <a:cubicBezTo>
                    <a:pt x="194" y="4"/>
                    <a:pt x="184" y="1"/>
                    <a:pt x="1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7" name="Google Shape;3847;p44"/>
            <p:cNvSpPr/>
            <p:nvPr/>
          </p:nvSpPr>
          <p:spPr>
            <a:xfrm>
              <a:off x="2381225" y="3306425"/>
              <a:ext cx="7375" cy="7050"/>
            </a:xfrm>
            <a:custGeom>
              <a:avLst/>
              <a:gdLst/>
              <a:ahLst/>
              <a:cxnLst/>
              <a:rect l="l" t="t" r="r" b="b"/>
              <a:pathLst>
                <a:path w="295" h="282" extrusionOk="0">
                  <a:moveTo>
                    <a:pt x="212" y="0"/>
                  </a:moveTo>
                  <a:cubicBezTo>
                    <a:pt x="196" y="0"/>
                    <a:pt x="178" y="5"/>
                    <a:pt x="158" y="15"/>
                  </a:cubicBezTo>
                  <a:cubicBezTo>
                    <a:pt x="89" y="46"/>
                    <a:pt x="0" y="147"/>
                    <a:pt x="57" y="223"/>
                  </a:cubicBezTo>
                  <a:cubicBezTo>
                    <a:pt x="57" y="235"/>
                    <a:pt x="63" y="242"/>
                    <a:pt x="70" y="248"/>
                  </a:cubicBezTo>
                  <a:cubicBezTo>
                    <a:pt x="81" y="272"/>
                    <a:pt x="99" y="281"/>
                    <a:pt x="119" y="281"/>
                  </a:cubicBezTo>
                  <a:cubicBezTo>
                    <a:pt x="168" y="281"/>
                    <a:pt x="231" y="225"/>
                    <a:pt x="240" y="185"/>
                  </a:cubicBezTo>
                  <a:cubicBezTo>
                    <a:pt x="253" y="166"/>
                    <a:pt x="259" y="141"/>
                    <a:pt x="265" y="122"/>
                  </a:cubicBezTo>
                  <a:cubicBezTo>
                    <a:pt x="295" y="53"/>
                    <a:pt x="267" y="0"/>
                    <a:pt x="2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8" name="Google Shape;3848;p44"/>
            <p:cNvSpPr/>
            <p:nvPr/>
          </p:nvSpPr>
          <p:spPr>
            <a:xfrm>
              <a:off x="2386100" y="3294175"/>
              <a:ext cx="7550" cy="5525"/>
            </a:xfrm>
            <a:custGeom>
              <a:avLst/>
              <a:gdLst/>
              <a:ahLst/>
              <a:cxnLst/>
              <a:rect l="l" t="t" r="r" b="b"/>
              <a:pathLst>
                <a:path w="302" h="221" extrusionOk="0">
                  <a:moveTo>
                    <a:pt x="220" y="1"/>
                  </a:moveTo>
                  <a:cubicBezTo>
                    <a:pt x="206" y="1"/>
                    <a:pt x="189" y="4"/>
                    <a:pt x="171" y="13"/>
                  </a:cubicBezTo>
                  <a:lnTo>
                    <a:pt x="127" y="32"/>
                  </a:lnTo>
                  <a:cubicBezTo>
                    <a:pt x="89" y="51"/>
                    <a:pt x="1" y="139"/>
                    <a:pt x="51" y="183"/>
                  </a:cubicBezTo>
                  <a:lnTo>
                    <a:pt x="77" y="202"/>
                  </a:lnTo>
                  <a:cubicBezTo>
                    <a:pt x="92" y="215"/>
                    <a:pt x="109" y="220"/>
                    <a:pt x="127" y="220"/>
                  </a:cubicBezTo>
                  <a:cubicBezTo>
                    <a:pt x="186" y="220"/>
                    <a:pt x="248" y="157"/>
                    <a:pt x="272" y="114"/>
                  </a:cubicBezTo>
                  <a:cubicBezTo>
                    <a:pt x="302" y="49"/>
                    <a:pt x="273" y="1"/>
                    <a:pt x="2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9" name="Google Shape;3849;p44"/>
            <p:cNvSpPr/>
            <p:nvPr/>
          </p:nvSpPr>
          <p:spPr>
            <a:xfrm>
              <a:off x="2356000" y="3305350"/>
              <a:ext cx="7700" cy="4300"/>
            </a:xfrm>
            <a:custGeom>
              <a:avLst/>
              <a:gdLst/>
              <a:ahLst/>
              <a:cxnLst/>
              <a:rect l="l" t="t" r="r" b="b"/>
              <a:pathLst>
                <a:path w="308" h="172" extrusionOk="0">
                  <a:moveTo>
                    <a:pt x="229" y="0"/>
                  </a:moveTo>
                  <a:cubicBezTo>
                    <a:pt x="227" y="0"/>
                    <a:pt x="224" y="0"/>
                    <a:pt x="221" y="1"/>
                  </a:cubicBezTo>
                  <a:cubicBezTo>
                    <a:pt x="196" y="1"/>
                    <a:pt x="171" y="7"/>
                    <a:pt x="145" y="13"/>
                  </a:cubicBezTo>
                  <a:cubicBezTo>
                    <a:pt x="101" y="26"/>
                    <a:pt x="0" y="121"/>
                    <a:pt x="76" y="159"/>
                  </a:cubicBezTo>
                  <a:cubicBezTo>
                    <a:pt x="95" y="165"/>
                    <a:pt x="114" y="171"/>
                    <a:pt x="139" y="171"/>
                  </a:cubicBezTo>
                  <a:cubicBezTo>
                    <a:pt x="142" y="172"/>
                    <a:pt x="145" y="172"/>
                    <a:pt x="148" y="172"/>
                  </a:cubicBezTo>
                  <a:cubicBezTo>
                    <a:pt x="236" y="172"/>
                    <a:pt x="308" y="0"/>
                    <a:pt x="2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0" name="Google Shape;3850;p44"/>
            <p:cNvSpPr/>
            <p:nvPr/>
          </p:nvSpPr>
          <p:spPr>
            <a:xfrm>
              <a:off x="2328550" y="3272800"/>
              <a:ext cx="5075" cy="5650"/>
            </a:xfrm>
            <a:custGeom>
              <a:avLst/>
              <a:gdLst/>
              <a:ahLst/>
              <a:cxnLst/>
              <a:rect l="l" t="t" r="r" b="b"/>
              <a:pathLst>
                <a:path w="203" h="226" extrusionOk="0">
                  <a:moveTo>
                    <a:pt x="138" y="1"/>
                  </a:moveTo>
                  <a:cubicBezTo>
                    <a:pt x="76" y="1"/>
                    <a:pt x="29" y="72"/>
                    <a:pt x="13" y="130"/>
                  </a:cubicBezTo>
                  <a:cubicBezTo>
                    <a:pt x="1" y="155"/>
                    <a:pt x="20" y="187"/>
                    <a:pt x="45" y="187"/>
                  </a:cubicBezTo>
                  <a:cubicBezTo>
                    <a:pt x="32" y="193"/>
                    <a:pt x="32" y="199"/>
                    <a:pt x="45" y="212"/>
                  </a:cubicBezTo>
                  <a:cubicBezTo>
                    <a:pt x="50" y="222"/>
                    <a:pt x="57" y="225"/>
                    <a:pt x="65" y="225"/>
                  </a:cubicBezTo>
                  <a:cubicBezTo>
                    <a:pt x="87" y="225"/>
                    <a:pt x="114" y="194"/>
                    <a:pt x="114" y="180"/>
                  </a:cubicBezTo>
                  <a:cubicBezTo>
                    <a:pt x="127" y="142"/>
                    <a:pt x="152" y="111"/>
                    <a:pt x="165" y="73"/>
                  </a:cubicBezTo>
                  <a:cubicBezTo>
                    <a:pt x="184" y="54"/>
                    <a:pt x="203" y="29"/>
                    <a:pt x="177" y="10"/>
                  </a:cubicBezTo>
                  <a:cubicBezTo>
                    <a:pt x="164" y="4"/>
                    <a:pt x="151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1" name="Google Shape;3851;p44"/>
            <p:cNvSpPr/>
            <p:nvPr/>
          </p:nvSpPr>
          <p:spPr>
            <a:xfrm>
              <a:off x="2355700" y="3232825"/>
              <a:ext cx="9150" cy="8075"/>
            </a:xfrm>
            <a:custGeom>
              <a:avLst/>
              <a:gdLst/>
              <a:ahLst/>
              <a:cxnLst/>
              <a:rect l="l" t="t" r="r" b="b"/>
              <a:pathLst>
                <a:path w="366" h="323" extrusionOk="0">
                  <a:moveTo>
                    <a:pt x="261" y="0"/>
                  </a:moveTo>
                  <a:cubicBezTo>
                    <a:pt x="115" y="0"/>
                    <a:pt x="1" y="143"/>
                    <a:pt x="50" y="291"/>
                  </a:cubicBezTo>
                  <a:cubicBezTo>
                    <a:pt x="58" y="310"/>
                    <a:pt x="70" y="317"/>
                    <a:pt x="84" y="317"/>
                  </a:cubicBezTo>
                  <a:cubicBezTo>
                    <a:pt x="121" y="317"/>
                    <a:pt x="171" y="264"/>
                    <a:pt x="190" y="229"/>
                  </a:cubicBezTo>
                  <a:lnTo>
                    <a:pt x="190" y="229"/>
                  </a:lnTo>
                  <a:lnTo>
                    <a:pt x="151" y="322"/>
                  </a:lnTo>
                  <a:cubicBezTo>
                    <a:pt x="183" y="316"/>
                    <a:pt x="214" y="303"/>
                    <a:pt x="239" y="284"/>
                  </a:cubicBezTo>
                  <a:cubicBezTo>
                    <a:pt x="277" y="253"/>
                    <a:pt x="315" y="215"/>
                    <a:pt x="334" y="165"/>
                  </a:cubicBezTo>
                  <a:cubicBezTo>
                    <a:pt x="365" y="102"/>
                    <a:pt x="365" y="1"/>
                    <a:pt x="271" y="1"/>
                  </a:cubicBezTo>
                  <a:cubicBezTo>
                    <a:pt x="268" y="1"/>
                    <a:pt x="264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2" name="Google Shape;3852;p44"/>
            <p:cNvSpPr/>
            <p:nvPr/>
          </p:nvSpPr>
          <p:spPr>
            <a:xfrm>
              <a:off x="2370500" y="3246550"/>
              <a:ext cx="15325" cy="9000"/>
            </a:xfrm>
            <a:custGeom>
              <a:avLst/>
              <a:gdLst/>
              <a:ahLst/>
              <a:cxnLst/>
              <a:rect l="l" t="t" r="r" b="b"/>
              <a:pathLst>
                <a:path w="613" h="360" extrusionOk="0">
                  <a:moveTo>
                    <a:pt x="392" y="0"/>
                  </a:moveTo>
                  <a:cubicBezTo>
                    <a:pt x="228" y="0"/>
                    <a:pt x="0" y="360"/>
                    <a:pt x="221" y="360"/>
                  </a:cubicBezTo>
                  <a:cubicBezTo>
                    <a:pt x="379" y="360"/>
                    <a:pt x="612" y="0"/>
                    <a:pt x="3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3" name="Google Shape;3853;p44"/>
            <p:cNvSpPr/>
            <p:nvPr/>
          </p:nvSpPr>
          <p:spPr>
            <a:xfrm>
              <a:off x="2351475" y="3260000"/>
              <a:ext cx="8950" cy="6725"/>
            </a:xfrm>
            <a:custGeom>
              <a:avLst/>
              <a:gdLst/>
              <a:ahLst/>
              <a:cxnLst/>
              <a:rect l="l" t="t" r="r" b="b"/>
              <a:pathLst>
                <a:path w="358" h="269" extrusionOk="0">
                  <a:moveTo>
                    <a:pt x="196" y="1"/>
                  </a:moveTo>
                  <a:cubicBezTo>
                    <a:pt x="141" y="1"/>
                    <a:pt x="91" y="47"/>
                    <a:pt x="55" y="106"/>
                  </a:cubicBezTo>
                  <a:cubicBezTo>
                    <a:pt x="11" y="172"/>
                    <a:pt x="0" y="269"/>
                    <a:pt x="81" y="269"/>
                  </a:cubicBezTo>
                  <a:cubicBezTo>
                    <a:pt x="92" y="269"/>
                    <a:pt x="104" y="267"/>
                    <a:pt x="118" y="263"/>
                  </a:cubicBezTo>
                  <a:cubicBezTo>
                    <a:pt x="181" y="251"/>
                    <a:pt x="358" y="93"/>
                    <a:pt x="263" y="24"/>
                  </a:cubicBezTo>
                  <a:cubicBezTo>
                    <a:pt x="240" y="8"/>
                    <a:pt x="218" y="1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4" name="Google Shape;3854;p44"/>
            <p:cNvSpPr/>
            <p:nvPr/>
          </p:nvSpPr>
          <p:spPr>
            <a:xfrm>
              <a:off x="2332150" y="3244125"/>
              <a:ext cx="8100" cy="6550"/>
            </a:xfrm>
            <a:custGeom>
              <a:avLst/>
              <a:gdLst/>
              <a:ahLst/>
              <a:cxnLst/>
              <a:rect l="l" t="t" r="r" b="b"/>
              <a:pathLst>
                <a:path w="324" h="262" extrusionOk="0">
                  <a:moveTo>
                    <a:pt x="221" y="0"/>
                  </a:moveTo>
                  <a:cubicBezTo>
                    <a:pt x="156" y="0"/>
                    <a:pt x="54" y="98"/>
                    <a:pt x="40" y="135"/>
                  </a:cubicBezTo>
                  <a:cubicBezTo>
                    <a:pt x="1" y="213"/>
                    <a:pt x="42" y="261"/>
                    <a:pt x="101" y="261"/>
                  </a:cubicBezTo>
                  <a:cubicBezTo>
                    <a:pt x="127" y="261"/>
                    <a:pt x="157" y="251"/>
                    <a:pt x="185" y="230"/>
                  </a:cubicBezTo>
                  <a:cubicBezTo>
                    <a:pt x="185" y="224"/>
                    <a:pt x="185" y="217"/>
                    <a:pt x="185" y="211"/>
                  </a:cubicBezTo>
                  <a:cubicBezTo>
                    <a:pt x="229" y="205"/>
                    <a:pt x="324" y="104"/>
                    <a:pt x="279" y="72"/>
                  </a:cubicBezTo>
                  <a:cubicBezTo>
                    <a:pt x="279" y="66"/>
                    <a:pt x="273" y="53"/>
                    <a:pt x="273" y="47"/>
                  </a:cubicBezTo>
                  <a:cubicBezTo>
                    <a:pt x="265" y="13"/>
                    <a:pt x="245" y="0"/>
                    <a:pt x="22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5" name="Google Shape;3855;p44"/>
            <p:cNvSpPr/>
            <p:nvPr/>
          </p:nvSpPr>
          <p:spPr>
            <a:xfrm>
              <a:off x="2297800" y="3277825"/>
              <a:ext cx="6575" cy="6275"/>
            </a:xfrm>
            <a:custGeom>
              <a:avLst/>
              <a:gdLst/>
              <a:ahLst/>
              <a:cxnLst/>
              <a:rect l="l" t="t" r="r" b="b"/>
              <a:pathLst>
                <a:path w="263" h="251" extrusionOk="0">
                  <a:moveTo>
                    <a:pt x="187" y="1"/>
                  </a:moveTo>
                  <a:cubicBezTo>
                    <a:pt x="178" y="1"/>
                    <a:pt x="169" y="2"/>
                    <a:pt x="159" y="4"/>
                  </a:cubicBezTo>
                  <a:cubicBezTo>
                    <a:pt x="133" y="11"/>
                    <a:pt x="108" y="17"/>
                    <a:pt x="89" y="36"/>
                  </a:cubicBezTo>
                  <a:lnTo>
                    <a:pt x="83" y="42"/>
                  </a:lnTo>
                  <a:cubicBezTo>
                    <a:pt x="58" y="55"/>
                    <a:pt x="39" y="80"/>
                    <a:pt x="26" y="105"/>
                  </a:cubicBezTo>
                  <a:cubicBezTo>
                    <a:pt x="20" y="105"/>
                    <a:pt x="20" y="112"/>
                    <a:pt x="20" y="118"/>
                  </a:cubicBezTo>
                  <a:cubicBezTo>
                    <a:pt x="14" y="124"/>
                    <a:pt x="14" y="131"/>
                    <a:pt x="7" y="137"/>
                  </a:cubicBezTo>
                  <a:cubicBezTo>
                    <a:pt x="1" y="150"/>
                    <a:pt x="1" y="162"/>
                    <a:pt x="1" y="175"/>
                  </a:cubicBezTo>
                  <a:cubicBezTo>
                    <a:pt x="1" y="181"/>
                    <a:pt x="1" y="181"/>
                    <a:pt x="1" y="187"/>
                  </a:cubicBezTo>
                  <a:lnTo>
                    <a:pt x="1" y="194"/>
                  </a:lnTo>
                  <a:cubicBezTo>
                    <a:pt x="1" y="200"/>
                    <a:pt x="1" y="206"/>
                    <a:pt x="1" y="213"/>
                  </a:cubicBezTo>
                  <a:cubicBezTo>
                    <a:pt x="1" y="219"/>
                    <a:pt x="7" y="219"/>
                    <a:pt x="14" y="225"/>
                  </a:cubicBezTo>
                  <a:cubicBezTo>
                    <a:pt x="14" y="231"/>
                    <a:pt x="20" y="231"/>
                    <a:pt x="20" y="238"/>
                  </a:cubicBezTo>
                  <a:cubicBezTo>
                    <a:pt x="33" y="244"/>
                    <a:pt x="45" y="250"/>
                    <a:pt x="58" y="250"/>
                  </a:cubicBezTo>
                  <a:cubicBezTo>
                    <a:pt x="77" y="250"/>
                    <a:pt x="96" y="250"/>
                    <a:pt x="108" y="238"/>
                  </a:cubicBezTo>
                  <a:cubicBezTo>
                    <a:pt x="127" y="238"/>
                    <a:pt x="140" y="225"/>
                    <a:pt x="152" y="219"/>
                  </a:cubicBezTo>
                  <a:cubicBezTo>
                    <a:pt x="197" y="194"/>
                    <a:pt x="228" y="150"/>
                    <a:pt x="241" y="105"/>
                  </a:cubicBezTo>
                  <a:cubicBezTo>
                    <a:pt x="263" y="51"/>
                    <a:pt x="242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6" name="Google Shape;3856;p44"/>
            <p:cNvSpPr/>
            <p:nvPr/>
          </p:nvSpPr>
          <p:spPr>
            <a:xfrm>
              <a:off x="2307175" y="3310050"/>
              <a:ext cx="13375" cy="10400"/>
            </a:xfrm>
            <a:custGeom>
              <a:avLst/>
              <a:gdLst/>
              <a:ahLst/>
              <a:cxnLst/>
              <a:rect l="l" t="t" r="r" b="b"/>
              <a:pathLst>
                <a:path w="535" h="416" extrusionOk="0">
                  <a:moveTo>
                    <a:pt x="367" y="0"/>
                  </a:moveTo>
                  <a:cubicBezTo>
                    <a:pt x="288" y="0"/>
                    <a:pt x="200" y="73"/>
                    <a:pt x="149" y="128"/>
                  </a:cubicBezTo>
                  <a:cubicBezTo>
                    <a:pt x="61" y="222"/>
                    <a:pt x="0" y="415"/>
                    <a:pt x="156" y="415"/>
                  </a:cubicBezTo>
                  <a:cubicBezTo>
                    <a:pt x="168" y="415"/>
                    <a:pt x="180" y="414"/>
                    <a:pt x="194" y="412"/>
                  </a:cubicBezTo>
                  <a:cubicBezTo>
                    <a:pt x="244" y="399"/>
                    <a:pt x="288" y="380"/>
                    <a:pt x="332" y="349"/>
                  </a:cubicBezTo>
                  <a:cubicBezTo>
                    <a:pt x="408" y="292"/>
                    <a:pt x="534" y="128"/>
                    <a:pt x="446" y="34"/>
                  </a:cubicBezTo>
                  <a:cubicBezTo>
                    <a:pt x="422" y="10"/>
                    <a:pt x="395" y="0"/>
                    <a:pt x="3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7" name="Google Shape;3857;p44"/>
            <p:cNvSpPr/>
            <p:nvPr/>
          </p:nvSpPr>
          <p:spPr>
            <a:xfrm>
              <a:off x="2323200" y="3296900"/>
              <a:ext cx="8500" cy="7400"/>
            </a:xfrm>
            <a:custGeom>
              <a:avLst/>
              <a:gdLst/>
              <a:ahLst/>
              <a:cxnLst/>
              <a:rect l="l" t="t" r="r" b="b"/>
              <a:pathLst>
                <a:path w="340" h="296" extrusionOk="0">
                  <a:moveTo>
                    <a:pt x="227" y="1"/>
                  </a:moveTo>
                  <a:cubicBezTo>
                    <a:pt x="197" y="1"/>
                    <a:pt x="163" y="12"/>
                    <a:pt x="133" y="36"/>
                  </a:cubicBezTo>
                  <a:lnTo>
                    <a:pt x="63" y="93"/>
                  </a:lnTo>
                  <a:cubicBezTo>
                    <a:pt x="32" y="112"/>
                    <a:pt x="0" y="150"/>
                    <a:pt x="13" y="194"/>
                  </a:cubicBezTo>
                  <a:lnTo>
                    <a:pt x="26" y="244"/>
                  </a:lnTo>
                  <a:cubicBezTo>
                    <a:pt x="39" y="281"/>
                    <a:pt x="62" y="295"/>
                    <a:pt x="90" y="295"/>
                  </a:cubicBezTo>
                  <a:cubicBezTo>
                    <a:pt x="168" y="295"/>
                    <a:pt x="278" y="185"/>
                    <a:pt x="297" y="143"/>
                  </a:cubicBezTo>
                  <a:cubicBezTo>
                    <a:pt x="340" y="53"/>
                    <a:pt x="292" y="1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8" name="Google Shape;3858;p44"/>
            <p:cNvSpPr/>
            <p:nvPr/>
          </p:nvSpPr>
          <p:spPr>
            <a:xfrm>
              <a:off x="2449175" y="3273200"/>
              <a:ext cx="14375" cy="12150"/>
            </a:xfrm>
            <a:custGeom>
              <a:avLst/>
              <a:gdLst/>
              <a:ahLst/>
              <a:cxnLst/>
              <a:rect l="l" t="t" r="r" b="b"/>
              <a:pathLst>
                <a:path w="575" h="486" extrusionOk="0">
                  <a:moveTo>
                    <a:pt x="379" y="0"/>
                  </a:moveTo>
                  <a:cubicBezTo>
                    <a:pt x="240" y="0"/>
                    <a:pt x="108" y="120"/>
                    <a:pt x="45" y="240"/>
                  </a:cubicBezTo>
                  <a:cubicBezTo>
                    <a:pt x="1" y="335"/>
                    <a:pt x="1" y="486"/>
                    <a:pt x="146" y="486"/>
                  </a:cubicBezTo>
                  <a:lnTo>
                    <a:pt x="196" y="486"/>
                  </a:lnTo>
                  <a:cubicBezTo>
                    <a:pt x="341" y="486"/>
                    <a:pt x="474" y="366"/>
                    <a:pt x="530" y="246"/>
                  </a:cubicBezTo>
                  <a:cubicBezTo>
                    <a:pt x="575" y="152"/>
                    <a:pt x="575" y="0"/>
                    <a:pt x="4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9" name="Google Shape;3859;p44"/>
            <p:cNvSpPr/>
            <p:nvPr/>
          </p:nvSpPr>
          <p:spPr>
            <a:xfrm>
              <a:off x="2392575" y="3327275"/>
              <a:ext cx="17275" cy="15025"/>
            </a:xfrm>
            <a:custGeom>
              <a:avLst/>
              <a:gdLst/>
              <a:ahLst/>
              <a:cxnLst/>
              <a:rect l="l" t="t" r="r" b="b"/>
              <a:pathLst>
                <a:path w="691" h="601" extrusionOk="0">
                  <a:moveTo>
                    <a:pt x="509" y="1"/>
                  </a:moveTo>
                  <a:cubicBezTo>
                    <a:pt x="492" y="1"/>
                    <a:pt x="474" y="3"/>
                    <a:pt x="455" y="7"/>
                  </a:cubicBezTo>
                  <a:cubicBezTo>
                    <a:pt x="322" y="45"/>
                    <a:pt x="202" y="127"/>
                    <a:pt x="127" y="240"/>
                  </a:cubicBezTo>
                  <a:cubicBezTo>
                    <a:pt x="64" y="310"/>
                    <a:pt x="0" y="436"/>
                    <a:pt x="45" y="530"/>
                  </a:cubicBezTo>
                  <a:cubicBezTo>
                    <a:pt x="69" y="583"/>
                    <a:pt x="115" y="600"/>
                    <a:pt x="165" y="600"/>
                  </a:cubicBezTo>
                  <a:cubicBezTo>
                    <a:pt x="206" y="600"/>
                    <a:pt x="251" y="589"/>
                    <a:pt x="291" y="574"/>
                  </a:cubicBezTo>
                  <a:cubicBezTo>
                    <a:pt x="310" y="568"/>
                    <a:pt x="328" y="556"/>
                    <a:pt x="354" y="543"/>
                  </a:cubicBezTo>
                  <a:cubicBezTo>
                    <a:pt x="366" y="537"/>
                    <a:pt x="379" y="530"/>
                    <a:pt x="392" y="524"/>
                  </a:cubicBezTo>
                  <a:cubicBezTo>
                    <a:pt x="524" y="461"/>
                    <a:pt x="625" y="347"/>
                    <a:pt x="663" y="209"/>
                  </a:cubicBezTo>
                  <a:cubicBezTo>
                    <a:pt x="690" y="88"/>
                    <a:pt x="622" y="1"/>
                    <a:pt x="5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0" name="Google Shape;3860;p44"/>
            <p:cNvSpPr/>
            <p:nvPr/>
          </p:nvSpPr>
          <p:spPr>
            <a:xfrm>
              <a:off x="2438625" y="3318600"/>
              <a:ext cx="10275" cy="9525"/>
            </a:xfrm>
            <a:custGeom>
              <a:avLst/>
              <a:gdLst/>
              <a:ahLst/>
              <a:cxnLst/>
              <a:rect l="l" t="t" r="r" b="b"/>
              <a:pathLst>
                <a:path w="411" h="381" extrusionOk="0">
                  <a:moveTo>
                    <a:pt x="265" y="1"/>
                  </a:moveTo>
                  <a:cubicBezTo>
                    <a:pt x="227" y="1"/>
                    <a:pt x="189" y="13"/>
                    <a:pt x="158" y="38"/>
                  </a:cubicBezTo>
                  <a:cubicBezTo>
                    <a:pt x="149" y="43"/>
                    <a:pt x="103" y="74"/>
                    <a:pt x="105" y="74"/>
                  </a:cubicBezTo>
                  <a:cubicBezTo>
                    <a:pt x="106" y="74"/>
                    <a:pt x="110" y="72"/>
                    <a:pt x="119" y="66"/>
                  </a:cubicBezTo>
                  <a:lnTo>
                    <a:pt x="119" y="66"/>
                  </a:lnTo>
                  <a:cubicBezTo>
                    <a:pt x="51" y="112"/>
                    <a:pt x="6" y="196"/>
                    <a:pt x="0" y="284"/>
                  </a:cubicBezTo>
                  <a:lnTo>
                    <a:pt x="0" y="322"/>
                  </a:lnTo>
                  <a:cubicBezTo>
                    <a:pt x="0" y="365"/>
                    <a:pt x="27" y="381"/>
                    <a:pt x="66" y="381"/>
                  </a:cubicBezTo>
                  <a:cubicBezTo>
                    <a:pt x="73" y="381"/>
                    <a:pt x="81" y="380"/>
                    <a:pt x="88" y="379"/>
                  </a:cubicBezTo>
                  <a:lnTo>
                    <a:pt x="139" y="373"/>
                  </a:lnTo>
                  <a:cubicBezTo>
                    <a:pt x="215" y="354"/>
                    <a:pt x="278" y="303"/>
                    <a:pt x="315" y="240"/>
                  </a:cubicBezTo>
                  <a:cubicBezTo>
                    <a:pt x="353" y="196"/>
                    <a:pt x="410" y="76"/>
                    <a:pt x="341" y="32"/>
                  </a:cubicBezTo>
                  <a:cubicBezTo>
                    <a:pt x="322" y="7"/>
                    <a:pt x="297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1" name="Google Shape;3861;p44"/>
            <p:cNvSpPr/>
            <p:nvPr/>
          </p:nvSpPr>
          <p:spPr>
            <a:xfrm>
              <a:off x="2434525" y="3300075"/>
              <a:ext cx="7900" cy="7925"/>
            </a:xfrm>
            <a:custGeom>
              <a:avLst/>
              <a:gdLst/>
              <a:ahLst/>
              <a:cxnLst/>
              <a:rect l="l" t="t" r="r" b="b"/>
              <a:pathLst>
                <a:path w="316" h="317" extrusionOk="0">
                  <a:moveTo>
                    <a:pt x="239" y="0"/>
                  </a:moveTo>
                  <a:cubicBezTo>
                    <a:pt x="218" y="0"/>
                    <a:pt x="193" y="8"/>
                    <a:pt x="170" y="16"/>
                  </a:cubicBezTo>
                  <a:cubicBezTo>
                    <a:pt x="126" y="35"/>
                    <a:pt x="82" y="73"/>
                    <a:pt x="57" y="117"/>
                  </a:cubicBezTo>
                  <a:cubicBezTo>
                    <a:pt x="13" y="161"/>
                    <a:pt x="0" y="231"/>
                    <a:pt x="32" y="281"/>
                  </a:cubicBezTo>
                  <a:cubicBezTo>
                    <a:pt x="58" y="308"/>
                    <a:pt x="86" y="317"/>
                    <a:pt x="114" y="317"/>
                  </a:cubicBezTo>
                  <a:cubicBezTo>
                    <a:pt x="140" y="317"/>
                    <a:pt x="165" y="309"/>
                    <a:pt x="189" y="300"/>
                  </a:cubicBezTo>
                  <a:cubicBezTo>
                    <a:pt x="240" y="288"/>
                    <a:pt x="271" y="250"/>
                    <a:pt x="290" y="206"/>
                  </a:cubicBezTo>
                  <a:cubicBezTo>
                    <a:pt x="309" y="155"/>
                    <a:pt x="315" y="92"/>
                    <a:pt x="297" y="42"/>
                  </a:cubicBezTo>
                  <a:cubicBezTo>
                    <a:pt x="286" y="11"/>
                    <a:pt x="265" y="0"/>
                    <a:pt x="2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2" name="Google Shape;3862;p44"/>
            <p:cNvSpPr/>
            <p:nvPr/>
          </p:nvSpPr>
          <p:spPr>
            <a:xfrm>
              <a:off x="2421900" y="3270325"/>
              <a:ext cx="9025" cy="8575"/>
            </a:xfrm>
            <a:custGeom>
              <a:avLst/>
              <a:gdLst/>
              <a:ahLst/>
              <a:cxnLst/>
              <a:rect l="l" t="t" r="r" b="b"/>
              <a:pathLst>
                <a:path w="361" h="343" extrusionOk="0">
                  <a:moveTo>
                    <a:pt x="222" y="1"/>
                  </a:moveTo>
                  <a:cubicBezTo>
                    <a:pt x="158" y="1"/>
                    <a:pt x="95" y="61"/>
                    <a:pt x="64" y="109"/>
                  </a:cubicBezTo>
                  <a:cubicBezTo>
                    <a:pt x="19" y="147"/>
                    <a:pt x="1" y="204"/>
                    <a:pt x="1" y="267"/>
                  </a:cubicBezTo>
                  <a:cubicBezTo>
                    <a:pt x="1" y="304"/>
                    <a:pt x="32" y="342"/>
                    <a:pt x="76" y="342"/>
                  </a:cubicBezTo>
                  <a:cubicBezTo>
                    <a:pt x="114" y="342"/>
                    <a:pt x="146" y="330"/>
                    <a:pt x="177" y="311"/>
                  </a:cubicBezTo>
                  <a:lnTo>
                    <a:pt x="202" y="304"/>
                  </a:lnTo>
                  <a:cubicBezTo>
                    <a:pt x="259" y="286"/>
                    <a:pt x="360" y="191"/>
                    <a:pt x="297" y="134"/>
                  </a:cubicBezTo>
                  <a:lnTo>
                    <a:pt x="297" y="122"/>
                  </a:lnTo>
                  <a:cubicBezTo>
                    <a:pt x="310" y="77"/>
                    <a:pt x="310" y="27"/>
                    <a:pt x="259" y="8"/>
                  </a:cubicBezTo>
                  <a:cubicBezTo>
                    <a:pt x="247" y="3"/>
                    <a:pt x="234" y="1"/>
                    <a:pt x="2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3" name="Google Shape;3863;p44"/>
            <p:cNvSpPr/>
            <p:nvPr/>
          </p:nvSpPr>
          <p:spPr>
            <a:xfrm>
              <a:off x="2323575" y="3228500"/>
              <a:ext cx="8950" cy="835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256" y="1"/>
                  </a:moveTo>
                  <a:cubicBezTo>
                    <a:pt x="216" y="1"/>
                    <a:pt x="172" y="21"/>
                    <a:pt x="143" y="41"/>
                  </a:cubicBezTo>
                  <a:cubicBezTo>
                    <a:pt x="67" y="92"/>
                    <a:pt x="17" y="167"/>
                    <a:pt x="4" y="262"/>
                  </a:cubicBezTo>
                  <a:cubicBezTo>
                    <a:pt x="0" y="315"/>
                    <a:pt x="43" y="334"/>
                    <a:pt x="88" y="334"/>
                  </a:cubicBezTo>
                  <a:cubicBezTo>
                    <a:pt x="112" y="334"/>
                    <a:pt x="138" y="328"/>
                    <a:pt x="156" y="319"/>
                  </a:cubicBezTo>
                  <a:cubicBezTo>
                    <a:pt x="212" y="293"/>
                    <a:pt x="257" y="249"/>
                    <a:pt x="282" y="199"/>
                  </a:cubicBezTo>
                  <a:cubicBezTo>
                    <a:pt x="288" y="199"/>
                    <a:pt x="288" y="193"/>
                    <a:pt x="294" y="193"/>
                  </a:cubicBezTo>
                  <a:cubicBezTo>
                    <a:pt x="326" y="148"/>
                    <a:pt x="358" y="66"/>
                    <a:pt x="313" y="22"/>
                  </a:cubicBezTo>
                  <a:cubicBezTo>
                    <a:pt x="298" y="7"/>
                    <a:pt x="277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4" name="Google Shape;3864;p44"/>
            <p:cNvSpPr/>
            <p:nvPr/>
          </p:nvSpPr>
          <p:spPr>
            <a:xfrm>
              <a:off x="2240900" y="2961175"/>
              <a:ext cx="15000" cy="12125"/>
            </a:xfrm>
            <a:custGeom>
              <a:avLst/>
              <a:gdLst/>
              <a:ahLst/>
              <a:cxnLst/>
              <a:rect l="l" t="t" r="r" b="b"/>
              <a:pathLst>
                <a:path w="600" h="485" extrusionOk="0">
                  <a:moveTo>
                    <a:pt x="460" y="0"/>
                  </a:moveTo>
                  <a:cubicBezTo>
                    <a:pt x="428" y="0"/>
                    <a:pt x="394" y="8"/>
                    <a:pt x="366" y="19"/>
                  </a:cubicBezTo>
                  <a:cubicBezTo>
                    <a:pt x="265" y="38"/>
                    <a:pt x="177" y="94"/>
                    <a:pt x="120" y="183"/>
                  </a:cubicBezTo>
                  <a:cubicBezTo>
                    <a:pt x="63" y="258"/>
                    <a:pt x="0" y="429"/>
                    <a:pt x="126" y="473"/>
                  </a:cubicBezTo>
                  <a:cubicBezTo>
                    <a:pt x="150" y="481"/>
                    <a:pt x="173" y="485"/>
                    <a:pt x="195" y="485"/>
                  </a:cubicBezTo>
                  <a:cubicBezTo>
                    <a:pt x="296" y="485"/>
                    <a:pt x="389" y="414"/>
                    <a:pt x="461" y="347"/>
                  </a:cubicBezTo>
                  <a:cubicBezTo>
                    <a:pt x="530" y="290"/>
                    <a:pt x="599" y="164"/>
                    <a:pt x="568" y="69"/>
                  </a:cubicBezTo>
                  <a:cubicBezTo>
                    <a:pt x="549" y="17"/>
                    <a:pt x="506" y="0"/>
                    <a:pt x="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5" name="Google Shape;3865;p44"/>
            <p:cNvSpPr/>
            <p:nvPr/>
          </p:nvSpPr>
          <p:spPr>
            <a:xfrm>
              <a:off x="2273225" y="2934725"/>
              <a:ext cx="11650" cy="9900"/>
            </a:xfrm>
            <a:custGeom>
              <a:avLst/>
              <a:gdLst/>
              <a:ahLst/>
              <a:cxnLst/>
              <a:rect l="l" t="t" r="r" b="b"/>
              <a:pathLst>
                <a:path w="466" h="396" extrusionOk="0">
                  <a:moveTo>
                    <a:pt x="329" y="1"/>
                  </a:moveTo>
                  <a:cubicBezTo>
                    <a:pt x="304" y="1"/>
                    <a:pt x="276" y="8"/>
                    <a:pt x="246" y="23"/>
                  </a:cubicBezTo>
                  <a:cubicBezTo>
                    <a:pt x="133" y="74"/>
                    <a:pt x="0" y="232"/>
                    <a:pt x="82" y="358"/>
                  </a:cubicBezTo>
                  <a:cubicBezTo>
                    <a:pt x="77" y="349"/>
                    <a:pt x="73" y="345"/>
                    <a:pt x="73" y="345"/>
                  </a:cubicBezTo>
                  <a:lnTo>
                    <a:pt x="73" y="345"/>
                  </a:lnTo>
                  <a:cubicBezTo>
                    <a:pt x="73" y="345"/>
                    <a:pt x="78" y="353"/>
                    <a:pt x="88" y="370"/>
                  </a:cubicBezTo>
                  <a:cubicBezTo>
                    <a:pt x="95" y="389"/>
                    <a:pt x="114" y="396"/>
                    <a:pt x="133" y="396"/>
                  </a:cubicBezTo>
                  <a:lnTo>
                    <a:pt x="158" y="396"/>
                  </a:lnTo>
                  <a:cubicBezTo>
                    <a:pt x="246" y="389"/>
                    <a:pt x="322" y="345"/>
                    <a:pt x="372" y="269"/>
                  </a:cubicBezTo>
                  <a:cubicBezTo>
                    <a:pt x="385" y="244"/>
                    <a:pt x="397" y="219"/>
                    <a:pt x="416" y="194"/>
                  </a:cubicBezTo>
                  <a:cubicBezTo>
                    <a:pt x="465" y="86"/>
                    <a:pt x="415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6" name="Google Shape;3866;p44"/>
            <p:cNvSpPr/>
            <p:nvPr/>
          </p:nvSpPr>
          <p:spPr>
            <a:xfrm>
              <a:off x="2300025" y="2950150"/>
              <a:ext cx="10575" cy="10000"/>
            </a:xfrm>
            <a:custGeom>
              <a:avLst/>
              <a:gdLst/>
              <a:ahLst/>
              <a:cxnLst/>
              <a:rect l="l" t="t" r="r" b="b"/>
              <a:pathLst>
                <a:path w="423" h="400" extrusionOk="0">
                  <a:moveTo>
                    <a:pt x="318" y="1"/>
                  </a:moveTo>
                  <a:cubicBezTo>
                    <a:pt x="283" y="1"/>
                    <a:pt x="244" y="13"/>
                    <a:pt x="215" y="25"/>
                  </a:cubicBezTo>
                  <a:cubicBezTo>
                    <a:pt x="229" y="17"/>
                    <a:pt x="236" y="14"/>
                    <a:pt x="233" y="14"/>
                  </a:cubicBezTo>
                  <a:cubicBezTo>
                    <a:pt x="231" y="14"/>
                    <a:pt x="225" y="16"/>
                    <a:pt x="215" y="18"/>
                  </a:cubicBezTo>
                  <a:cubicBezTo>
                    <a:pt x="164" y="31"/>
                    <a:pt x="120" y="62"/>
                    <a:pt x="82" y="100"/>
                  </a:cubicBezTo>
                  <a:cubicBezTo>
                    <a:pt x="38" y="132"/>
                    <a:pt x="7" y="189"/>
                    <a:pt x="7" y="245"/>
                  </a:cubicBezTo>
                  <a:cubicBezTo>
                    <a:pt x="0" y="271"/>
                    <a:pt x="7" y="296"/>
                    <a:pt x="19" y="321"/>
                  </a:cubicBezTo>
                  <a:cubicBezTo>
                    <a:pt x="27" y="379"/>
                    <a:pt x="61" y="400"/>
                    <a:pt x="103" y="400"/>
                  </a:cubicBezTo>
                  <a:cubicBezTo>
                    <a:pt x="192" y="400"/>
                    <a:pt x="322" y="309"/>
                    <a:pt x="360" y="258"/>
                  </a:cubicBezTo>
                  <a:cubicBezTo>
                    <a:pt x="404" y="201"/>
                    <a:pt x="423" y="132"/>
                    <a:pt x="410" y="62"/>
                  </a:cubicBezTo>
                  <a:cubicBezTo>
                    <a:pt x="394" y="16"/>
                    <a:pt x="358" y="1"/>
                    <a:pt x="3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7" name="Google Shape;3867;p44"/>
            <p:cNvSpPr/>
            <p:nvPr/>
          </p:nvSpPr>
          <p:spPr>
            <a:xfrm>
              <a:off x="2278550" y="2981475"/>
              <a:ext cx="8400" cy="8450"/>
            </a:xfrm>
            <a:custGeom>
              <a:avLst/>
              <a:gdLst/>
              <a:ahLst/>
              <a:cxnLst/>
              <a:rect l="l" t="t" r="r" b="b"/>
              <a:pathLst>
                <a:path w="336" h="338" extrusionOk="0">
                  <a:moveTo>
                    <a:pt x="258" y="1"/>
                  </a:moveTo>
                  <a:cubicBezTo>
                    <a:pt x="161" y="1"/>
                    <a:pt x="1" y="122"/>
                    <a:pt x="14" y="228"/>
                  </a:cubicBezTo>
                  <a:cubicBezTo>
                    <a:pt x="20" y="247"/>
                    <a:pt x="20" y="266"/>
                    <a:pt x="27" y="292"/>
                  </a:cubicBezTo>
                  <a:cubicBezTo>
                    <a:pt x="40" y="326"/>
                    <a:pt x="67" y="338"/>
                    <a:pt x="98" y="338"/>
                  </a:cubicBezTo>
                  <a:cubicBezTo>
                    <a:pt x="142" y="338"/>
                    <a:pt x="193" y="314"/>
                    <a:pt x="222" y="292"/>
                  </a:cubicBezTo>
                  <a:cubicBezTo>
                    <a:pt x="298" y="247"/>
                    <a:pt x="336" y="159"/>
                    <a:pt x="329" y="71"/>
                  </a:cubicBezTo>
                  <a:lnTo>
                    <a:pt x="329" y="71"/>
                  </a:lnTo>
                  <a:lnTo>
                    <a:pt x="329" y="77"/>
                  </a:lnTo>
                  <a:cubicBezTo>
                    <a:pt x="329" y="23"/>
                    <a:pt x="300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8" name="Google Shape;3868;p44"/>
            <p:cNvSpPr/>
            <p:nvPr/>
          </p:nvSpPr>
          <p:spPr>
            <a:xfrm>
              <a:off x="2273050" y="2962375"/>
              <a:ext cx="8225" cy="7750"/>
            </a:xfrm>
            <a:custGeom>
              <a:avLst/>
              <a:gdLst/>
              <a:ahLst/>
              <a:cxnLst/>
              <a:rect l="l" t="t" r="r" b="b"/>
              <a:pathLst>
                <a:path w="329" h="310" extrusionOk="0">
                  <a:moveTo>
                    <a:pt x="237" y="1"/>
                  </a:moveTo>
                  <a:cubicBezTo>
                    <a:pt x="217" y="1"/>
                    <a:pt x="195" y="7"/>
                    <a:pt x="171" y="15"/>
                  </a:cubicBezTo>
                  <a:lnTo>
                    <a:pt x="165" y="15"/>
                  </a:lnTo>
                  <a:cubicBezTo>
                    <a:pt x="64" y="59"/>
                    <a:pt x="1" y="223"/>
                    <a:pt x="70" y="261"/>
                  </a:cubicBezTo>
                  <a:lnTo>
                    <a:pt x="70" y="267"/>
                  </a:lnTo>
                  <a:cubicBezTo>
                    <a:pt x="83" y="298"/>
                    <a:pt x="103" y="310"/>
                    <a:pt x="125" y="310"/>
                  </a:cubicBezTo>
                  <a:cubicBezTo>
                    <a:pt x="190" y="310"/>
                    <a:pt x="278" y="207"/>
                    <a:pt x="297" y="160"/>
                  </a:cubicBezTo>
                  <a:cubicBezTo>
                    <a:pt x="310" y="128"/>
                    <a:pt x="329" y="78"/>
                    <a:pt x="304" y="40"/>
                  </a:cubicBezTo>
                  <a:cubicBezTo>
                    <a:pt x="286" y="11"/>
                    <a:pt x="263" y="1"/>
                    <a:pt x="23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9" name="Google Shape;3869;p44"/>
            <p:cNvSpPr/>
            <p:nvPr/>
          </p:nvSpPr>
          <p:spPr>
            <a:xfrm>
              <a:off x="2258550" y="2977650"/>
              <a:ext cx="10900" cy="9625"/>
            </a:xfrm>
            <a:custGeom>
              <a:avLst/>
              <a:gdLst/>
              <a:ahLst/>
              <a:cxnLst/>
              <a:rect l="l" t="t" r="r" b="b"/>
              <a:pathLst>
                <a:path w="436" h="385" extrusionOk="0">
                  <a:moveTo>
                    <a:pt x="293" y="0"/>
                  </a:moveTo>
                  <a:cubicBezTo>
                    <a:pt x="222" y="0"/>
                    <a:pt x="151" y="32"/>
                    <a:pt x="108" y="91"/>
                  </a:cubicBezTo>
                  <a:cubicBezTo>
                    <a:pt x="51" y="148"/>
                    <a:pt x="1" y="236"/>
                    <a:pt x="38" y="312"/>
                  </a:cubicBezTo>
                  <a:lnTo>
                    <a:pt x="26" y="306"/>
                  </a:lnTo>
                  <a:lnTo>
                    <a:pt x="26" y="306"/>
                  </a:lnTo>
                  <a:cubicBezTo>
                    <a:pt x="32" y="312"/>
                    <a:pt x="38" y="318"/>
                    <a:pt x="45" y="325"/>
                  </a:cubicBezTo>
                  <a:cubicBezTo>
                    <a:pt x="45" y="331"/>
                    <a:pt x="45" y="337"/>
                    <a:pt x="45" y="337"/>
                  </a:cubicBezTo>
                  <a:cubicBezTo>
                    <a:pt x="51" y="344"/>
                    <a:pt x="51" y="350"/>
                    <a:pt x="57" y="356"/>
                  </a:cubicBezTo>
                  <a:cubicBezTo>
                    <a:pt x="76" y="375"/>
                    <a:pt x="103" y="384"/>
                    <a:pt x="131" y="384"/>
                  </a:cubicBezTo>
                  <a:cubicBezTo>
                    <a:pt x="151" y="384"/>
                    <a:pt x="171" y="379"/>
                    <a:pt x="190" y="369"/>
                  </a:cubicBezTo>
                  <a:lnTo>
                    <a:pt x="209" y="363"/>
                  </a:lnTo>
                  <a:cubicBezTo>
                    <a:pt x="310" y="344"/>
                    <a:pt x="436" y="211"/>
                    <a:pt x="398" y="104"/>
                  </a:cubicBezTo>
                  <a:cubicBezTo>
                    <a:pt x="392" y="72"/>
                    <a:pt x="385" y="22"/>
                    <a:pt x="329" y="3"/>
                  </a:cubicBezTo>
                  <a:cubicBezTo>
                    <a:pt x="317" y="1"/>
                    <a:pt x="305" y="0"/>
                    <a:pt x="2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0" name="Google Shape;3870;p44"/>
            <p:cNvSpPr/>
            <p:nvPr/>
          </p:nvSpPr>
          <p:spPr>
            <a:xfrm>
              <a:off x="2279200" y="3001650"/>
              <a:ext cx="9025" cy="8100"/>
            </a:xfrm>
            <a:custGeom>
              <a:avLst/>
              <a:gdLst/>
              <a:ahLst/>
              <a:cxnLst/>
              <a:rect l="l" t="t" r="r" b="b"/>
              <a:pathLst>
                <a:path w="361" h="324" extrusionOk="0">
                  <a:moveTo>
                    <a:pt x="263" y="1"/>
                  </a:moveTo>
                  <a:cubicBezTo>
                    <a:pt x="251" y="1"/>
                    <a:pt x="237" y="3"/>
                    <a:pt x="222" y="8"/>
                  </a:cubicBezTo>
                  <a:cubicBezTo>
                    <a:pt x="127" y="33"/>
                    <a:pt x="1" y="109"/>
                    <a:pt x="7" y="222"/>
                  </a:cubicBezTo>
                  <a:lnTo>
                    <a:pt x="108" y="323"/>
                  </a:lnTo>
                  <a:cubicBezTo>
                    <a:pt x="203" y="311"/>
                    <a:pt x="285" y="254"/>
                    <a:pt x="322" y="166"/>
                  </a:cubicBezTo>
                  <a:cubicBezTo>
                    <a:pt x="361" y="95"/>
                    <a:pt x="342" y="1"/>
                    <a:pt x="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1" name="Google Shape;3871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2" name="Google Shape;3872;p44"/>
            <p:cNvSpPr/>
            <p:nvPr/>
          </p:nvSpPr>
          <p:spPr>
            <a:xfrm>
              <a:off x="2310575" y="2983875"/>
              <a:ext cx="6175" cy="6550"/>
            </a:xfrm>
            <a:custGeom>
              <a:avLst/>
              <a:gdLst/>
              <a:ahLst/>
              <a:cxnLst/>
              <a:rect l="l" t="t" r="r" b="b"/>
              <a:pathLst>
                <a:path w="247" h="262" extrusionOk="0">
                  <a:moveTo>
                    <a:pt x="165" y="0"/>
                  </a:moveTo>
                  <a:cubicBezTo>
                    <a:pt x="83" y="6"/>
                    <a:pt x="13" y="76"/>
                    <a:pt x="1" y="158"/>
                  </a:cubicBezTo>
                  <a:cubicBezTo>
                    <a:pt x="1" y="173"/>
                    <a:pt x="5" y="185"/>
                    <a:pt x="7" y="199"/>
                  </a:cubicBezTo>
                  <a:lnTo>
                    <a:pt x="7" y="199"/>
                  </a:lnTo>
                  <a:cubicBezTo>
                    <a:pt x="3" y="235"/>
                    <a:pt x="20" y="261"/>
                    <a:pt x="52" y="261"/>
                  </a:cubicBezTo>
                  <a:cubicBezTo>
                    <a:pt x="57" y="261"/>
                    <a:pt x="64" y="260"/>
                    <a:pt x="70" y="259"/>
                  </a:cubicBezTo>
                  <a:cubicBezTo>
                    <a:pt x="171" y="233"/>
                    <a:pt x="247" y="139"/>
                    <a:pt x="234" y="32"/>
                  </a:cubicBezTo>
                  <a:cubicBezTo>
                    <a:pt x="228" y="13"/>
                    <a:pt x="203" y="0"/>
                    <a:pt x="1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3" name="Google Shape;3873;p44"/>
            <p:cNvSpPr/>
            <p:nvPr/>
          </p:nvSpPr>
          <p:spPr>
            <a:xfrm>
              <a:off x="2310750" y="2989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4" name="Google Shape;3874;p44"/>
            <p:cNvSpPr/>
            <p:nvPr/>
          </p:nvSpPr>
          <p:spPr>
            <a:xfrm>
              <a:off x="2243600" y="2930400"/>
              <a:ext cx="7575" cy="6350"/>
            </a:xfrm>
            <a:custGeom>
              <a:avLst/>
              <a:gdLst/>
              <a:ahLst/>
              <a:cxnLst/>
              <a:rect l="l" t="t" r="r" b="b"/>
              <a:pathLst>
                <a:path w="303" h="254" extrusionOk="0">
                  <a:moveTo>
                    <a:pt x="214" y="0"/>
                  </a:moveTo>
                  <a:cubicBezTo>
                    <a:pt x="197" y="0"/>
                    <a:pt x="179" y="6"/>
                    <a:pt x="163" y="14"/>
                  </a:cubicBezTo>
                  <a:cubicBezTo>
                    <a:pt x="169" y="14"/>
                    <a:pt x="81" y="66"/>
                    <a:pt x="98" y="66"/>
                  </a:cubicBezTo>
                  <a:cubicBezTo>
                    <a:pt x="99" y="66"/>
                    <a:pt x="101" y="65"/>
                    <a:pt x="103" y="65"/>
                  </a:cubicBezTo>
                  <a:lnTo>
                    <a:pt x="103" y="65"/>
                  </a:lnTo>
                  <a:cubicBezTo>
                    <a:pt x="70" y="75"/>
                    <a:pt x="1" y="141"/>
                    <a:pt x="37" y="178"/>
                  </a:cubicBezTo>
                  <a:cubicBezTo>
                    <a:pt x="44" y="215"/>
                    <a:pt x="56" y="253"/>
                    <a:pt x="100" y="253"/>
                  </a:cubicBezTo>
                  <a:cubicBezTo>
                    <a:pt x="176" y="241"/>
                    <a:pt x="239" y="196"/>
                    <a:pt x="271" y="127"/>
                  </a:cubicBezTo>
                  <a:cubicBezTo>
                    <a:pt x="290" y="89"/>
                    <a:pt x="302" y="26"/>
                    <a:pt x="245" y="7"/>
                  </a:cubicBezTo>
                  <a:cubicBezTo>
                    <a:pt x="236" y="2"/>
                    <a:pt x="225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5" name="Google Shape;3875;p44"/>
            <p:cNvSpPr/>
            <p:nvPr/>
          </p:nvSpPr>
          <p:spPr>
            <a:xfrm>
              <a:off x="2210300" y="2955175"/>
              <a:ext cx="9475" cy="6475"/>
            </a:xfrm>
            <a:custGeom>
              <a:avLst/>
              <a:gdLst/>
              <a:ahLst/>
              <a:cxnLst/>
              <a:rect l="l" t="t" r="r" b="b"/>
              <a:pathLst>
                <a:path w="379" h="259" extrusionOk="0">
                  <a:moveTo>
                    <a:pt x="256" y="0"/>
                  </a:moveTo>
                  <a:cubicBezTo>
                    <a:pt x="245" y="0"/>
                    <a:pt x="233" y="2"/>
                    <a:pt x="221" y="6"/>
                  </a:cubicBezTo>
                  <a:cubicBezTo>
                    <a:pt x="158" y="38"/>
                    <a:pt x="1" y="259"/>
                    <a:pt x="158" y="259"/>
                  </a:cubicBezTo>
                  <a:cubicBezTo>
                    <a:pt x="228" y="246"/>
                    <a:pt x="291" y="208"/>
                    <a:pt x="335" y="145"/>
                  </a:cubicBezTo>
                  <a:cubicBezTo>
                    <a:pt x="379" y="80"/>
                    <a:pt x="328" y="0"/>
                    <a:pt x="2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6" name="Google Shape;3876;p44"/>
            <p:cNvSpPr/>
            <p:nvPr/>
          </p:nvSpPr>
          <p:spPr>
            <a:xfrm>
              <a:off x="2218825" y="2997700"/>
              <a:ext cx="8050" cy="7225"/>
            </a:xfrm>
            <a:custGeom>
              <a:avLst/>
              <a:gdLst/>
              <a:ahLst/>
              <a:cxnLst/>
              <a:rect l="l" t="t" r="r" b="b"/>
              <a:pathLst>
                <a:path w="322" h="289" extrusionOk="0">
                  <a:moveTo>
                    <a:pt x="117" y="1"/>
                  </a:moveTo>
                  <a:cubicBezTo>
                    <a:pt x="94" y="1"/>
                    <a:pt x="62" y="31"/>
                    <a:pt x="57" y="46"/>
                  </a:cubicBezTo>
                  <a:cubicBezTo>
                    <a:pt x="25" y="122"/>
                    <a:pt x="0" y="166"/>
                    <a:pt x="32" y="248"/>
                  </a:cubicBezTo>
                  <a:cubicBezTo>
                    <a:pt x="41" y="280"/>
                    <a:pt x="63" y="289"/>
                    <a:pt x="89" y="289"/>
                  </a:cubicBezTo>
                  <a:cubicBezTo>
                    <a:pt x="99" y="289"/>
                    <a:pt x="110" y="288"/>
                    <a:pt x="120" y="286"/>
                  </a:cubicBezTo>
                  <a:cubicBezTo>
                    <a:pt x="202" y="267"/>
                    <a:pt x="265" y="210"/>
                    <a:pt x="297" y="134"/>
                  </a:cubicBezTo>
                  <a:cubicBezTo>
                    <a:pt x="322" y="97"/>
                    <a:pt x="322" y="59"/>
                    <a:pt x="284" y="46"/>
                  </a:cubicBezTo>
                  <a:cubicBezTo>
                    <a:pt x="266" y="37"/>
                    <a:pt x="247" y="31"/>
                    <a:pt x="231" y="31"/>
                  </a:cubicBezTo>
                  <a:cubicBezTo>
                    <a:pt x="225" y="31"/>
                    <a:pt x="220" y="32"/>
                    <a:pt x="215" y="34"/>
                  </a:cubicBezTo>
                  <a:cubicBezTo>
                    <a:pt x="211" y="41"/>
                    <a:pt x="207" y="44"/>
                    <a:pt x="201" y="44"/>
                  </a:cubicBezTo>
                  <a:cubicBezTo>
                    <a:pt x="197" y="44"/>
                    <a:pt x="191" y="42"/>
                    <a:pt x="183" y="40"/>
                  </a:cubicBezTo>
                  <a:cubicBezTo>
                    <a:pt x="164" y="34"/>
                    <a:pt x="145" y="21"/>
                    <a:pt x="133" y="8"/>
                  </a:cubicBezTo>
                  <a:cubicBezTo>
                    <a:pt x="129" y="3"/>
                    <a:pt x="123" y="1"/>
                    <a:pt x="1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7" name="Google Shape;3877;p44"/>
            <p:cNvSpPr/>
            <p:nvPr/>
          </p:nvSpPr>
          <p:spPr>
            <a:xfrm>
              <a:off x="2241200" y="2984950"/>
              <a:ext cx="9025" cy="7375"/>
            </a:xfrm>
            <a:custGeom>
              <a:avLst/>
              <a:gdLst/>
              <a:ahLst/>
              <a:cxnLst/>
              <a:rect l="l" t="t" r="r" b="b"/>
              <a:pathLst>
                <a:path w="361" h="295" extrusionOk="0">
                  <a:moveTo>
                    <a:pt x="256" y="1"/>
                  </a:moveTo>
                  <a:cubicBezTo>
                    <a:pt x="246" y="1"/>
                    <a:pt x="237" y="3"/>
                    <a:pt x="228" y="7"/>
                  </a:cubicBezTo>
                  <a:cubicBezTo>
                    <a:pt x="196" y="20"/>
                    <a:pt x="171" y="26"/>
                    <a:pt x="146" y="39"/>
                  </a:cubicBezTo>
                  <a:cubicBezTo>
                    <a:pt x="95" y="64"/>
                    <a:pt x="1" y="165"/>
                    <a:pt x="58" y="222"/>
                  </a:cubicBezTo>
                  <a:cubicBezTo>
                    <a:pt x="70" y="241"/>
                    <a:pt x="83" y="253"/>
                    <a:pt x="102" y="266"/>
                  </a:cubicBezTo>
                  <a:cubicBezTo>
                    <a:pt x="109" y="269"/>
                    <a:pt x="116" y="270"/>
                    <a:pt x="123" y="270"/>
                  </a:cubicBezTo>
                  <a:cubicBezTo>
                    <a:pt x="135" y="270"/>
                    <a:pt x="147" y="267"/>
                    <a:pt x="158" y="267"/>
                  </a:cubicBezTo>
                  <a:cubicBezTo>
                    <a:pt x="168" y="267"/>
                    <a:pt x="177" y="269"/>
                    <a:pt x="184" y="279"/>
                  </a:cubicBezTo>
                  <a:cubicBezTo>
                    <a:pt x="194" y="290"/>
                    <a:pt x="206" y="295"/>
                    <a:pt x="218" y="295"/>
                  </a:cubicBezTo>
                  <a:cubicBezTo>
                    <a:pt x="269" y="295"/>
                    <a:pt x="331" y="219"/>
                    <a:pt x="341" y="184"/>
                  </a:cubicBezTo>
                  <a:cubicBezTo>
                    <a:pt x="360" y="127"/>
                    <a:pt x="348" y="64"/>
                    <a:pt x="304" y="20"/>
                  </a:cubicBezTo>
                  <a:cubicBezTo>
                    <a:pt x="291" y="8"/>
                    <a:pt x="274" y="1"/>
                    <a:pt x="2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8" name="Google Shape;3878;p44"/>
            <p:cNvSpPr/>
            <p:nvPr/>
          </p:nvSpPr>
          <p:spPr>
            <a:xfrm>
              <a:off x="2208400" y="2977725"/>
              <a:ext cx="9975" cy="9550"/>
            </a:xfrm>
            <a:custGeom>
              <a:avLst/>
              <a:gdLst/>
              <a:ahLst/>
              <a:cxnLst/>
              <a:rect l="l" t="t" r="r" b="b"/>
              <a:pathLst>
                <a:path w="399" h="382" extrusionOk="0">
                  <a:moveTo>
                    <a:pt x="253" y="1"/>
                  </a:moveTo>
                  <a:cubicBezTo>
                    <a:pt x="222" y="1"/>
                    <a:pt x="189" y="10"/>
                    <a:pt x="171" y="19"/>
                  </a:cubicBezTo>
                  <a:cubicBezTo>
                    <a:pt x="77" y="63"/>
                    <a:pt x="14" y="145"/>
                    <a:pt x="1" y="246"/>
                  </a:cubicBezTo>
                  <a:cubicBezTo>
                    <a:pt x="1" y="278"/>
                    <a:pt x="1" y="303"/>
                    <a:pt x="14" y="328"/>
                  </a:cubicBezTo>
                  <a:cubicBezTo>
                    <a:pt x="30" y="367"/>
                    <a:pt x="63" y="382"/>
                    <a:pt x="100" y="382"/>
                  </a:cubicBezTo>
                  <a:cubicBezTo>
                    <a:pt x="145" y="382"/>
                    <a:pt x="196" y="359"/>
                    <a:pt x="228" y="334"/>
                  </a:cubicBezTo>
                  <a:lnTo>
                    <a:pt x="247" y="322"/>
                  </a:lnTo>
                  <a:cubicBezTo>
                    <a:pt x="272" y="296"/>
                    <a:pt x="398" y="170"/>
                    <a:pt x="342" y="114"/>
                  </a:cubicBezTo>
                  <a:cubicBezTo>
                    <a:pt x="342" y="101"/>
                    <a:pt x="342" y="95"/>
                    <a:pt x="342" y="82"/>
                  </a:cubicBezTo>
                  <a:lnTo>
                    <a:pt x="329" y="50"/>
                  </a:lnTo>
                  <a:lnTo>
                    <a:pt x="329" y="44"/>
                  </a:lnTo>
                  <a:cubicBezTo>
                    <a:pt x="319" y="11"/>
                    <a:pt x="287" y="1"/>
                    <a:pt x="2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9" name="Google Shape;3879;p44"/>
            <p:cNvSpPr/>
            <p:nvPr/>
          </p:nvSpPr>
          <p:spPr>
            <a:xfrm>
              <a:off x="2211100" y="2918075"/>
              <a:ext cx="8700" cy="7750"/>
            </a:xfrm>
            <a:custGeom>
              <a:avLst/>
              <a:gdLst/>
              <a:ahLst/>
              <a:cxnLst/>
              <a:rect l="l" t="t" r="r" b="b"/>
              <a:pathLst>
                <a:path w="348" h="310" extrusionOk="0">
                  <a:moveTo>
                    <a:pt x="248" y="1"/>
                  </a:moveTo>
                  <a:cubicBezTo>
                    <a:pt x="227" y="1"/>
                    <a:pt x="205" y="7"/>
                    <a:pt x="183" y="15"/>
                  </a:cubicBezTo>
                  <a:cubicBezTo>
                    <a:pt x="95" y="52"/>
                    <a:pt x="0" y="147"/>
                    <a:pt x="13" y="254"/>
                  </a:cubicBezTo>
                  <a:cubicBezTo>
                    <a:pt x="19" y="295"/>
                    <a:pt x="37" y="310"/>
                    <a:pt x="62" y="310"/>
                  </a:cubicBezTo>
                  <a:cubicBezTo>
                    <a:pt x="90" y="310"/>
                    <a:pt x="127" y="288"/>
                    <a:pt x="158" y="261"/>
                  </a:cubicBezTo>
                  <a:cubicBezTo>
                    <a:pt x="196" y="248"/>
                    <a:pt x="234" y="223"/>
                    <a:pt x="259" y="198"/>
                  </a:cubicBezTo>
                  <a:cubicBezTo>
                    <a:pt x="290" y="166"/>
                    <a:pt x="347" y="109"/>
                    <a:pt x="328" y="65"/>
                  </a:cubicBezTo>
                  <a:cubicBezTo>
                    <a:pt x="328" y="59"/>
                    <a:pt x="315" y="46"/>
                    <a:pt x="315" y="40"/>
                  </a:cubicBezTo>
                  <a:cubicBezTo>
                    <a:pt x="301" y="11"/>
                    <a:pt x="276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0" name="Google Shape;3880;p44"/>
            <p:cNvSpPr/>
            <p:nvPr/>
          </p:nvSpPr>
          <p:spPr>
            <a:xfrm>
              <a:off x="2275900" y="2895025"/>
              <a:ext cx="10275" cy="6300"/>
            </a:xfrm>
            <a:custGeom>
              <a:avLst/>
              <a:gdLst/>
              <a:ahLst/>
              <a:cxnLst/>
              <a:rect l="l" t="t" r="r" b="b"/>
              <a:pathLst>
                <a:path w="411" h="252" extrusionOk="0">
                  <a:moveTo>
                    <a:pt x="314" y="1"/>
                  </a:moveTo>
                  <a:cubicBezTo>
                    <a:pt x="290" y="1"/>
                    <a:pt x="263" y="7"/>
                    <a:pt x="240" y="16"/>
                  </a:cubicBezTo>
                  <a:cubicBezTo>
                    <a:pt x="177" y="22"/>
                    <a:pt x="0" y="218"/>
                    <a:pt x="126" y="243"/>
                  </a:cubicBezTo>
                  <a:cubicBezTo>
                    <a:pt x="149" y="248"/>
                    <a:pt x="172" y="251"/>
                    <a:pt x="196" y="251"/>
                  </a:cubicBezTo>
                  <a:cubicBezTo>
                    <a:pt x="304" y="251"/>
                    <a:pt x="410" y="191"/>
                    <a:pt x="410" y="66"/>
                  </a:cubicBezTo>
                  <a:cubicBezTo>
                    <a:pt x="410" y="32"/>
                    <a:pt x="384" y="2"/>
                    <a:pt x="351" y="2"/>
                  </a:cubicBezTo>
                  <a:cubicBezTo>
                    <a:pt x="347" y="2"/>
                    <a:pt x="344" y="3"/>
                    <a:pt x="341" y="3"/>
                  </a:cubicBezTo>
                  <a:cubicBezTo>
                    <a:pt x="332" y="2"/>
                    <a:pt x="324" y="1"/>
                    <a:pt x="3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1" name="Google Shape;3881;p44"/>
            <p:cNvSpPr/>
            <p:nvPr/>
          </p:nvSpPr>
          <p:spPr>
            <a:xfrm>
              <a:off x="2300175" y="2907775"/>
              <a:ext cx="8850" cy="6025"/>
            </a:xfrm>
            <a:custGeom>
              <a:avLst/>
              <a:gdLst/>
              <a:ahLst/>
              <a:cxnLst/>
              <a:rect l="l" t="t" r="r" b="b"/>
              <a:pathLst>
                <a:path w="354" h="241" extrusionOk="0">
                  <a:moveTo>
                    <a:pt x="283" y="0"/>
                  </a:moveTo>
                  <a:cubicBezTo>
                    <a:pt x="260" y="0"/>
                    <a:pt x="233" y="9"/>
                    <a:pt x="211" y="21"/>
                  </a:cubicBezTo>
                  <a:lnTo>
                    <a:pt x="211" y="21"/>
                  </a:lnTo>
                  <a:cubicBezTo>
                    <a:pt x="212" y="20"/>
                    <a:pt x="211" y="20"/>
                    <a:pt x="210" y="20"/>
                  </a:cubicBezTo>
                  <a:cubicBezTo>
                    <a:pt x="207" y="20"/>
                    <a:pt x="196" y="23"/>
                    <a:pt x="177" y="29"/>
                  </a:cubicBezTo>
                  <a:cubicBezTo>
                    <a:pt x="139" y="48"/>
                    <a:pt x="1" y="174"/>
                    <a:pt x="95" y="206"/>
                  </a:cubicBezTo>
                  <a:cubicBezTo>
                    <a:pt x="108" y="206"/>
                    <a:pt x="120" y="212"/>
                    <a:pt x="127" y="219"/>
                  </a:cubicBezTo>
                  <a:cubicBezTo>
                    <a:pt x="137" y="234"/>
                    <a:pt x="152" y="240"/>
                    <a:pt x="170" y="240"/>
                  </a:cubicBezTo>
                  <a:cubicBezTo>
                    <a:pt x="214" y="240"/>
                    <a:pt x="271" y="199"/>
                    <a:pt x="284" y="181"/>
                  </a:cubicBezTo>
                  <a:cubicBezTo>
                    <a:pt x="297" y="168"/>
                    <a:pt x="316" y="155"/>
                    <a:pt x="329" y="149"/>
                  </a:cubicBezTo>
                  <a:cubicBezTo>
                    <a:pt x="347" y="130"/>
                    <a:pt x="354" y="105"/>
                    <a:pt x="354" y="80"/>
                  </a:cubicBezTo>
                  <a:cubicBezTo>
                    <a:pt x="354" y="66"/>
                    <a:pt x="354" y="58"/>
                    <a:pt x="348" y="58"/>
                  </a:cubicBezTo>
                  <a:cubicBezTo>
                    <a:pt x="347" y="58"/>
                    <a:pt x="344" y="59"/>
                    <a:pt x="341" y="61"/>
                  </a:cubicBezTo>
                  <a:cubicBezTo>
                    <a:pt x="338" y="16"/>
                    <a:pt x="313" y="0"/>
                    <a:pt x="28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2" name="Google Shape;3882;p44"/>
            <p:cNvSpPr/>
            <p:nvPr/>
          </p:nvSpPr>
          <p:spPr>
            <a:xfrm>
              <a:off x="2338100" y="2895775"/>
              <a:ext cx="13975" cy="9250"/>
            </a:xfrm>
            <a:custGeom>
              <a:avLst/>
              <a:gdLst/>
              <a:ahLst/>
              <a:cxnLst/>
              <a:rect l="l" t="t" r="r" b="b"/>
              <a:pathLst>
                <a:path w="559" h="370" extrusionOk="0">
                  <a:moveTo>
                    <a:pt x="329" y="0"/>
                  </a:moveTo>
                  <a:cubicBezTo>
                    <a:pt x="293" y="0"/>
                    <a:pt x="258" y="8"/>
                    <a:pt x="228" y="26"/>
                  </a:cubicBezTo>
                  <a:lnTo>
                    <a:pt x="228" y="26"/>
                  </a:lnTo>
                  <a:cubicBezTo>
                    <a:pt x="235" y="21"/>
                    <a:pt x="236" y="19"/>
                    <a:pt x="235" y="19"/>
                  </a:cubicBezTo>
                  <a:cubicBezTo>
                    <a:pt x="229" y="19"/>
                    <a:pt x="156" y="65"/>
                    <a:pt x="142" y="74"/>
                  </a:cubicBezTo>
                  <a:cubicBezTo>
                    <a:pt x="117" y="93"/>
                    <a:pt x="98" y="112"/>
                    <a:pt x="79" y="131"/>
                  </a:cubicBezTo>
                  <a:cubicBezTo>
                    <a:pt x="73" y="143"/>
                    <a:pt x="73" y="150"/>
                    <a:pt x="67" y="150"/>
                  </a:cubicBezTo>
                  <a:lnTo>
                    <a:pt x="60" y="162"/>
                  </a:lnTo>
                  <a:cubicBezTo>
                    <a:pt x="41" y="181"/>
                    <a:pt x="22" y="207"/>
                    <a:pt x="16" y="232"/>
                  </a:cubicBezTo>
                  <a:cubicBezTo>
                    <a:pt x="0" y="258"/>
                    <a:pt x="2" y="293"/>
                    <a:pt x="29" y="293"/>
                  </a:cubicBezTo>
                  <a:cubicBezTo>
                    <a:pt x="34" y="293"/>
                    <a:pt x="40" y="292"/>
                    <a:pt x="48" y="289"/>
                  </a:cubicBezTo>
                  <a:lnTo>
                    <a:pt x="60" y="282"/>
                  </a:lnTo>
                  <a:lnTo>
                    <a:pt x="67" y="282"/>
                  </a:lnTo>
                  <a:cubicBezTo>
                    <a:pt x="72" y="334"/>
                    <a:pt x="120" y="369"/>
                    <a:pt x="168" y="369"/>
                  </a:cubicBezTo>
                  <a:cubicBezTo>
                    <a:pt x="179" y="369"/>
                    <a:pt x="189" y="368"/>
                    <a:pt x="199" y="364"/>
                  </a:cubicBezTo>
                  <a:cubicBezTo>
                    <a:pt x="300" y="339"/>
                    <a:pt x="559" y="74"/>
                    <a:pt x="376" y="5"/>
                  </a:cubicBezTo>
                  <a:cubicBezTo>
                    <a:pt x="360" y="2"/>
                    <a:pt x="345" y="0"/>
                    <a:pt x="3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3" name="Google Shape;3883;p44"/>
            <p:cNvSpPr/>
            <p:nvPr/>
          </p:nvSpPr>
          <p:spPr>
            <a:xfrm>
              <a:off x="2333300" y="293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4" name="Google Shape;3884;p44"/>
            <p:cNvSpPr/>
            <p:nvPr/>
          </p:nvSpPr>
          <p:spPr>
            <a:xfrm>
              <a:off x="2330800" y="2927150"/>
              <a:ext cx="9600" cy="8525"/>
            </a:xfrm>
            <a:custGeom>
              <a:avLst/>
              <a:gdLst/>
              <a:ahLst/>
              <a:cxnLst/>
              <a:rect l="l" t="t" r="r" b="b"/>
              <a:pathLst>
                <a:path w="384" h="341" extrusionOk="0">
                  <a:moveTo>
                    <a:pt x="119" y="106"/>
                  </a:moveTo>
                  <a:lnTo>
                    <a:pt x="119" y="106"/>
                  </a:lnTo>
                  <a:cubicBezTo>
                    <a:pt x="116" y="109"/>
                    <a:pt x="113" y="112"/>
                    <a:pt x="110" y="116"/>
                  </a:cubicBezTo>
                  <a:lnTo>
                    <a:pt x="110" y="116"/>
                  </a:lnTo>
                  <a:cubicBezTo>
                    <a:pt x="113" y="112"/>
                    <a:pt x="116" y="109"/>
                    <a:pt x="119" y="106"/>
                  </a:cubicBezTo>
                  <a:close/>
                  <a:moveTo>
                    <a:pt x="253" y="0"/>
                  </a:moveTo>
                  <a:cubicBezTo>
                    <a:pt x="195" y="0"/>
                    <a:pt x="116" y="84"/>
                    <a:pt x="106" y="118"/>
                  </a:cubicBezTo>
                  <a:cubicBezTo>
                    <a:pt x="101" y="118"/>
                    <a:pt x="100" y="123"/>
                    <a:pt x="100" y="128"/>
                  </a:cubicBezTo>
                  <a:lnTo>
                    <a:pt x="100" y="128"/>
                  </a:lnTo>
                  <a:cubicBezTo>
                    <a:pt x="55" y="186"/>
                    <a:pt x="0" y="300"/>
                    <a:pt x="94" y="333"/>
                  </a:cubicBezTo>
                  <a:cubicBezTo>
                    <a:pt x="107" y="338"/>
                    <a:pt x="120" y="340"/>
                    <a:pt x="134" y="340"/>
                  </a:cubicBezTo>
                  <a:cubicBezTo>
                    <a:pt x="203" y="340"/>
                    <a:pt x="271" y="278"/>
                    <a:pt x="308" y="226"/>
                  </a:cubicBezTo>
                  <a:cubicBezTo>
                    <a:pt x="365" y="156"/>
                    <a:pt x="384" y="36"/>
                    <a:pt x="277" y="30"/>
                  </a:cubicBezTo>
                  <a:cubicBezTo>
                    <a:pt x="295" y="30"/>
                    <a:pt x="302" y="34"/>
                    <a:pt x="303" y="34"/>
                  </a:cubicBezTo>
                  <a:cubicBezTo>
                    <a:pt x="304" y="34"/>
                    <a:pt x="301" y="32"/>
                    <a:pt x="296" y="24"/>
                  </a:cubicBezTo>
                  <a:cubicBezTo>
                    <a:pt x="284" y="7"/>
                    <a:pt x="269" y="0"/>
                    <a:pt x="2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5" name="Google Shape;3885;p44"/>
            <p:cNvSpPr/>
            <p:nvPr/>
          </p:nvSpPr>
          <p:spPr>
            <a:xfrm>
              <a:off x="2315000" y="2916325"/>
              <a:ext cx="7750" cy="6075"/>
            </a:xfrm>
            <a:custGeom>
              <a:avLst/>
              <a:gdLst/>
              <a:ahLst/>
              <a:cxnLst/>
              <a:rect l="l" t="t" r="r" b="b"/>
              <a:pathLst>
                <a:path w="310" h="243" extrusionOk="0">
                  <a:moveTo>
                    <a:pt x="231" y="0"/>
                  </a:moveTo>
                  <a:cubicBezTo>
                    <a:pt x="225" y="0"/>
                    <a:pt x="220" y="1"/>
                    <a:pt x="215" y="3"/>
                  </a:cubicBezTo>
                  <a:cubicBezTo>
                    <a:pt x="202" y="9"/>
                    <a:pt x="196" y="9"/>
                    <a:pt x="183" y="9"/>
                  </a:cubicBezTo>
                  <a:cubicBezTo>
                    <a:pt x="114" y="15"/>
                    <a:pt x="51" y="59"/>
                    <a:pt x="26" y="122"/>
                  </a:cubicBezTo>
                  <a:cubicBezTo>
                    <a:pt x="0" y="173"/>
                    <a:pt x="7" y="236"/>
                    <a:pt x="70" y="242"/>
                  </a:cubicBezTo>
                  <a:lnTo>
                    <a:pt x="127" y="242"/>
                  </a:lnTo>
                  <a:cubicBezTo>
                    <a:pt x="202" y="236"/>
                    <a:pt x="309" y="154"/>
                    <a:pt x="303" y="59"/>
                  </a:cubicBezTo>
                  <a:cubicBezTo>
                    <a:pt x="303" y="53"/>
                    <a:pt x="303" y="47"/>
                    <a:pt x="303" y="40"/>
                  </a:cubicBezTo>
                  <a:cubicBezTo>
                    <a:pt x="309" y="28"/>
                    <a:pt x="297" y="15"/>
                    <a:pt x="284" y="15"/>
                  </a:cubicBezTo>
                  <a:cubicBezTo>
                    <a:pt x="266" y="6"/>
                    <a:pt x="247" y="0"/>
                    <a:pt x="2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6" name="Google Shape;3886;p44"/>
            <p:cNvSpPr/>
            <p:nvPr/>
          </p:nvSpPr>
          <p:spPr>
            <a:xfrm>
              <a:off x="2316275" y="2884350"/>
              <a:ext cx="9625" cy="8475"/>
            </a:xfrm>
            <a:custGeom>
              <a:avLst/>
              <a:gdLst/>
              <a:ahLst/>
              <a:cxnLst/>
              <a:rect l="l" t="t" r="r" b="b"/>
              <a:pathLst>
                <a:path w="385" h="339" extrusionOk="0">
                  <a:moveTo>
                    <a:pt x="278" y="0"/>
                  </a:moveTo>
                  <a:cubicBezTo>
                    <a:pt x="167" y="0"/>
                    <a:pt x="1" y="201"/>
                    <a:pt x="126" y="266"/>
                  </a:cubicBezTo>
                  <a:cubicBezTo>
                    <a:pt x="145" y="279"/>
                    <a:pt x="221" y="291"/>
                    <a:pt x="233" y="317"/>
                  </a:cubicBezTo>
                  <a:cubicBezTo>
                    <a:pt x="238" y="333"/>
                    <a:pt x="247" y="339"/>
                    <a:pt x="257" y="339"/>
                  </a:cubicBezTo>
                  <a:cubicBezTo>
                    <a:pt x="289" y="339"/>
                    <a:pt x="337" y="284"/>
                    <a:pt x="347" y="260"/>
                  </a:cubicBezTo>
                  <a:cubicBezTo>
                    <a:pt x="347" y="254"/>
                    <a:pt x="347" y="247"/>
                    <a:pt x="353" y="241"/>
                  </a:cubicBezTo>
                  <a:cubicBezTo>
                    <a:pt x="385" y="178"/>
                    <a:pt x="385" y="102"/>
                    <a:pt x="347" y="45"/>
                  </a:cubicBezTo>
                  <a:cubicBezTo>
                    <a:pt x="331" y="13"/>
                    <a:pt x="306" y="0"/>
                    <a:pt x="27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7" name="Google Shape;3887;p44"/>
            <p:cNvSpPr/>
            <p:nvPr/>
          </p:nvSpPr>
          <p:spPr>
            <a:xfrm>
              <a:off x="2548975" y="3103875"/>
              <a:ext cx="9500" cy="7575"/>
            </a:xfrm>
            <a:custGeom>
              <a:avLst/>
              <a:gdLst/>
              <a:ahLst/>
              <a:cxnLst/>
              <a:rect l="l" t="t" r="r" b="b"/>
              <a:pathLst>
                <a:path w="380" h="303" extrusionOk="0">
                  <a:moveTo>
                    <a:pt x="191" y="1"/>
                  </a:moveTo>
                  <a:cubicBezTo>
                    <a:pt x="106" y="1"/>
                    <a:pt x="6" y="132"/>
                    <a:pt x="1" y="214"/>
                  </a:cubicBezTo>
                  <a:cubicBezTo>
                    <a:pt x="1" y="246"/>
                    <a:pt x="20" y="271"/>
                    <a:pt x="45" y="283"/>
                  </a:cubicBezTo>
                  <a:cubicBezTo>
                    <a:pt x="70" y="296"/>
                    <a:pt x="97" y="303"/>
                    <a:pt x="125" y="303"/>
                  </a:cubicBezTo>
                  <a:cubicBezTo>
                    <a:pt x="140" y="303"/>
                    <a:pt x="156" y="300"/>
                    <a:pt x="171" y="296"/>
                  </a:cubicBezTo>
                  <a:cubicBezTo>
                    <a:pt x="253" y="271"/>
                    <a:pt x="379" y="151"/>
                    <a:pt x="310" y="63"/>
                  </a:cubicBezTo>
                  <a:cubicBezTo>
                    <a:pt x="304" y="50"/>
                    <a:pt x="291" y="44"/>
                    <a:pt x="278" y="31"/>
                  </a:cubicBezTo>
                  <a:cubicBezTo>
                    <a:pt x="272" y="25"/>
                    <a:pt x="260" y="12"/>
                    <a:pt x="247" y="12"/>
                  </a:cubicBezTo>
                  <a:cubicBezTo>
                    <a:pt x="230" y="7"/>
                    <a:pt x="221" y="3"/>
                    <a:pt x="219" y="3"/>
                  </a:cubicBezTo>
                  <a:cubicBezTo>
                    <a:pt x="217" y="3"/>
                    <a:pt x="226" y="8"/>
                    <a:pt x="247" y="19"/>
                  </a:cubicBezTo>
                  <a:lnTo>
                    <a:pt x="247" y="25"/>
                  </a:lnTo>
                  <a:cubicBezTo>
                    <a:pt x="230" y="8"/>
                    <a:pt x="211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8" name="Google Shape;3888;p44"/>
            <p:cNvSpPr/>
            <p:nvPr/>
          </p:nvSpPr>
          <p:spPr>
            <a:xfrm>
              <a:off x="2545675" y="3136225"/>
              <a:ext cx="8375" cy="6600"/>
            </a:xfrm>
            <a:custGeom>
              <a:avLst/>
              <a:gdLst/>
              <a:ahLst/>
              <a:cxnLst/>
              <a:rect l="l" t="t" r="r" b="b"/>
              <a:pathLst>
                <a:path w="335" h="264" extrusionOk="0">
                  <a:moveTo>
                    <a:pt x="179" y="1"/>
                  </a:moveTo>
                  <a:cubicBezTo>
                    <a:pt x="139" y="1"/>
                    <a:pt x="75" y="70"/>
                    <a:pt x="70" y="93"/>
                  </a:cubicBezTo>
                  <a:cubicBezTo>
                    <a:pt x="70" y="106"/>
                    <a:pt x="64" y="112"/>
                    <a:pt x="57" y="118"/>
                  </a:cubicBezTo>
                  <a:cubicBezTo>
                    <a:pt x="0" y="180"/>
                    <a:pt x="24" y="264"/>
                    <a:pt x="94" y="264"/>
                  </a:cubicBezTo>
                  <a:cubicBezTo>
                    <a:pt x="109" y="264"/>
                    <a:pt x="126" y="260"/>
                    <a:pt x="146" y="251"/>
                  </a:cubicBezTo>
                  <a:cubicBezTo>
                    <a:pt x="190" y="232"/>
                    <a:pt x="335" y="62"/>
                    <a:pt x="221" y="36"/>
                  </a:cubicBezTo>
                  <a:cubicBezTo>
                    <a:pt x="215" y="36"/>
                    <a:pt x="209" y="36"/>
                    <a:pt x="209" y="30"/>
                  </a:cubicBezTo>
                  <a:cubicBezTo>
                    <a:pt x="204" y="9"/>
                    <a:pt x="193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9" name="Google Shape;3889;p44"/>
            <p:cNvSpPr/>
            <p:nvPr/>
          </p:nvSpPr>
          <p:spPr>
            <a:xfrm>
              <a:off x="2527700" y="3116625"/>
              <a:ext cx="9325" cy="8725"/>
            </a:xfrm>
            <a:custGeom>
              <a:avLst/>
              <a:gdLst/>
              <a:ahLst/>
              <a:cxnLst/>
              <a:rect l="l" t="t" r="r" b="b"/>
              <a:pathLst>
                <a:path w="373" h="349" extrusionOk="0">
                  <a:moveTo>
                    <a:pt x="260" y="1"/>
                  </a:moveTo>
                  <a:cubicBezTo>
                    <a:pt x="208" y="1"/>
                    <a:pt x="143" y="45"/>
                    <a:pt x="114" y="70"/>
                  </a:cubicBezTo>
                  <a:lnTo>
                    <a:pt x="95" y="89"/>
                  </a:lnTo>
                  <a:cubicBezTo>
                    <a:pt x="51" y="127"/>
                    <a:pt x="1" y="209"/>
                    <a:pt x="26" y="272"/>
                  </a:cubicBezTo>
                  <a:cubicBezTo>
                    <a:pt x="48" y="321"/>
                    <a:pt x="93" y="348"/>
                    <a:pt x="142" y="348"/>
                  </a:cubicBezTo>
                  <a:cubicBezTo>
                    <a:pt x="162" y="348"/>
                    <a:pt x="182" y="344"/>
                    <a:pt x="202" y="335"/>
                  </a:cubicBezTo>
                  <a:cubicBezTo>
                    <a:pt x="259" y="309"/>
                    <a:pt x="373" y="215"/>
                    <a:pt x="322" y="146"/>
                  </a:cubicBezTo>
                  <a:cubicBezTo>
                    <a:pt x="322" y="139"/>
                    <a:pt x="322" y="133"/>
                    <a:pt x="329" y="127"/>
                  </a:cubicBezTo>
                  <a:cubicBezTo>
                    <a:pt x="335" y="95"/>
                    <a:pt x="329" y="70"/>
                    <a:pt x="322" y="45"/>
                  </a:cubicBezTo>
                  <a:cubicBezTo>
                    <a:pt x="309" y="12"/>
                    <a:pt x="286" y="1"/>
                    <a:pt x="2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0" name="Google Shape;3890;p44"/>
            <p:cNvSpPr/>
            <p:nvPr/>
          </p:nvSpPr>
          <p:spPr>
            <a:xfrm>
              <a:off x="2526750" y="3071975"/>
              <a:ext cx="11075" cy="8550"/>
            </a:xfrm>
            <a:custGeom>
              <a:avLst/>
              <a:gdLst/>
              <a:ahLst/>
              <a:cxnLst/>
              <a:rect l="l" t="t" r="r" b="b"/>
              <a:pathLst>
                <a:path w="443" h="342" extrusionOk="0">
                  <a:moveTo>
                    <a:pt x="338" y="1"/>
                  </a:moveTo>
                  <a:cubicBezTo>
                    <a:pt x="326" y="1"/>
                    <a:pt x="314" y="2"/>
                    <a:pt x="303" y="2"/>
                  </a:cubicBezTo>
                  <a:lnTo>
                    <a:pt x="278" y="8"/>
                  </a:lnTo>
                  <a:cubicBezTo>
                    <a:pt x="203" y="27"/>
                    <a:pt x="1" y="235"/>
                    <a:pt x="146" y="292"/>
                  </a:cubicBezTo>
                  <a:cubicBezTo>
                    <a:pt x="190" y="304"/>
                    <a:pt x="234" y="292"/>
                    <a:pt x="259" y="323"/>
                  </a:cubicBezTo>
                  <a:cubicBezTo>
                    <a:pt x="270" y="336"/>
                    <a:pt x="283" y="342"/>
                    <a:pt x="296" y="342"/>
                  </a:cubicBezTo>
                  <a:cubicBezTo>
                    <a:pt x="348" y="342"/>
                    <a:pt x="412" y="264"/>
                    <a:pt x="417" y="229"/>
                  </a:cubicBezTo>
                  <a:cubicBezTo>
                    <a:pt x="442" y="159"/>
                    <a:pt x="436" y="84"/>
                    <a:pt x="398" y="21"/>
                  </a:cubicBezTo>
                  <a:cubicBezTo>
                    <a:pt x="385" y="4"/>
                    <a:pt x="362" y="1"/>
                    <a:pt x="3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1" name="Google Shape;3891;p44"/>
            <p:cNvSpPr/>
            <p:nvPr/>
          </p:nvSpPr>
          <p:spPr>
            <a:xfrm>
              <a:off x="2475050" y="3098700"/>
              <a:ext cx="8675" cy="8900"/>
            </a:xfrm>
            <a:custGeom>
              <a:avLst/>
              <a:gdLst/>
              <a:ahLst/>
              <a:cxnLst/>
              <a:rect l="l" t="t" r="r" b="b"/>
              <a:pathLst>
                <a:path w="347" h="356" extrusionOk="0">
                  <a:moveTo>
                    <a:pt x="262" y="1"/>
                  </a:moveTo>
                  <a:cubicBezTo>
                    <a:pt x="254" y="1"/>
                    <a:pt x="247" y="2"/>
                    <a:pt x="240" y="5"/>
                  </a:cubicBezTo>
                  <a:cubicBezTo>
                    <a:pt x="183" y="24"/>
                    <a:pt x="126" y="49"/>
                    <a:pt x="82" y="93"/>
                  </a:cubicBezTo>
                  <a:cubicBezTo>
                    <a:pt x="32" y="137"/>
                    <a:pt x="0" y="200"/>
                    <a:pt x="0" y="263"/>
                  </a:cubicBezTo>
                  <a:cubicBezTo>
                    <a:pt x="0" y="317"/>
                    <a:pt x="42" y="356"/>
                    <a:pt x="87" y="356"/>
                  </a:cubicBezTo>
                  <a:cubicBezTo>
                    <a:pt x="100" y="356"/>
                    <a:pt x="113" y="352"/>
                    <a:pt x="126" y="345"/>
                  </a:cubicBezTo>
                  <a:cubicBezTo>
                    <a:pt x="214" y="320"/>
                    <a:pt x="284" y="263"/>
                    <a:pt x="322" y="181"/>
                  </a:cubicBezTo>
                  <a:cubicBezTo>
                    <a:pt x="347" y="137"/>
                    <a:pt x="347" y="80"/>
                    <a:pt x="315" y="36"/>
                  </a:cubicBezTo>
                  <a:cubicBezTo>
                    <a:pt x="309" y="30"/>
                    <a:pt x="303" y="24"/>
                    <a:pt x="296" y="17"/>
                  </a:cubicBezTo>
                  <a:cubicBezTo>
                    <a:pt x="288" y="5"/>
                    <a:pt x="275" y="1"/>
                    <a:pt x="2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2" name="Google Shape;3892;p44"/>
            <p:cNvSpPr/>
            <p:nvPr/>
          </p:nvSpPr>
          <p:spPr>
            <a:xfrm>
              <a:off x="2475975" y="3151000"/>
              <a:ext cx="10225" cy="9550"/>
            </a:xfrm>
            <a:custGeom>
              <a:avLst/>
              <a:gdLst/>
              <a:ahLst/>
              <a:cxnLst/>
              <a:rect l="l" t="t" r="r" b="b"/>
              <a:pathLst>
                <a:path w="409" h="382" extrusionOk="0">
                  <a:moveTo>
                    <a:pt x="288" y="0"/>
                  </a:moveTo>
                  <a:cubicBezTo>
                    <a:pt x="240" y="0"/>
                    <a:pt x="185" y="20"/>
                    <a:pt x="146" y="51"/>
                  </a:cubicBezTo>
                  <a:cubicBezTo>
                    <a:pt x="127" y="63"/>
                    <a:pt x="108" y="76"/>
                    <a:pt x="89" y="95"/>
                  </a:cubicBezTo>
                  <a:cubicBezTo>
                    <a:pt x="83" y="101"/>
                    <a:pt x="77" y="108"/>
                    <a:pt x="70" y="120"/>
                  </a:cubicBezTo>
                  <a:lnTo>
                    <a:pt x="51" y="139"/>
                  </a:lnTo>
                  <a:cubicBezTo>
                    <a:pt x="32" y="164"/>
                    <a:pt x="13" y="202"/>
                    <a:pt x="7" y="234"/>
                  </a:cubicBezTo>
                  <a:cubicBezTo>
                    <a:pt x="1" y="253"/>
                    <a:pt x="1" y="272"/>
                    <a:pt x="1" y="284"/>
                  </a:cubicBezTo>
                  <a:cubicBezTo>
                    <a:pt x="1" y="290"/>
                    <a:pt x="1" y="290"/>
                    <a:pt x="1" y="297"/>
                  </a:cubicBezTo>
                  <a:cubicBezTo>
                    <a:pt x="1" y="309"/>
                    <a:pt x="7" y="322"/>
                    <a:pt x="13" y="335"/>
                  </a:cubicBezTo>
                  <a:cubicBezTo>
                    <a:pt x="20" y="347"/>
                    <a:pt x="32" y="354"/>
                    <a:pt x="39" y="360"/>
                  </a:cubicBezTo>
                  <a:lnTo>
                    <a:pt x="51" y="366"/>
                  </a:lnTo>
                  <a:lnTo>
                    <a:pt x="58" y="372"/>
                  </a:lnTo>
                  <a:cubicBezTo>
                    <a:pt x="75" y="379"/>
                    <a:pt x="93" y="382"/>
                    <a:pt x="111" y="382"/>
                  </a:cubicBezTo>
                  <a:cubicBezTo>
                    <a:pt x="234" y="382"/>
                    <a:pt x="357" y="244"/>
                    <a:pt x="379" y="139"/>
                  </a:cubicBezTo>
                  <a:cubicBezTo>
                    <a:pt x="409" y="39"/>
                    <a:pt x="356" y="0"/>
                    <a:pt x="2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3" name="Google Shape;3893;p44"/>
            <p:cNvSpPr/>
            <p:nvPr/>
          </p:nvSpPr>
          <p:spPr>
            <a:xfrm>
              <a:off x="2503900" y="3120100"/>
              <a:ext cx="11125" cy="8475"/>
            </a:xfrm>
            <a:custGeom>
              <a:avLst/>
              <a:gdLst/>
              <a:ahLst/>
              <a:cxnLst/>
              <a:rect l="l" t="t" r="r" b="b"/>
              <a:pathLst>
                <a:path w="445" h="339" extrusionOk="0">
                  <a:moveTo>
                    <a:pt x="329" y="1"/>
                  </a:moveTo>
                  <a:cubicBezTo>
                    <a:pt x="309" y="1"/>
                    <a:pt x="285" y="7"/>
                    <a:pt x="259" y="19"/>
                  </a:cubicBezTo>
                  <a:cubicBezTo>
                    <a:pt x="196" y="51"/>
                    <a:pt x="0" y="259"/>
                    <a:pt x="152" y="309"/>
                  </a:cubicBezTo>
                  <a:lnTo>
                    <a:pt x="152" y="303"/>
                  </a:lnTo>
                  <a:cubicBezTo>
                    <a:pt x="166" y="328"/>
                    <a:pt x="187" y="339"/>
                    <a:pt x="210" y="339"/>
                  </a:cubicBezTo>
                  <a:cubicBezTo>
                    <a:pt x="266" y="339"/>
                    <a:pt x="335" y="277"/>
                    <a:pt x="353" y="227"/>
                  </a:cubicBezTo>
                  <a:cubicBezTo>
                    <a:pt x="360" y="215"/>
                    <a:pt x="366" y="208"/>
                    <a:pt x="372" y="196"/>
                  </a:cubicBezTo>
                  <a:cubicBezTo>
                    <a:pt x="445" y="113"/>
                    <a:pt x="420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4" name="Google Shape;3894;p44"/>
            <p:cNvSpPr/>
            <p:nvPr/>
          </p:nvSpPr>
          <p:spPr>
            <a:xfrm>
              <a:off x="2497025" y="3104150"/>
              <a:ext cx="7850" cy="4875"/>
            </a:xfrm>
            <a:custGeom>
              <a:avLst/>
              <a:gdLst/>
              <a:ahLst/>
              <a:cxnLst/>
              <a:rect l="l" t="t" r="r" b="b"/>
              <a:pathLst>
                <a:path w="314" h="195" extrusionOk="0">
                  <a:moveTo>
                    <a:pt x="193" y="1"/>
                  </a:moveTo>
                  <a:cubicBezTo>
                    <a:pt x="122" y="1"/>
                    <a:pt x="59" y="50"/>
                    <a:pt x="36" y="121"/>
                  </a:cubicBezTo>
                  <a:cubicBezTo>
                    <a:pt x="29" y="134"/>
                    <a:pt x="23" y="146"/>
                    <a:pt x="10" y="159"/>
                  </a:cubicBezTo>
                  <a:cubicBezTo>
                    <a:pt x="0" y="179"/>
                    <a:pt x="14" y="194"/>
                    <a:pt x="29" y="194"/>
                  </a:cubicBezTo>
                  <a:cubicBezTo>
                    <a:pt x="33" y="194"/>
                    <a:pt x="38" y="193"/>
                    <a:pt x="42" y="190"/>
                  </a:cubicBezTo>
                  <a:cubicBezTo>
                    <a:pt x="54" y="184"/>
                    <a:pt x="69" y="183"/>
                    <a:pt x="84" y="183"/>
                  </a:cubicBezTo>
                  <a:cubicBezTo>
                    <a:pt x="100" y="183"/>
                    <a:pt x="118" y="184"/>
                    <a:pt x="136" y="184"/>
                  </a:cubicBezTo>
                  <a:cubicBezTo>
                    <a:pt x="206" y="171"/>
                    <a:pt x="313" y="8"/>
                    <a:pt x="206" y="1"/>
                  </a:cubicBezTo>
                  <a:cubicBezTo>
                    <a:pt x="202" y="1"/>
                    <a:pt x="197" y="1"/>
                    <a:pt x="1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5" name="Google Shape;3895;p44"/>
            <p:cNvSpPr/>
            <p:nvPr/>
          </p:nvSpPr>
          <p:spPr>
            <a:xfrm>
              <a:off x="2511000" y="3099075"/>
              <a:ext cx="7000" cy="7925"/>
            </a:xfrm>
            <a:custGeom>
              <a:avLst/>
              <a:gdLst/>
              <a:ahLst/>
              <a:cxnLst/>
              <a:rect l="l" t="t" r="r" b="b"/>
              <a:pathLst>
                <a:path w="280" h="317" extrusionOk="0">
                  <a:moveTo>
                    <a:pt x="226" y="0"/>
                  </a:moveTo>
                  <a:cubicBezTo>
                    <a:pt x="207" y="0"/>
                    <a:pt x="185" y="7"/>
                    <a:pt x="164" y="21"/>
                  </a:cubicBezTo>
                  <a:lnTo>
                    <a:pt x="101" y="59"/>
                  </a:lnTo>
                  <a:cubicBezTo>
                    <a:pt x="44" y="91"/>
                    <a:pt x="6" y="154"/>
                    <a:pt x="0" y="223"/>
                  </a:cubicBezTo>
                  <a:lnTo>
                    <a:pt x="0" y="242"/>
                  </a:lnTo>
                  <a:cubicBezTo>
                    <a:pt x="6" y="286"/>
                    <a:pt x="25" y="311"/>
                    <a:pt x="69" y="311"/>
                  </a:cubicBezTo>
                  <a:cubicBezTo>
                    <a:pt x="82" y="315"/>
                    <a:pt x="93" y="316"/>
                    <a:pt x="104" y="316"/>
                  </a:cubicBezTo>
                  <a:cubicBezTo>
                    <a:pt x="115" y="316"/>
                    <a:pt x="126" y="315"/>
                    <a:pt x="139" y="311"/>
                  </a:cubicBezTo>
                  <a:cubicBezTo>
                    <a:pt x="202" y="299"/>
                    <a:pt x="246" y="242"/>
                    <a:pt x="252" y="179"/>
                  </a:cubicBezTo>
                  <a:cubicBezTo>
                    <a:pt x="252" y="173"/>
                    <a:pt x="252" y="166"/>
                    <a:pt x="259" y="166"/>
                  </a:cubicBezTo>
                  <a:cubicBezTo>
                    <a:pt x="278" y="129"/>
                    <a:pt x="278" y="97"/>
                    <a:pt x="271" y="59"/>
                  </a:cubicBezTo>
                  <a:cubicBezTo>
                    <a:pt x="279" y="20"/>
                    <a:pt x="257" y="0"/>
                    <a:pt x="2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6" name="Google Shape;3896;p44"/>
            <p:cNvSpPr/>
            <p:nvPr/>
          </p:nvSpPr>
          <p:spPr>
            <a:xfrm>
              <a:off x="2510675" y="3150650"/>
              <a:ext cx="11375" cy="9525"/>
            </a:xfrm>
            <a:custGeom>
              <a:avLst/>
              <a:gdLst/>
              <a:ahLst/>
              <a:cxnLst/>
              <a:rect l="l" t="t" r="r" b="b"/>
              <a:pathLst>
                <a:path w="455" h="381" extrusionOk="0">
                  <a:moveTo>
                    <a:pt x="258" y="1"/>
                  </a:moveTo>
                  <a:cubicBezTo>
                    <a:pt x="207" y="1"/>
                    <a:pt x="150" y="45"/>
                    <a:pt x="114" y="90"/>
                  </a:cubicBezTo>
                  <a:cubicBezTo>
                    <a:pt x="51" y="134"/>
                    <a:pt x="7" y="210"/>
                    <a:pt x="0" y="292"/>
                  </a:cubicBezTo>
                  <a:cubicBezTo>
                    <a:pt x="0" y="358"/>
                    <a:pt x="40" y="380"/>
                    <a:pt x="88" y="380"/>
                  </a:cubicBezTo>
                  <a:cubicBezTo>
                    <a:pt x="136" y="380"/>
                    <a:pt x="193" y="358"/>
                    <a:pt x="227" y="336"/>
                  </a:cubicBezTo>
                  <a:lnTo>
                    <a:pt x="240" y="330"/>
                  </a:lnTo>
                  <a:cubicBezTo>
                    <a:pt x="316" y="279"/>
                    <a:pt x="454" y="90"/>
                    <a:pt x="316" y="27"/>
                  </a:cubicBezTo>
                  <a:cubicBezTo>
                    <a:pt x="299" y="9"/>
                    <a:pt x="279" y="1"/>
                    <a:pt x="25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7" name="Google Shape;3897;p44"/>
            <p:cNvSpPr/>
            <p:nvPr/>
          </p:nvSpPr>
          <p:spPr>
            <a:xfrm>
              <a:off x="2487175" y="3124100"/>
              <a:ext cx="11325" cy="10600"/>
            </a:xfrm>
            <a:custGeom>
              <a:avLst/>
              <a:gdLst/>
              <a:ahLst/>
              <a:cxnLst/>
              <a:rect l="l" t="t" r="r" b="b"/>
              <a:pathLst>
                <a:path w="453" h="424" extrusionOk="0">
                  <a:moveTo>
                    <a:pt x="295" y="1"/>
                  </a:moveTo>
                  <a:cubicBezTo>
                    <a:pt x="281" y="1"/>
                    <a:pt x="266" y="4"/>
                    <a:pt x="253" y="10"/>
                  </a:cubicBezTo>
                  <a:lnTo>
                    <a:pt x="215" y="17"/>
                  </a:lnTo>
                  <a:cubicBezTo>
                    <a:pt x="127" y="42"/>
                    <a:pt x="51" y="111"/>
                    <a:pt x="26" y="206"/>
                  </a:cubicBezTo>
                  <a:lnTo>
                    <a:pt x="20" y="238"/>
                  </a:lnTo>
                  <a:cubicBezTo>
                    <a:pt x="1" y="294"/>
                    <a:pt x="26" y="351"/>
                    <a:pt x="76" y="376"/>
                  </a:cubicBezTo>
                  <a:cubicBezTo>
                    <a:pt x="152" y="414"/>
                    <a:pt x="234" y="389"/>
                    <a:pt x="316" y="420"/>
                  </a:cubicBezTo>
                  <a:cubicBezTo>
                    <a:pt x="322" y="422"/>
                    <a:pt x="328" y="423"/>
                    <a:pt x="334" y="423"/>
                  </a:cubicBezTo>
                  <a:cubicBezTo>
                    <a:pt x="388" y="423"/>
                    <a:pt x="453" y="352"/>
                    <a:pt x="436" y="301"/>
                  </a:cubicBezTo>
                  <a:cubicBezTo>
                    <a:pt x="404" y="219"/>
                    <a:pt x="430" y="143"/>
                    <a:pt x="392" y="61"/>
                  </a:cubicBezTo>
                  <a:cubicBezTo>
                    <a:pt x="373" y="24"/>
                    <a:pt x="334" y="1"/>
                    <a:pt x="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8" name="Google Shape;3898;p44"/>
            <p:cNvSpPr/>
            <p:nvPr/>
          </p:nvSpPr>
          <p:spPr>
            <a:xfrm>
              <a:off x="2451075" y="3127300"/>
              <a:ext cx="8700" cy="7650"/>
            </a:xfrm>
            <a:custGeom>
              <a:avLst/>
              <a:gdLst/>
              <a:ahLst/>
              <a:cxnLst/>
              <a:rect l="l" t="t" r="r" b="b"/>
              <a:pathLst>
                <a:path w="348" h="306" extrusionOk="0">
                  <a:moveTo>
                    <a:pt x="232" y="0"/>
                  </a:moveTo>
                  <a:cubicBezTo>
                    <a:pt x="142" y="0"/>
                    <a:pt x="36" y="115"/>
                    <a:pt x="19" y="192"/>
                  </a:cubicBezTo>
                  <a:cubicBezTo>
                    <a:pt x="0" y="248"/>
                    <a:pt x="26" y="305"/>
                    <a:pt x="95" y="305"/>
                  </a:cubicBezTo>
                  <a:cubicBezTo>
                    <a:pt x="171" y="299"/>
                    <a:pt x="240" y="255"/>
                    <a:pt x="278" y="192"/>
                  </a:cubicBezTo>
                  <a:cubicBezTo>
                    <a:pt x="284" y="192"/>
                    <a:pt x="284" y="185"/>
                    <a:pt x="284" y="185"/>
                  </a:cubicBezTo>
                  <a:cubicBezTo>
                    <a:pt x="328" y="141"/>
                    <a:pt x="347" y="84"/>
                    <a:pt x="335" y="28"/>
                  </a:cubicBezTo>
                  <a:cubicBezTo>
                    <a:pt x="327" y="8"/>
                    <a:pt x="314" y="1"/>
                    <a:pt x="300" y="1"/>
                  </a:cubicBezTo>
                  <a:cubicBezTo>
                    <a:pt x="291" y="1"/>
                    <a:pt x="281" y="4"/>
                    <a:pt x="272" y="9"/>
                  </a:cubicBezTo>
                  <a:cubicBezTo>
                    <a:pt x="259" y="3"/>
                    <a:pt x="246" y="0"/>
                    <a:pt x="2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9" name="Google Shape;3899;p44"/>
            <p:cNvSpPr/>
            <p:nvPr/>
          </p:nvSpPr>
          <p:spPr>
            <a:xfrm>
              <a:off x="2466275" y="3082400"/>
              <a:ext cx="10850" cy="9675"/>
            </a:xfrm>
            <a:custGeom>
              <a:avLst/>
              <a:gdLst/>
              <a:ahLst/>
              <a:cxnLst/>
              <a:rect l="l" t="t" r="r" b="b"/>
              <a:pathLst>
                <a:path w="434" h="387" extrusionOk="0">
                  <a:moveTo>
                    <a:pt x="309" y="1"/>
                  </a:moveTo>
                  <a:cubicBezTo>
                    <a:pt x="281" y="1"/>
                    <a:pt x="250" y="12"/>
                    <a:pt x="219" y="39"/>
                  </a:cubicBezTo>
                  <a:cubicBezTo>
                    <a:pt x="174" y="70"/>
                    <a:pt x="137" y="114"/>
                    <a:pt x="105" y="159"/>
                  </a:cubicBezTo>
                  <a:cubicBezTo>
                    <a:pt x="67" y="203"/>
                    <a:pt x="67" y="266"/>
                    <a:pt x="29" y="316"/>
                  </a:cubicBezTo>
                  <a:cubicBezTo>
                    <a:pt x="1" y="349"/>
                    <a:pt x="22" y="386"/>
                    <a:pt x="54" y="386"/>
                  </a:cubicBezTo>
                  <a:cubicBezTo>
                    <a:pt x="64" y="386"/>
                    <a:pt x="75" y="382"/>
                    <a:pt x="86" y="373"/>
                  </a:cubicBezTo>
                  <a:cubicBezTo>
                    <a:pt x="137" y="329"/>
                    <a:pt x="193" y="335"/>
                    <a:pt x="244" y="297"/>
                  </a:cubicBezTo>
                  <a:cubicBezTo>
                    <a:pt x="288" y="266"/>
                    <a:pt x="332" y="228"/>
                    <a:pt x="364" y="184"/>
                  </a:cubicBezTo>
                  <a:cubicBezTo>
                    <a:pt x="433" y="91"/>
                    <a:pt x="386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0" name="Google Shape;3900;p44"/>
            <p:cNvSpPr/>
            <p:nvPr/>
          </p:nvSpPr>
          <p:spPr>
            <a:xfrm>
              <a:off x="2502475" y="3072800"/>
              <a:ext cx="10900" cy="7300"/>
            </a:xfrm>
            <a:custGeom>
              <a:avLst/>
              <a:gdLst/>
              <a:ahLst/>
              <a:cxnLst/>
              <a:rect l="l" t="t" r="r" b="b"/>
              <a:pathLst>
                <a:path w="436" h="292" extrusionOk="0">
                  <a:moveTo>
                    <a:pt x="248" y="1"/>
                  </a:moveTo>
                  <a:cubicBezTo>
                    <a:pt x="208" y="1"/>
                    <a:pt x="164" y="24"/>
                    <a:pt x="139" y="44"/>
                  </a:cubicBezTo>
                  <a:lnTo>
                    <a:pt x="82" y="82"/>
                  </a:lnTo>
                  <a:cubicBezTo>
                    <a:pt x="51" y="107"/>
                    <a:pt x="0" y="164"/>
                    <a:pt x="19" y="208"/>
                  </a:cubicBezTo>
                  <a:cubicBezTo>
                    <a:pt x="26" y="221"/>
                    <a:pt x="32" y="233"/>
                    <a:pt x="38" y="246"/>
                  </a:cubicBezTo>
                  <a:cubicBezTo>
                    <a:pt x="52" y="274"/>
                    <a:pt x="79" y="291"/>
                    <a:pt x="108" y="291"/>
                  </a:cubicBezTo>
                  <a:cubicBezTo>
                    <a:pt x="118" y="291"/>
                    <a:pt x="129" y="289"/>
                    <a:pt x="139" y="284"/>
                  </a:cubicBezTo>
                  <a:lnTo>
                    <a:pt x="183" y="271"/>
                  </a:lnTo>
                  <a:cubicBezTo>
                    <a:pt x="253" y="246"/>
                    <a:pt x="436" y="82"/>
                    <a:pt x="303" y="25"/>
                  </a:cubicBezTo>
                  <a:lnTo>
                    <a:pt x="278" y="6"/>
                  </a:lnTo>
                  <a:cubicBezTo>
                    <a:pt x="269" y="2"/>
                    <a:pt x="258" y="1"/>
                    <a:pt x="2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1" name="Google Shape;3901;p44"/>
            <p:cNvSpPr/>
            <p:nvPr/>
          </p:nvSpPr>
          <p:spPr>
            <a:xfrm>
              <a:off x="2474725" y="3053400"/>
              <a:ext cx="7900" cy="7275"/>
            </a:xfrm>
            <a:custGeom>
              <a:avLst/>
              <a:gdLst/>
              <a:ahLst/>
              <a:cxnLst/>
              <a:rect l="l" t="t" r="r" b="b"/>
              <a:pathLst>
                <a:path w="316" h="291" extrusionOk="0">
                  <a:moveTo>
                    <a:pt x="227" y="0"/>
                  </a:moveTo>
                  <a:cubicBezTo>
                    <a:pt x="139" y="7"/>
                    <a:pt x="63" y="63"/>
                    <a:pt x="32" y="145"/>
                  </a:cubicBezTo>
                  <a:cubicBezTo>
                    <a:pt x="0" y="202"/>
                    <a:pt x="7" y="290"/>
                    <a:pt x="89" y="290"/>
                  </a:cubicBezTo>
                  <a:cubicBezTo>
                    <a:pt x="177" y="284"/>
                    <a:pt x="253" y="227"/>
                    <a:pt x="284" y="145"/>
                  </a:cubicBezTo>
                  <a:cubicBezTo>
                    <a:pt x="316" y="89"/>
                    <a:pt x="309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2" name="Google Shape;3902;p44"/>
            <p:cNvSpPr/>
            <p:nvPr/>
          </p:nvSpPr>
          <p:spPr>
            <a:xfrm>
              <a:off x="2453750" y="3059950"/>
              <a:ext cx="8500" cy="7025"/>
            </a:xfrm>
            <a:custGeom>
              <a:avLst/>
              <a:gdLst/>
              <a:ahLst/>
              <a:cxnLst/>
              <a:rect l="l" t="t" r="r" b="b"/>
              <a:pathLst>
                <a:path w="340" h="281" extrusionOk="0">
                  <a:moveTo>
                    <a:pt x="270" y="1"/>
                  </a:moveTo>
                  <a:cubicBezTo>
                    <a:pt x="254" y="1"/>
                    <a:pt x="236" y="4"/>
                    <a:pt x="221" y="10"/>
                  </a:cubicBezTo>
                  <a:cubicBezTo>
                    <a:pt x="183" y="22"/>
                    <a:pt x="146" y="47"/>
                    <a:pt x="120" y="79"/>
                  </a:cubicBezTo>
                  <a:cubicBezTo>
                    <a:pt x="83" y="129"/>
                    <a:pt x="1" y="281"/>
                    <a:pt x="127" y="281"/>
                  </a:cubicBezTo>
                  <a:cubicBezTo>
                    <a:pt x="234" y="274"/>
                    <a:pt x="316" y="186"/>
                    <a:pt x="322" y="73"/>
                  </a:cubicBezTo>
                  <a:cubicBezTo>
                    <a:pt x="340" y="19"/>
                    <a:pt x="308" y="1"/>
                    <a:pt x="2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3" name="Google Shape;3903;p44"/>
            <p:cNvSpPr/>
            <p:nvPr/>
          </p:nvSpPr>
          <p:spPr>
            <a:xfrm>
              <a:off x="2447600" y="3089150"/>
              <a:ext cx="7975" cy="5900"/>
            </a:xfrm>
            <a:custGeom>
              <a:avLst/>
              <a:gdLst/>
              <a:ahLst/>
              <a:cxnLst/>
              <a:rect l="l" t="t" r="r" b="b"/>
              <a:pathLst>
                <a:path w="319" h="236" extrusionOk="0">
                  <a:moveTo>
                    <a:pt x="140" y="0"/>
                  </a:moveTo>
                  <a:cubicBezTo>
                    <a:pt x="107" y="0"/>
                    <a:pt x="67" y="48"/>
                    <a:pt x="57" y="71"/>
                  </a:cubicBezTo>
                  <a:cubicBezTo>
                    <a:pt x="45" y="103"/>
                    <a:pt x="1" y="191"/>
                    <a:pt x="89" y="229"/>
                  </a:cubicBezTo>
                  <a:cubicBezTo>
                    <a:pt x="100" y="233"/>
                    <a:pt x="111" y="235"/>
                    <a:pt x="121" y="235"/>
                  </a:cubicBezTo>
                  <a:cubicBezTo>
                    <a:pt x="232" y="235"/>
                    <a:pt x="318" y="25"/>
                    <a:pt x="212" y="25"/>
                  </a:cubicBezTo>
                  <a:cubicBezTo>
                    <a:pt x="205" y="25"/>
                    <a:pt x="198" y="26"/>
                    <a:pt x="190" y="27"/>
                  </a:cubicBezTo>
                  <a:cubicBezTo>
                    <a:pt x="184" y="29"/>
                    <a:pt x="179" y="29"/>
                    <a:pt x="176" y="29"/>
                  </a:cubicBezTo>
                  <a:cubicBezTo>
                    <a:pt x="163" y="29"/>
                    <a:pt x="171" y="21"/>
                    <a:pt x="171" y="21"/>
                  </a:cubicBezTo>
                  <a:cubicBezTo>
                    <a:pt x="163" y="6"/>
                    <a:pt x="152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4" name="Google Shape;3904;p44"/>
            <p:cNvSpPr/>
            <p:nvPr/>
          </p:nvSpPr>
          <p:spPr>
            <a:xfrm>
              <a:off x="2168350" y="3147525"/>
              <a:ext cx="10450" cy="6025"/>
            </a:xfrm>
            <a:custGeom>
              <a:avLst/>
              <a:gdLst/>
              <a:ahLst/>
              <a:cxnLst/>
              <a:rect l="l" t="t" r="r" b="b"/>
              <a:pathLst>
                <a:path w="418" h="241" extrusionOk="0">
                  <a:moveTo>
                    <a:pt x="266" y="1"/>
                  </a:moveTo>
                  <a:cubicBezTo>
                    <a:pt x="159" y="1"/>
                    <a:pt x="1" y="240"/>
                    <a:pt x="152" y="240"/>
                  </a:cubicBezTo>
                  <a:cubicBezTo>
                    <a:pt x="260" y="240"/>
                    <a:pt x="417" y="1"/>
                    <a:pt x="2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5" name="Google Shape;3905;p44"/>
            <p:cNvSpPr/>
            <p:nvPr/>
          </p:nvSpPr>
          <p:spPr>
            <a:xfrm>
              <a:off x="2181600" y="3181100"/>
              <a:ext cx="8175" cy="10275"/>
            </a:xfrm>
            <a:custGeom>
              <a:avLst/>
              <a:gdLst/>
              <a:ahLst/>
              <a:cxnLst/>
              <a:rect l="l" t="t" r="r" b="b"/>
              <a:pathLst>
                <a:path w="327" h="411" extrusionOk="0">
                  <a:moveTo>
                    <a:pt x="126" y="0"/>
                  </a:moveTo>
                  <a:cubicBezTo>
                    <a:pt x="94" y="0"/>
                    <a:pt x="52" y="35"/>
                    <a:pt x="58" y="70"/>
                  </a:cubicBezTo>
                  <a:cubicBezTo>
                    <a:pt x="58" y="96"/>
                    <a:pt x="64" y="127"/>
                    <a:pt x="64" y="159"/>
                  </a:cubicBezTo>
                  <a:cubicBezTo>
                    <a:pt x="64" y="178"/>
                    <a:pt x="58" y="190"/>
                    <a:pt x="58" y="196"/>
                  </a:cubicBezTo>
                  <a:cubicBezTo>
                    <a:pt x="32" y="222"/>
                    <a:pt x="20" y="253"/>
                    <a:pt x="7" y="278"/>
                  </a:cubicBezTo>
                  <a:cubicBezTo>
                    <a:pt x="1" y="316"/>
                    <a:pt x="7" y="348"/>
                    <a:pt x="26" y="379"/>
                  </a:cubicBezTo>
                  <a:cubicBezTo>
                    <a:pt x="43" y="401"/>
                    <a:pt x="65" y="410"/>
                    <a:pt x="88" y="410"/>
                  </a:cubicBezTo>
                  <a:cubicBezTo>
                    <a:pt x="188" y="410"/>
                    <a:pt x="326" y="248"/>
                    <a:pt x="316" y="171"/>
                  </a:cubicBezTo>
                  <a:cubicBezTo>
                    <a:pt x="310" y="58"/>
                    <a:pt x="234" y="26"/>
                    <a:pt x="133" y="1"/>
                  </a:cubicBezTo>
                  <a:cubicBezTo>
                    <a:pt x="131" y="1"/>
                    <a:pt x="128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6" name="Google Shape;3906;p44"/>
            <p:cNvSpPr/>
            <p:nvPr/>
          </p:nvSpPr>
          <p:spPr>
            <a:xfrm>
              <a:off x="2150550" y="3169025"/>
              <a:ext cx="9775" cy="10125"/>
            </a:xfrm>
            <a:custGeom>
              <a:avLst/>
              <a:gdLst/>
              <a:ahLst/>
              <a:cxnLst/>
              <a:rect l="l" t="t" r="r" b="b"/>
              <a:pathLst>
                <a:path w="391" h="405" extrusionOk="0">
                  <a:moveTo>
                    <a:pt x="288" y="1"/>
                  </a:moveTo>
                  <a:cubicBezTo>
                    <a:pt x="270" y="1"/>
                    <a:pt x="250" y="6"/>
                    <a:pt x="227" y="17"/>
                  </a:cubicBezTo>
                  <a:cubicBezTo>
                    <a:pt x="126" y="68"/>
                    <a:pt x="0" y="175"/>
                    <a:pt x="19" y="301"/>
                  </a:cubicBezTo>
                  <a:cubicBezTo>
                    <a:pt x="19" y="345"/>
                    <a:pt x="57" y="383"/>
                    <a:pt x="101" y="383"/>
                  </a:cubicBezTo>
                  <a:cubicBezTo>
                    <a:pt x="120" y="383"/>
                    <a:pt x="139" y="389"/>
                    <a:pt x="158" y="402"/>
                  </a:cubicBezTo>
                  <a:cubicBezTo>
                    <a:pt x="164" y="404"/>
                    <a:pt x="170" y="404"/>
                    <a:pt x="177" y="404"/>
                  </a:cubicBezTo>
                  <a:cubicBezTo>
                    <a:pt x="242" y="404"/>
                    <a:pt x="314" y="321"/>
                    <a:pt x="297" y="263"/>
                  </a:cubicBezTo>
                  <a:cubicBezTo>
                    <a:pt x="290" y="257"/>
                    <a:pt x="290" y="251"/>
                    <a:pt x="290" y="244"/>
                  </a:cubicBezTo>
                  <a:cubicBezTo>
                    <a:pt x="296" y="233"/>
                    <a:pt x="306" y="218"/>
                    <a:pt x="313" y="201"/>
                  </a:cubicBezTo>
                  <a:lnTo>
                    <a:pt x="313" y="201"/>
                  </a:lnTo>
                  <a:cubicBezTo>
                    <a:pt x="302" y="230"/>
                    <a:pt x="299" y="240"/>
                    <a:pt x="299" y="240"/>
                  </a:cubicBezTo>
                  <a:cubicBezTo>
                    <a:pt x="300" y="240"/>
                    <a:pt x="320" y="194"/>
                    <a:pt x="328" y="181"/>
                  </a:cubicBezTo>
                  <a:cubicBezTo>
                    <a:pt x="390" y="104"/>
                    <a:pt x="368" y="1"/>
                    <a:pt x="28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7" name="Google Shape;3907;p44"/>
            <p:cNvSpPr/>
            <p:nvPr/>
          </p:nvSpPr>
          <p:spPr>
            <a:xfrm>
              <a:off x="2178775" y="3154750"/>
              <a:ext cx="11225" cy="11150"/>
            </a:xfrm>
            <a:custGeom>
              <a:avLst/>
              <a:gdLst/>
              <a:ahLst/>
              <a:cxnLst/>
              <a:rect l="l" t="t" r="r" b="b"/>
              <a:pathLst>
                <a:path w="449" h="446" extrusionOk="0">
                  <a:moveTo>
                    <a:pt x="302" y="1"/>
                  </a:moveTo>
                  <a:cubicBezTo>
                    <a:pt x="274" y="1"/>
                    <a:pt x="243" y="7"/>
                    <a:pt x="215" y="21"/>
                  </a:cubicBezTo>
                  <a:cubicBezTo>
                    <a:pt x="95" y="71"/>
                    <a:pt x="13" y="191"/>
                    <a:pt x="7" y="317"/>
                  </a:cubicBezTo>
                  <a:cubicBezTo>
                    <a:pt x="0" y="368"/>
                    <a:pt x="19" y="418"/>
                    <a:pt x="70" y="437"/>
                  </a:cubicBezTo>
                  <a:cubicBezTo>
                    <a:pt x="84" y="443"/>
                    <a:pt x="99" y="445"/>
                    <a:pt x="115" y="445"/>
                  </a:cubicBezTo>
                  <a:cubicBezTo>
                    <a:pt x="185" y="445"/>
                    <a:pt x="267" y="395"/>
                    <a:pt x="303" y="349"/>
                  </a:cubicBezTo>
                  <a:cubicBezTo>
                    <a:pt x="353" y="292"/>
                    <a:pt x="391" y="229"/>
                    <a:pt x="416" y="159"/>
                  </a:cubicBezTo>
                  <a:cubicBezTo>
                    <a:pt x="449" y="53"/>
                    <a:pt x="382" y="1"/>
                    <a:pt x="30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8" name="Google Shape;3908;p44"/>
            <p:cNvSpPr/>
            <p:nvPr/>
          </p:nvSpPr>
          <p:spPr>
            <a:xfrm>
              <a:off x="2156700" y="3124250"/>
              <a:ext cx="7575" cy="7375"/>
            </a:xfrm>
            <a:custGeom>
              <a:avLst/>
              <a:gdLst/>
              <a:ahLst/>
              <a:cxnLst/>
              <a:rect l="l" t="t" r="r" b="b"/>
              <a:pathLst>
                <a:path w="303" h="295" extrusionOk="0">
                  <a:moveTo>
                    <a:pt x="204" y="0"/>
                  </a:moveTo>
                  <a:cubicBezTo>
                    <a:pt x="122" y="0"/>
                    <a:pt x="22" y="115"/>
                    <a:pt x="7" y="181"/>
                  </a:cubicBezTo>
                  <a:cubicBezTo>
                    <a:pt x="7" y="181"/>
                    <a:pt x="7" y="187"/>
                    <a:pt x="7" y="187"/>
                  </a:cubicBezTo>
                  <a:cubicBezTo>
                    <a:pt x="0" y="225"/>
                    <a:pt x="7" y="269"/>
                    <a:pt x="44" y="282"/>
                  </a:cubicBezTo>
                  <a:cubicBezTo>
                    <a:pt x="76" y="295"/>
                    <a:pt x="107" y="295"/>
                    <a:pt x="139" y="295"/>
                  </a:cubicBezTo>
                  <a:cubicBezTo>
                    <a:pt x="189" y="295"/>
                    <a:pt x="303" y="187"/>
                    <a:pt x="271" y="137"/>
                  </a:cubicBezTo>
                  <a:cubicBezTo>
                    <a:pt x="290" y="99"/>
                    <a:pt x="290" y="55"/>
                    <a:pt x="259" y="23"/>
                  </a:cubicBezTo>
                  <a:cubicBezTo>
                    <a:pt x="243" y="7"/>
                    <a:pt x="224" y="0"/>
                    <a:pt x="2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9" name="Google Shape;3909;p44"/>
            <p:cNvSpPr/>
            <p:nvPr/>
          </p:nvSpPr>
          <p:spPr>
            <a:xfrm>
              <a:off x="2196100" y="3120075"/>
              <a:ext cx="11075" cy="10550"/>
            </a:xfrm>
            <a:custGeom>
              <a:avLst/>
              <a:gdLst/>
              <a:ahLst/>
              <a:cxnLst/>
              <a:rect l="l" t="t" r="r" b="b"/>
              <a:pathLst>
                <a:path w="443" h="422" extrusionOk="0">
                  <a:moveTo>
                    <a:pt x="300" y="1"/>
                  </a:moveTo>
                  <a:cubicBezTo>
                    <a:pt x="264" y="1"/>
                    <a:pt x="227" y="8"/>
                    <a:pt x="190" y="20"/>
                  </a:cubicBezTo>
                  <a:cubicBezTo>
                    <a:pt x="133" y="33"/>
                    <a:pt x="83" y="71"/>
                    <a:pt x="51" y="121"/>
                  </a:cubicBezTo>
                  <a:cubicBezTo>
                    <a:pt x="33" y="146"/>
                    <a:pt x="1" y="222"/>
                    <a:pt x="20" y="266"/>
                  </a:cubicBezTo>
                  <a:cubicBezTo>
                    <a:pt x="1" y="317"/>
                    <a:pt x="26" y="373"/>
                    <a:pt x="77" y="399"/>
                  </a:cubicBezTo>
                  <a:lnTo>
                    <a:pt x="96" y="411"/>
                  </a:lnTo>
                  <a:cubicBezTo>
                    <a:pt x="107" y="418"/>
                    <a:pt x="120" y="421"/>
                    <a:pt x="134" y="421"/>
                  </a:cubicBezTo>
                  <a:cubicBezTo>
                    <a:pt x="183" y="421"/>
                    <a:pt x="244" y="385"/>
                    <a:pt x="278" y="361"/>
                  </a:cubicBezTo>
                  <a:cubicBezTo>
                    <a:pt x="342" y="317"/>
                    <a:pt x="386" y="253"/>
                    <a:pt x="411" y="178"/>
                  </a:cubicBezTo>
                  <a:cubicBezTo>
                    <a:pt x="411" y="171"/>
                    <a:pt x="417" y="165"/>
                    <a:pt x="417" y="153"/>
                  </a:cubicBezTo>
                  <a:cubicBezTo>
                    <a:pt x="442" y="96"/>
                    <a:pt x="417" y="33"/>
                    <a:pt x="360" y="8"/>
                  </a:cubicBezTo>
                  <a:cubicBezTo>
                    <a:pt x="340" y="3"/>
                    <a:pt x="320" y="1"/>
                    <a:pt x="3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0" name="Google Shape;3910;p44"/>
            <p:cNvSpPr/>
            <p:nvPr/>
          </p:nvSpPr>
          <p:spPr>
            <a:xfrm>
              <a:off x="2200200" y="3154825"/>
              <a:ext cx="8000" cy="5700"/>
            </a:xfrm>
            <a:custGeom>
              <a:avLst/>
              <a:gdLst/>
              <a:ahLst/>
              <a:cxnLst/>
              <a:rect l="l" t="t" r="r" b="b"/>
              <a:pathLst>
                <a:path w="320" h="228" extrusionOk="0">
                  <a:moveTo>
                    <a:pt x="249" y="0"/>
                  </a:moveTo>
                  <a:cubicBezTo>
                    <a:pt x="234" y="0"/>
                    <a:pt x="216" y="6"/>
                    <a:pt x="196" y="18"/>
                  </a:cubicBezTo>
                  <a:lnTo>
                    <a:pt x="178" y="30"/>
                  </a:lnTo>
                  <a:lnTo>
                    <a:pt x="152" y="37"/>
                  </a:lnTo>
                  <a:cubicBezTo>
                    <a:pt x="114" y="49"/>
                    <a:pt x="1" y="156"/>
                    <a:pt x="83" y="188"/>
                  </a:cubicBezTo>
                  <a:cubicBezTo>
                    <a:pt x="89" y="188"/>
                    <a:pt x="102" y="194"/>
                    <a:pt x="102" y="207"/>
                  </a:cubicBezTo>
                  <a:cubicBezTo>
                    <a:pt x="114" y="222"/>
                    <a:pt x="129" y="228"/>
                    <a:pt x="145" y="228"/>
                  </a:cubicBezTo>
                  <a:cubicBezTo>
                    <a:pt x="203" y="228"/>
                    <a:pt x="276" y="147"/>
                    <a:pt x="291" y="112"/>
                  </a:cubicBezTo>
                  <a:cubicBezTo>
                    <a:pt x="320" y="55"/>
                    <a:pt x="297" y="0"/>
                    <a:pt x="2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1" name="Google Shape;3911;p44"/>
            <p:cNvSpPr/>
            <p:nvPr/>
          </p:nvSpPr>
          <p:spPr>
            <a:xfrm>
              <a:off x="2219775" y="3172775"/>
              <a:ext cx="9650" cy="9850"/>
            </a:xfrm>
            <a:custGeom>
              <a:avLst/>
              <a:gdLst/>
              <a:ahLst/>
              <a:cxnLst/>
              <a:rect l="l" t="t" r="r" b="b"/>
              <a:pathLst>
                <a:path w="386" h="394" extrusionOk="0">
                  <a:moveTo>
                    <a:pt x="278" y="1"/>
                  </a:moveTo>
                  <a:cubicBezTo>
                    <a:pt x="266" y="1"/>
                    <a:pt x="254" y="2"/>
                    <a:pt x="240" y="6"/>
                  </a:cubicBezTo>
                  <a:cubicBezTo>
                    <a:pt x="139" y="31"/>
                    <a:pt x="0" y="151"/>
                    <a:pt x="19" y="265"/>
                  </a:cubicBezTo>
                  <a:cubicBezTo>
                    <a:pt x="19" y="277"/>
                    <a:pt x="19" y="296"/>
                    <a:pt x="19" y="309"/>
                  </a:cubicBezTo>
                  <a:cubicBezTo>
                    <a:pt x="19" y="367"/>
                    <a:pt x="63" y="394"/>
                    <a:pt x="111" y="394"/>
                  </a:cubicBezTo>
                  <a:cubicBezTo>
                    <a:pt x="120" y="394"/>
                    <a:pt x="129" y="393"/>
                    <a:pt x="139" y="391"/>
                  </a:cubicBezTo>
                  <a:cubicBezTo>
                    <a:pt x="221" y="366"/>
                    <a:pt x="284" y="309"/>
                    <a:pt x="322" y="233"/>
                  </a:cubicBezTo>
                  <a:cubicBezTo>
                    <a:pt x="334" y="214"/>
                    <a:pt x="341" y="195"/>
                    <a:pt x="347" y="176"/>
                  </a:cubicBezTo>
                  <a:cubicBezTo>
                    <a:pt x="386" y="98"/>
                    <a:pt x="366" y="1"/>
                    <a:pt x="2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2" name="Google Shape;3912;p44"/>
            <p:cNvSpPr/>
            <p:nvPr/>
          </p:nvSpPr>
          <p:spPr>
            <a:xfrm>
              <a:off x="2205250" y="3205250"/>
              <a:ext cx="8475" cy="6625"/>
            </a:xfrm>
            <a:custGeom>
              <a:avLst/>
              <a:gdLst/>
              <a:ahLst/>
              <a:cxnLst/>
              <a:rect l="l" t="t" r="r" b="b"/>
              <a:pathLst>
                <a:path w="339" h="265" extrusionOk="0">
                  <a:moveTo>
                    <a:pt x="260" y="0"/>
                  </a:moveTo>
                  <a:cubicBezTo>
                    <a:pt x="250" y="0"/>
                    <a:pt x="239" y="2"/>
                    <a:pt x="228" y="6"/>
                  </a:cubicBezTo>
                  <a:lnTo>
                    <a:pt x="190" y="6"/>
                  </a:lnTo>
                  <a:lnTo>
                    <a:pt x="171" y="13"/>
                  </a:lnTo>
                  <a:cubicBezTo>
                    <a:pt x="152" y="13"/>
                    <a:pt x="133" y="19"/>
                    <a:pt x="121" y="31"/>
                  </a:cubicBezTo>
                  <a:cubicBezTo>
                    <a:pt x="83" y="57"/>
                    <a:pt x="51" y="88"/>
                    <a:pt x="32" y="132"/>
                  </a:cubicBezTo>
                  <a:cubicBezTo>
                    <a:pt x="1" y="189"/>
                    <a:pt x="7" y="252"/>
                    <a:pt x="83" y="265"/>
                  </a:cubicBezTo>
                  <a:lnTo>
                    <a:pt x="158" y="265"/>
                  </a:lnTo>
                  <a:cubicBezTo>
                    <a:pt x="240" y="240"/>
                    <a:pt x="304" y="177"/>
                    <a:pt x="322" y="101"/>
                  </a:cubicBezTo>
                  <a:cubicBezTo>
                    <a:pt x="338" y="48"/>
                    <a:pt x="310" y="0"/>
                    <a:pt x="2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3" name="Google Shape;3913;p44"/>
            <p:cNvSpPr/>
            <p:nvPr/>
          </p:nvSpPr>
          <p:spPr>
            <a:xfrm>
              <a:off x="2204000" y="3175450"/>
              <a:ext cx="7600" cy="6875"/>
            </a:xfrm>
            <a:custGeom>
              <a:avLst/>
              <a:gdLst/>
              <a:ahLst/>
              <a:cxnLst/>
              <a:rect l="l" t="t" r="r" b="b"/>
              <a:pathLst>
                <a:path w="304" h="275" extrusionOk="0">
                  <a:moveTo>
                    <a:pt x="232" y="1"/>
                  </a:moveTo>
                  <a:cubicBezTo>
                    <a:pt x="222" y="1"/>
                    <a:pt x="212" y="2"/>
                    <a:pt x="202" y="6"/>
                  </a:cubicBezTo>
                  <a:lnTo>
                    <a:pt x="190" y="6"/>
                  </a:lnTo>
                  <a:cubicBezTo>
                    <a:pt x="108" y="31"/>
                    <a:pt x="44" y="95"/>
                    <a:pt x="19" y="177"/>
                  </a:cubicBezTo>
                  <a:cubicBezTo>
                    <a:pt x="1" y="246"/>
                    <a:pt x="44" y="275"/>
                    <a:pt x="98" y="275"/>
                  </a:cubicBezTo>
                  <a:cubicBezTo>
                    <a:pt x="118" y="275"/>
                    <a:pt x="138" y="271"/>
                    <a:pt x="158" y="265"/>
                  </a:cubicBezTo>
                  <a:cubicBezTo>
                    <a:pt x="190" y="259"/>
                    <a:pt x="215" y="240"/>
                    <a:pt x="234" y="214"/>
                  </a:cubicBezTo>
                  <a:lnTo>
                    <a:pt x="234" y="214"/>
                  </a:lnTo>
                  <a:lnTo>
                    <a:pt x="229" y="218"/>
                  </a:lnTo>
                  <a:lnTo>
                    <a:pt x="229" y="218"/>
                  </a:lnTo>
                  <a:cubicBezTo>
                    <a:pt x="273" y="181"/>
                    <a:pt x="298" y="130"/>
                    <a:pt x="303" y="69"/>
                  </a:cubicBezTo>
                  <a:cubicBezTo>
                    <a:pt x="303" y="29"/>
                    <a:pt x="271" y="1"/>
                    <a:pt x="2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4" name="Google Shape;3914;p44"/>
            <p:cNvSpPr/>
            <p:nvPr/>
          </p:nvSpPr>
          <p:spPr>
            <a:xfrm>
              <a:off x="2225100" y="3142950"/>
              <a:ext cx="7800" cy="6525"/>
            </a:xfrm>
            <a:custGeom>
              <a:avLst/>
              <a:gdLst/>
              <a:ahLst/>
              <a:cxnLst/>
              <a:rect l="l" t="t" r="r" b="b"/>
              <a:pathLst>
                <a:path w="312" h="261" extrusionOk="0">
                  <a:moveTo>
                    <a:pt x="227" y="0"/>
                  </a:moveTo>
                  <a:cubicBezTo>
                    <a:pt x="207" y="0"/>
                    <a:pt x="184" y="8"/>
                    <a:pt x="159" y="26"/>
                  </a:cubicBezTo>
                  <a:cubicBezTo>
                    <a:pt x="115" y="57"/>
                    <a:pt x="83" y="95"/>
                    <a:pt x="52" y="133"/>
                  </a:cubicBezTo>
                  <a:cubicBezTo>
                    <a:pt x="1" y="198"/>
                    <a:pt x="32" y="260"/>
                    <a:pt x="87" y="260"/>
                  </a:cubicBezTo>
                  <a:cubicBezTo>
                    <a:pt x="107" y="260"/>
                    <a:pt x="130" y="252"/>
                    <a:pt x="153" y="234"/>
                  </a:cubicBezTo>
                  <a:cubicBezTo>
                    <a:pt x="191" y="203"/>
                    <a:pt x="229" y="171"/>
                    <a:pt x="260" y="133"/>
                  </a:cubicBezTo>
                  <a:cubicBezTo>
                    <a:pt x="311" y="63"/>
                    <a:pt x="283" y="0"/>
                    <a:pt x="2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5" name="Google Shape;3915;p44"/>
            <p:cNvSpPr/>
            <p:nvPr/>
          </p:nvSpPr>
          <p:spPr>
            <a:xfrm>
              <a:off x="2568375" y="3212875"/>
              <a:ext cx="8850" cy="7375"/>
            </a:xfrm>
            <a:custGeom>
              <a:avLst/>
              <a:gdLst/>
              <a:ahLst/>
              <a:cxnLst/>
              <a:rect l="l" t="t" r="r" b="b"/>
              <a:pathLst>
                <a:path w="354" h="295" extrusionOk="0">
                  <a:moveTo>
                    <a:pt x="264" y="1"/>
                  </a:moveTo>
                  <a:cubicBezTo>
                    <a:pt x="255" y="1"/>
                    <a:pt x="245" y="2"/>
                    <a:pt x="234" y="4"/>
                  </a:cubicBezTo>
                  <a:cubicBezTo>
                    <a:pt x="127" y="17"/>
                    <a:pt x="1" y="149"/>
                    <a:pt x="51" y="256"/>
                  </a:cubicBezTo>
                  <a:cubicBezTo>
                    <a:pt x="61" y="284"/>
                    <a:pt x="77" y="294"/>
                    <a:pt x="97" y="294"/>
                  </a:cubicBezTo>
                  <a:cubicBezTo>
                    <a:pt x="113" y="294"/>
                    <a:pt x="132" y="287"/>
                    <a:pt x="152" y="275"/>
                  </a:cubicBezTo>
                  <a:cubicBezTo>
                    <a:pt x="209" y="263"/>
                    <a:pt x="266" y="225"/>
                    <a:pt x="303" y="174"/>
                  </a:cubicBezTo>
                  <a:cubicBezTo>
                    <a:pt x="349" y="106"/>
                    <a:pt x="354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6" name="Google Shape;3916;p44"/>
            <p:cNvSpPr/>
            <p:nvPr/>
          </p:nvSpPr>
          <p:spPr>
            <a:xfrm>
              <a:off x="2570750" y="3230050"/>
              <a:ext cx="8525" cy="5600"/>
            </a:xfrm>
            <a:custGeom>
              <a:avLst/>
              <a:gdLst/>
              <a:ahLst/>
              <a:cxnLst/>
              <a:rect l="l" t="t" r="r" b="b"/>
              <a:pathLst>
                <a:path w="341" h="224" extrusionOk="0">
                  <a:moveTo>
                    <a:pt x="287" y="1"/>
                  </a:moveTo>
                  <a:cubicBezTo>
                    <a:pt x="263" y="1"/>
                    <a:pt x="236" y="15"/>
                    <a:pt x="221" y="30"/>
                  </a:cubicBezTo>
                  <a:cubicBezTo>
                    <a:pt x="196" y="42"/>
                    <a:pt x="171" y="55"/>
                    <a:pt x="139" y="68"/>
                  </a:cubicBezTo>
                  <a:cubicBezTo>
                    <a:pt x="101" y="80"/>
                    <a:pt x="0" y="175"/>
                    <a:pt x="76" y="213"/>
                  </a:cubicBezTo>
                  <a:cubicBezTo>
                    <a:pt x="93" y="220"/>
                    <a:pt x="111" y="224"/>
                    <a:pt x="129" y="224"/>
                  </a:cubicBezTo>
                  <a:cubicBezTo>
                    <a:pt x="186" y="224"/>
                    <a:pt x="246" y="189"/>
                    <a:pt x="284" y="137"/>
                  </a:cubicBezTo>
                  <a:cubicBezTo>
                    <a:pt x="316" y="105"/>
                    <a:pt x="341" y="68"/>
                    <a:pt x="328" y="30"/>
                  </a:cubicBezTo>
                  <a:cubicBezTo>
                    <a:pt x="320" y="8"/>
                    <a:pt x="304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7" name="Google Shape;3917;p44"/>
            <p:cNvSpPr/>
            <p:nvPr/>
          </p:nvSpPr>
          <p:spPr>
            <a:xfrm>
              <a:off x="2591725" y="3210650"/>
              <a:ext cx="10375" cy="7550"/>
            </a:xfrm>
            <a:custGeom>
              <a:avLst/>
              <a:gdLst/>
              <a:ahLst/>
              <a:cxnLst/>
              <a:rect l="l" t="t" r="r" b="b"/>
              <a:pathLst>
                <a:path w="415" h="302" extrusionOk="0">
                  <a:moveTo>
                    <a:pt x="247" y="0"/>
                  </a:moveTo>
                  <a:cubicBezTo>
                    <a:pt x="206" y="0"/>
                    <a:pt x="163" y="34"/>
                    <a:pt x="139" y="68"/>
                  </a:cubicBezTo>
                  <a:cubicBezTo>
                    <a:pt x="120" y="87"/>
                    <a:pt x="107" y="112"/>
                    <a:pt x="101" y="137"/>
                  </a:cubicBezTo>
                  <a:lnTo>
                    <a:pt x="88" y="162"/>
                  </a:lnTo>
                  <a:cubicBezTo>
                    <a:pt x="38" y="219"/>
                    <a:pt x="0" y="301"/>
                    <a:pt x="88" y="301"/>
                  </a:cubicBezTo>
                  <a:cubicBezTo>
                    <a:pt x="90" y="301"/>
                    <a:pt x="92" y="301"/>
                    <a:pt x="93" y="301"/>
                  </a:cubicBezTo>
                  <a:cubicBezTo>
                    <a:pt x="196" y="301"/>
                    <a:pt x="414" y="104"/>
                    <a:pt x="284" y="11"/>
                  </a:cubicBezTo>
                  <a:cubicBezTo>
                    <a:pt x="272" y="4"/>
                    <a:pt x="259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8" name="Google Shape;3918;p44"/>
            <p:cNvSpPr/>
            <p:nvPr/>
          </p:nvSpPr>
          <p:spPr>
            <a:xfrm>
              <a:off x="2579725" y="3199350"/>
              <a:ext cx="6350" cy="7800"/>
            </a:xfrm>
            <a:custGeom>
              <a:avLst/>
              <a:gdLst/>
              <a:ahLst/>
              <a:cxnLst/>
              <a:rect l="l" t="t" r="r" b="b"/>
              <a:pathLst>
                <a:path w="254" h="312" extrusionOk="0">
                  <a:moveTo>
                    <a:pt x="200" y="0"/>
                  </a:moveTo>
                  <a:cubicBezTo>
                    <a:pt x="170" y="0"/>
                    <a:pt x="137" y="15"/>
                    <a:pt x="121" y="28"/>
                  </a:cubicBezTo>
                  <a:cubicBezTo>
                    <a:pt x="77" y="66"/>
                    <a:pt x="45" y="110"/>
                    <a:pt x="20" y="160"/>
                  </a:cubicBezTo>
                  <a:cubicBezTo>
                    <a:pt x="1" y="185"/>
                    <a:pt x="1" y="230"/>
                    <a:pt x="20" y="255"/>
                  </a:cubicBezTo>
                  <a:cubicBezTo>
                    <a:pt x="26" y="267"/>
                    <a:pt x="32" y="280"/>
                    <a:pt x="39" y="286"/>
                  </a:cubicBezTo>
                  <a:cubicBezTo>
                    <a:pt x="50" y="305"/>
                    <a:pt x="65" y="312"/>
                    <a:pt x="82" y="312"/>
                  </a:cubicBezTo>
                  <a:cubicBezTo>
                    <a:pt x="125" y="312"/>
                    <a:pt x="177" y="267"/>
                    <a:pt x="190" y="236"/>
                  </a:cubicBezTo>
                  <a:cubicBezTo>
                    <a:pt x="203" y="198"/>
                    <a:pt x="222" y="167"/>
                    <a:pt x="234" y="129"/>
                  </a:cubicBezTo>
                  <a:cubicBezTo>
                    <a:pt x="234" y="116"/>
                    <a:pt x="241" y="110"/>
                    <a:pt x="234" y="110"/>
                  </a:cubicBezTo>
                  <a:cubicBezTo>
                    <a:pt x="234" y="103"/>
                    <a:pt x="234" y="103"/>
                    <a:pt x="241" y="97"/>
                  </a:cubicBezTo>
                  <a:cubicBezTo>
                    <a:pt x="253" y="78"/>
                    <a:pt x="253" y="47"/>
                    <a:pt x="241" y="22"/>
                  </a:cubicBezTo>
                  <a:lnTo>
                    <a:pt x="241" y="15"/>
                  </a:lnTo>
                  <a:cubicBezTo>
                    <a:pt x="230" y="4"/>
                    <a:pt x="215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9" name="Google Shape;3919;p44"/>
            <p:cNvSpPr/>
            <p:nvPr/>
          </p:nvSpPr>
          <p:spPr>
            <a:xfrm>
              <a:off x="2581000" y="2990475"/>
              <a:ext cx="10425" cy="6175"/>
            </a:xfrm>
            <a:custGeom>
              <a:avLst/>
              <a:gdLst/>
              <a:ahLst/>
              <a:cxnLst/>
              <a:rect l="l" t="t" r="r" b="b"/>
              <a:pathLst>
                <a:path w="417" h="247" extrusionOk="0">
                  <a:moveTo>
                    <a:pt x="272" y="1"/>
                  </a:moveTo>
                  <a:cubicBezTo>
                    <a:pt x="158" y="1"/>
                    <a:pt x="0" y="247"/>
                    <a:pt x="152" y="247"/>
                  </a:cubicBezTo>
                  <a:cubicBezTo>
                    <a:pt x="259" y="247"/>
                    <a:pt x="417" y="1"/>
                    <a:pt x="2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0" name="Google Shape;3920;p44"/>
            <p:cNvSpPr/>
            <p:nvPr/>
          </p:nvSpPr>
          <p:spPr>
            <a:xfrm>
              <a:off x="2321475" y="3095500"/>
              <a:ext cx="10175" cy="7800"/>
            </a:xfrm>
            <a:custGeom>
              <a:avLst/>
              <a:gdLst/>
              <a:ahLst/>
              <a:cxnLst/>
              <a:rect l="l" t="t" r="r" b="b"/>
              <a:pathLst>
                <a:path w="407" h="312" extrusionOk="0">
                  <a:moveTo>
                    <a:pt x="286" y="0"/>
                  </a:moveTo>
                  <a:cubicBezTo>
                    <a:pt x="254" y="0"/>
                    <a:pt x="217" y="12"/>
                    <a:pt x="183" y="38"/>
                  </a:cubicBezTo>
                  <a:lnTo>
                    <a:pt x="151" y="76"/>
                  </a:lnTo>
                  <a:cubicBezTo>
                    <a:pt x="95" y="108"/>
                    <a:pt x="0" y="208"/>
                    <a:pt x="88" y="246"/>
                  </a:cubicBezTo>
                  <a:lnTo>
                    <a:pt x="76" y="259"/>
                  </a:lnTo>
                  <a:cubicBezTo>
                    <a:pt x="93" y="297"/>
                    <a:pt x="120" y="312"/>
                    <a:pt x="150" y="312"/>
                  </a:cubicBezTo>
                  <a:cubicBezTo>
                    <a:pt x="230" y="312"/>
                    <a:pt x="337" y="207"/>
                    <a:pt x="360" y="152"/>
                  </a:cubicBezTo>
                  <a:cubicBezTo>
                    <a:pt x="407" y="57"/>
                    <a:pt x="357" y="0"/>
                    <a:pt x="2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1" name="Google Shape;3921;p44"/>
            <p:cNvSpPr/>
            <p:nvPr/>
          </p:nvSpPr>
          <p:spPr>
            <a:xfrm>
              <a:off x="2343225" y="3082525"/>
              <a:ext cx="10900" cy="10150"/>
            </a:xfrm>
            <a:custGeom>
              <a:avLst/>
              <a:gdLst/>
              <a:ahLst/>
              <a:cxnLst/>
              <a:rect l="l" t="t" r="r" b="b"/>
              <a:pathLst>
                <a:path w="436" h="406" extrusionOk="0">
                  <a:moveTo>
                    <a:pt x="339" y="0"/>
                  </a:moveTo>
                  <a:cubicBezTo>
                    <a:pt x="269" y="0"/>
                    <a:pt x="172" y="59"/>
                    <a:pt x="139" y="97"/>
                  </a:cubicBezTo>
                  <a:cubicBezTo>
                    <a:pt x="89" y="147"/>
                    <a:pt x="0" y="299"/>
                    <a:pt x="89" y="362"/>
                  </a:cubicBezTo>
                  <a:cubicBezTo>
                    <a:pt x="99" y="393"/>
                    <a:pt x="121" y="406"/>
                    <a:pt x="149" y="406"/>
                  </a:cubicBezTo>
                  <a:cubicBezTo>
                    <a:pt x="227" y="406"/>
                    <a:pt x="349" y="310"/>
                    <a:pt x="373" y="273"/>
                  </a:cubicBezTo>
                  <a:cubicBezTo>
                    <a:pt x="417" y="217"/>
                    <a:pt x="436" y="135"/>
                    <a:pt x="417" y="59"/>
                  </a:cubicBezTo>
                  <a:cubicBezTo>
                    <a:pt x="406" y="16"/>
                    <a:pt x="376" y="0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2" name="Google Shape;3922;p44"/>
            <p:cNvSpPr/>
            <p:nvPr/>
          </p:nvSpPr>
          <p:spPr>
            <a:xfrm>
              <a:off x="2320050" y="3073000"/>
              <a:ext cx="11225" cy="8225"/>
            </a:xfrm>
            <a:custGeom>
              <a:avLst/>
              <a:gdLst/>
              <a:ahLst/>
              <a:cxnLst/>
              <a:rect l="l" t="t" r="r" b="b"/>
              <a:pathLst>
                <a:path w="449" h="329" extrusionOk="0">
                  <a:moveTo>
                    <a:pt x="303" y="0"/>
                  </a:moveTo>
                  <a:cubicBezTo>
                    <a:pt x="267" y="0"/>
                    <a:pt x="230" y="8"/>
                    <a:pt x="196" y="24"/>
                  </a:cubicBezTo>
                  <a:cubicBezTo>
                    <a:pt x="139" y="61"/>
                    <a:pt x="0" y="175"/>
                    <a:pt x="57" y="263"/>
                  </a:cubicBezTo>
                  <a:cubicBezTo>
                    <a:pt x="63" y="276"/>
                    <a:pt x="76" y="295"/>
                    <a:pt x="95" y="301"/>
                  </a:cubicBezTo>
                  <a:cubicBezTo>
                    <a:pt x="101" y="307"/>
                    <a:pt x="114" y="314"/>
                    <a:pt x="120" y="320"/>
                  </a:cubicBezTo>
                  <a:cubicBezTo>
                    <a:pt x="142" y="325"/>
                    <a:pt x="165" y="329"/>
                    <a:pt x="187" y="329"/>
                  </a:cubicBezTo>
                  <a:cubicBezTo>
                    <a:pt x="196" y="329"/>
                    <a:pt x="205" y="328"/>
                    <a:pt x="215" y="326"/>
                  </a:cubicBezTo>
                  <a:cubicBezTo>
                    <a:pt x="240" y="320"/>
                    <a:pt x="265" y="314"/>
                    <a:pt x="284" y="307"/>
                  </a:cubicBezTo>
                  <a:cubicBezTo>
                    <a:pt x="284" y="307"/>
                    <a:pt x="367" y="264"/>
                    <a:pt x="362" y="264"/>
                  </a:cubicBezTo>
                  <a:cubicBezTo>
                    <a:pt x="361" y="264"/>
                    <a:pt x="357" y="265"/>
                    <a:pt x="347" y="270"/>
                  </a:cubicBezTo>
                  <a:cubicBezTo>
                    <a:pt x="385" y="251"/>
                    <a:pt x="410" y="213"/>
                    <a:pt x="417" y="175"/>
                  </a:cubicBezTo>
                  <a:cubicBezTo>
                    <a:pt x="423" y="118"/>
                    <a:pt x="448" y="36"/>
                    <a:pt x="372" y="11"/>
                  </a:cubicBezTo>
                  <a:cubicBezTo>
                    <a:pt x="350" y="4"/>
                    <a:pt x="327" y="0"/>
                    <a:pt x="30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3" name="Google Shape;3923;p44"/>
            <p:cNvSpPr/>
            <p:nvPr/>
          </p:nvSpPr>
          <p:spPr>
            <a:xfrm>
              <a:off x="2339750" y="3107175"/>
              <a:ext cx="9800" cy="9150"/>
            </a:xfrm>
            <a:custGeom>
              <a:avLst/>
              <a:gdLst/>
              <a:ahLst/>
              <a:cxnLst/>
              <a:rect l="l" t="t" r="r" b="b"/>
              <a:pathLst>
                <a:path w="392" h="366" extrusionOk="0">
                  <a:moveTo>
                    <a:pt x="284" y="0"/>
                  </a:moveTo>
                  <a:cubicBezTo>
                    <a:pt x="177" y="13"/>
                    <a:pt x="83" y="82"/>
                    <a:pt x="38" y="177"/>
                  </a:cubicBezTo>
                  <a:cubicBezTo>
                    <a:pt x="1" y="252"/>
                    <a:pt x="7" y="366"/>
                    <a:pt x="108" y="366"/>
                  </a:cubicBezTo>
                  <a:cubicBezTo>
                    <a:pt x="215" y="353"/>
                    <a:pt x="310" y="284"/>
                    <a:pt x="354" y="183"/>
                  </a:cubicBezTo>
                  <a:cubicBezTo>
                    <a:pt x="392" y="114"/>
                    <a:pt x="385" y="0"/>
                    <a:pt x="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4" name="Google Shape;3924;p44"/>
            <p:cNvSpPr/>
            <p:nvPr/>
          </p:nvSpPr>
          <p:spPr>
            <a:xfrm>
              <a:off x="2309000" y="3104550"/>
              <a:ext cx="8075" cy="9675"/>
            </a:xfrm>
            <a:custGeom>
              <a:avLst/>
              <a:gdLst/>
              <a:ahLst/>
              <a:cxnLst/>
              <a:rect l="l" t="t" r="r" b="b"/>
              <a:pathLst>
                <a:path w="323" h="387" extrusionOk="0">
                  <a:moveTo>
                    <a:pt x="247" y="0"/>
                  </a:moveTo>
                  <a:cubicBezTo>
                    <a:pt x="212" y="0"/>
                    <a:pt x="173" y="18"/>
                    <a:pt x="152" y="36"/>
                  </a:cubicBezTo>
                  <a:cubicBezTo>
                    <a:pt x="70" y="92"/>
                    <a:pt x="13" y="181"/>
                    <a:pt x="7" y="282"/>
                  </a:cubicBezTo>
                  <a:cubicBezTo>
                    <a:pt x="1" y="313"/>
                    <a:pt x="20" y="345"/>
                    <a:pt x="51" y="357"/>
                  </a:cubicBezTo>
                  <a:cubicBezTo>
                    <a:pt x="58" y="360"/>
                    <a:pt x="62" y="362"/>
                    <a:pt x="65" y="362"/>
                  </a:cubicBezTo>
                  <a:cubicBezTo>
                    <a:pt x="66" y="362"/>
                    <a:pt x="66" y="362"/>
                    <a:pt x="66" y="361"/>
                  </a:cubicBezTo>
                  <a:lnTo>
                    <a:pt x="66" y="361"/>
                  </a:lnTo>
                  <a:cubicBezTo>
                    <a:pt x="78" y="379"/>
                    <a:pt x="95" y="387"/>
                    <a:pt x="113" y="387"/>
                  </a:cubicBezTo>
                  <a:cubicBezTo>
                    <a:pt x="164" y="387"/>
                    <a:pt x="227" y="329"/>
                    <a:pt x="240" y="288"/>
                  </a:cubicBezTo>
                  <a:cubicBezTo>
                    <a:pt x="253" y="250"/>
                    <a:pt x="297" y="219"/>
                    <a:pt x="310" y="174"/>
                  </a:cubicBezTo>
                  <a:cubicBezTo>
                    <a:pt x="322" y="130"/>
                    <a:pt x="322" y="86"/>
                    <a:pt x="310" y="42"/>
                  </a:cubicBezTo>
                  <a:cubicBezTo>
                    <a:pt x="299" y="11"/>
                    <a:pt x="274" y="0"/>
                    <a:pt x="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5" name="Google Shape;3925;p44"/>
            <p:cNvSpPr/>
            <p:nvPr/>
          </p:nvSpPr>
          <p:spPr>
            <a:xfrm>
              <a:off x="2412925" y="2963600"/>
              <a:ext cx="9475" cy="9250"/>
            </a:xfrm>
            <a:custGeom>
              <a:avLst/>
              <a:gdLst/>
              <a:ahLst/>
              <a:cxnLst/>
              <a:rect l="l" t="t" r="r" b="b"/>
              <a:pathLst>
                <a:path w="379" h="370" extrusionOk="0">
                  <a:moveTo>
                    <a:pt x="257" y="0"/>
                  </a:moveTo>
                  <a:cubicBezTo>
                    <a:pt x="144" y="0"/>
                    <a:pt x="34" y="136"/>
                    <a:pt x="13" y="237"/>
                  </a:cubicBezTo>
                  <a:cubicBezTo>
                    <a:pt x="1" y="292"/>
                    <a:pt x="18" y="370"/>
                    <a:pt x="87" y="370"/>
                  </a:cubicBezTo>
                  <a:cubicBezTo>
                    <a:pt x="89" y="370"/>
                    <a:pt x="92" y="370"/>
                    <a:pt x="95" y="370"/>
                  </a:cubicBezTo>
                  <a:cubicBezTo>
                    <a:pt x="120" y="370"/>
                    <a:pt x="145" y="363"/>
                    <a:pt x="170" y="357"/>
                  </a:cubicBezTo>
                  <a:cubicBezTo>
                    <a:pt x="259" y="344"/>
                    <a:pt x="372" y="224"/>
                    <a:pt x="353" y="130"/>
                  </a:cubicBezTo>
                  <a:cubicBezTo>
                    <a:pt x="378" y="86"/>
                    <a:pt x="366" y="35"/>
                    <a:pt x="322" y="16"/>
                  </a:cubicBezTo>
                  <a:cubicBezTo>
                    <a:pt x="301" y="5"/>
                    <a:pt x="279" y="0"/>
                    <a:pt x="2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6" name="Google Shape;3926;p44"/>
            <p:cNvSpPr/>
            <p:nvPr/>
          </p:nvSpPr>
          <p:spPr>
            <a:xfrm>
              <a:off x="2426475" y="2978650"/>
              <a:ext cx="9000" cy="5250"/>
            </a:xfrm>
            <a:custGeom>
              <a:avLst/>
              <a:gdLst/>
              <a:ahLst/>
              <a:cxnLst/>
              <a:rect l="l" t="t" r="r" b="b"/>
              <a:pathLst>
                <a:path w="360" h="210" extrusionOk="0">
                  <a:moveTo>
                    <a:pt x="234" y="1"/>
                  </a:moveTo>
                  <a:cubicBezTo>
                    <a:pt x="139" y="1"/>
                    <a:pt x="0" y="209"/>
                    <a:pt x="133" y="209"/>
                  </a:cubicBezTo>
                  <a:cubicBezTo>
                    <a:pt x="228" y="209"/>
                    <a:pt x="360" y="1"/>
                    <a:pt x="2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7" name="Google Shape;3927;p44"/>
            <p:cNvSpPr/>
            <p:nvPr/>
          </p:nvSpPr>
          <p:spPr>
            <a:xfrm>
              <a:off x="2436100" y="2965725"/>
              <a:ext cx="11050" cy="6325"/>
            </a:xfrm>
            <a:custGeom>
              <a:avLst/>
              <a:gdLst/>
              <a:ahLst/>
              <a:cxnLst/>
              <a:rect l="l" t="t" r="r" b="b"/>
              <a:pathLst>
                <a:path w="442" h="253" extrusionOk="0">
                  <a:moveTo>
                    <a:pt x="284" y="1"/>
                  </a:moveTo>
                  <a:cubicBezTo>
                    <a:pt x="170" y="1"/>
                    <a:pt x="0" y="253"/>
                    <a:pt x="158" y="253"/>
                  </a:cubicBezTo>
                  <a:cubicBezTo>
                    <a:pt x="278" y="253"/>
                    <a:pt x="442" y="1"/>
                    <a:pt x="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8" name="Google Shape;3928;p44"/>
            <p:cNvSpPr/>
            <p:nvPr/>
          </p:nvSpPr>
          <p:spPr>
            <a:xfrm>
              <a:off x="2397550" y="2845825"/>
              <a:ext cx="6850" cy="7450"/>
            </a:xfrm>
            <a:custGeom>
              <a:avLst/>
              <a:gdLst/>
              <a:ahLst/>
              <a:cxnLst/>
              <a:rect l="l" t="t" r="r" b="b"/>
              <a:pathLst>
                <a:path w="274" h="298" extrusionOk="0">
                  <a:moveTo>
                    <a:pt x="216" y="0"/>
                  </a:moveTo>
                  <a:cubicBezTo>
                    <a:pt x="138" y="0"/>
                    <a:pt x="1" y="90"/>
                    <a:pt x="10" y="186"/>
                  </a:cubicBezTo>
                  <a:lnTo>
                    <a:pt x="16" y="230"/>
                  </a:lnTo>
                  <a:cubicBezTo>
                    <a:pt x="20" y="276"/>
                    <a:pt x="49" y="297"/>
                    <a:pt x="84" y="297"/>
                  </a:cubicBezTo>
                  <a:cubicBezTo>
                    <a:pt x="103" y="297"/>
                    <a:pt x="123" y="292"/>
                    <a:pt x="142" y="281"/>
                  </a:cubicBezTo>
                  <a:cubicBezTo>
                    <a:pt x="211" y="249"/>
                    <a:pt x="256" y="186"/>
                    <a:pt x="268" y="111"/>
                  </a:cubicBezTo>
                  <a:cubicBezTo>
                    <a:pt x="268" y="92"/>
                    <a:pt x="268" y="79"/>
                    <a:pt x="268" y="60"/>
                  </a:cubicBezTo>
                  <a:cubicBezTo>
                    <a:pt x="274" y="18"/>
                    <a:pt x="251" y="0"/>
                    <a:pt x="21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9" name="Google Shape;3929;p44"/>
            <p:cNvSpPr/>
            <p:nvPr/>
          </p:nvSpPr>
          <p:spPr>
            <a:xfrm>
              <a:off x="2421575" y="2844025"/>
              <a:ext cx="7750" cy="7925"/>
            </a:xfrm>
            <a:custGeom>
              <a:avLst/>
              <a:gdLst/>
              <a:ahLst/>
              <a:cxnLst/>
              <a:rect l="l" t="t" r="r" b="b"/>
              <a:pathLst>
                <a:path w="310" h="317" extrusionOk="0">
                  <a:moveTo>
                    <a:pt x="228" y="1"/>
                  </a:moveTo>
                  <a:cubicBezTo>
                    <a:pt x="130" y="1"/>
                    <a:pt x="25" y="100"/>
                    <a:pt x="14" y="189"/>
                  </a:cubicBezTo>
                  <a:cubicBezTo>
                    <a:pt x="1" y="221"/>
                    <a:pt x="14" y="252"/>
                    <a:pt x="39" y="277"/>
                  </a:cubicBezTo>
                  <a:cubicBezTo>
                    <a:pt x="51" y="305"/>
                    <a:pt x="71" y="317"/>
                    <a:pt x="95" y="317"/>
                  </a:cubicBezTo>
                  <a:cubicBezTo>
                    <a:pt x="174" y="317"/>
                    <a:pt x="294" y="196"/>
                    <a:pt x="304" y="139"/>
                  </a:cubicBezTo>
                  <a:cubicBezTo>
                    <a:pt x="304" y="120"/>
                    <a:pt x="310" y="101"/>
                    <a:pt x="310" y="75"/>
                  </a:cubicBezTo>
                  <a:cubicBezTo>
                    <a:pt x="310" y="44"/>
                    <a:pt x="291" y="19"/>
                    <a:pt x="266" y="6"/>
                  </a:cubicBezTo>
                  <a:cubicBezTo>
                    <a:pt x="253" y="2"/>
                    <a:pt x="241" y="1"/>
                    <a:pt x="2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0" name="Google Shape;3930;p44"/>
            <p:cNvSpPr/>
            <p:nvPr/>
          </p:nvSpPr>
          <p:spPr>
            <a:xfrm>
              <a:off x="2169950" y="3037900"/>
              <a:ext cx="9800" cy="8000"/>
            </a:xfrm>
            <a:custGeom>
              <a:avLst/>
              <a:gdLst/>
              <a:ahLst/>
              <a:cxnLst/>
              <a:rect l="l" t="t" r="r" b="b"/>
              <a:pathLst>
                <a:path w="392" h="320" extrusionOk="0">
                  <a:moveTo>
                    <a:pt x="213" y="0"/>
                  </a:moveTo>
                  <a:cubicBezTo>
                    <a:pt x="173" y="0"/>
                    <a:pt x="134" y="16"/>
                    <a:pt x="107" y="46"/>
                  </a:cubicBezTo>
                  <a:cubicBezTo>
                    <a:pt x="50" y="135"/>
                    <a:pt x="0" y="210"/>
                    <a:pt x="88" y="299"/>
                  </a:cubicBezTo>
                  <a:cubicBezTo>
                    <a:pt x="103" y="313"/>
                    <a:pt x="127" y="320"/>
                    <a:pt x="152" y="320"/>
                  </a:cubicBezTo>
                  <a:cubicBezTo>
                    <a:pt x="160" y="320"/>
                    <a:pt x="169" y="319"/>
                    <a:pt x="177" y="318"/>
                  </a:cubicBezTo>
                  <a:lnTo>
                    <a:pt x="233" y="299"/>
                  </a:lnTo>
                  <a:cubicBezTo>
                    <a:pt x="290" y="286"/>
                    <a:pt x="391" y="198"/>
                    <a:pt x="360" y="128"/>
                  </a:cubicBezTo>
                  <a:cubicBezTo>
                    <a:pt x="334" y="72"/>
                    <a:pt x="328" y="34"/>
                    <a:pt x="265" y="9"/>
                  </a:cubicBezTo>
                  <a:cubicBezTo>
                    <a:pt x="248" y="3"/>
                    <a:pt x="230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1" name="Google Shape;3931;p44"/>
            <p:cNvSpPr/>
            <p:nvPr/>
          </p:nvSpPr>
          <p:spPr>
            <a:xfrm>
              <a:off x="2297650" y="3211000"/>
              <a:ext cx="10125" cy="6925"/>
            </a:xfrm>
            <a:custGeom>
              <a:avLst/>
              <a:gdLst/>
              <a:ahLst/>
              <a:cxnLst/>
              <a:rect l="l" t="t" r="r" b="b"/>
              <a:pathLst>
                <a:path w="405" h="277" extrusionOk="0">
                  <a:moveTo>
                    <a:pt x="242" y="0"/>
                  </a:moveTo>
                  <a:cubicBezTo>
                    <a:pt x="212" y="0"/>
                    <a:pt x="181" y="10"/>
                    <a:pt x="152" y="29"/>
                  </a:cubicBezTo>
                  <a:cubicBezTo>
                    <a:pt x="64" y="73"/>
                    <a:pt x="1" y="174"/>
                    <a:pt x="32" y="249"/>
                  </a:cubicBezTo>
                  <a:cubicBezTo>
                    <a:pt x="45" y="268"/>
                    <a:pt x="61" y="276"/>
                    <a:pt x="77" y="276"/>
                  </a:cubicBezTo>
                  <a:cubicBezTo>
                    <a:pt x="94" y="276"/>
                    <a:pt x="111" y="268"/>
                    <a:pt x="127" y="256"/>
                  </a:cubicBezTo>
                  <a:cubicBezTo>
                    <a:pt x="203" y="237"/>
                    <a:pt x="266" y="211"/>
                    <a:pt x="329" y="167"/>
                  </a:cubicBezTo>
                  <a:cubicBezTo>
                    <a:pt x="354" y="155"/>
                    <a:pt x="404" y="104"/>
                    <a:pt x="373" y="73"/>
                  </a:cubicBezTo>
                  <a:cubicBezTo>
                    <a:pt x="341" y="25"/>
                    <a:pt x="293" y="0"/>
                    <a:pt x="2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2" name="Google Shape;3932;p44"/>
            <p:cNvSpPr/>
            <p:nvPr/>
          </p:nvSpPr>
          <p:spPr>
            <a:xfrm>
              <a:off x="2527375" y="3257975"/>
              <a:ext cx="7925" cy="8000"/>
            </a:xfrm>
            <a:custGeom>
              <a:avLst/>
              <a:gdLst/>
              <a:ahLst/>
              <a:cxnLst/>
              <a:rect l="l" t="t" r="r" b="b"/>
              <a:pathLst>
                <a:path w="317" h="320" extrusionOk="0">
                  <a:moveTo>
                    <a:pt x="235" y="0"/>
                  </a:moveTo>
                  <a:cubicBezTo>
                    <a:pt x="225" y="0"/>
                    <a:pt x="214" y="1"/>
                    <a:pt x="203" y="4"/>
                  </a:cubicBezTo>
                  <a:cubicBezTo>
                    <a:pt x="133" y="23"/>
                    <a:pt x="70" y="79"/>
                    <a:pt x="39" y="149"/>
                  </a:cubicBezTo>
                  <a:cubicBezTo>
                    <a:pt x="20" y="187"/>
                    <a:pt x="1" y="275"/>
                    <a:pt x="64" y="288"/>
                  </a:cubicBezTo>
                  <a:cubicBezTo>
                    <a:pt x="64" y="281"/>
                    <a:pt x="66" y="278"/>
                    <a:pt x="68" y="278"/>
                  </a:cubicBezTo>
                  <a:cubicBezTo>
                    <a:pt x="70" y="278"/>
                    <a:pt x="73" y="281"/>
                    <a:pt x="77" y="288"/>
                  </a:cubicBezTo>
                  <a:cubicBezTo>
                    <a:pt x="89" y="310"/>
                    <a:pt x="105" y="319"/>
                    <a:pt x="124" y="319"/>
                  </a:cubicBezTo>
                  <a:cubicBezTo>
                    <a:pt x="171" y="319"/>
                    <a:pt x="230" y="257"/>
                    <a:pt x="253" y="212"/>
                  </a:cubicBezTo>
                  <a:cubicBezTo>
                    <a:pt x="291" y="174"/>
                    <a:pt x="310" y="130"/>
                    <a:pt x="316" y="73"/>
                  </a:cubicBezTo>
                  <a:cubicBezTo>
                    <a:pt x="316" y="22"/>
                    <a:pt x="279" y="0"/>
                    <a:pt x="2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3" name="Google Shape;3933;p44"/>
            <p:cNvSpPr/>
            <p:nvPr/>
          </p:nvSpPr>
          <p:spPr>
            <a:xfrm>
              <a:off x="2509400" y="3243425"/>
              <a:ext cx="8075" cy="6750"/>
            </a:xfrm>
            <a:custGeom>
              <a:avLst/>
              <a:gdLst/>
              <a:ahLst/>
              <a:cxnLst/>
              <a:rect l="l" t="t" r="r" b="b"/>
              <a:pathLst>
                <a:path w="323" h="270" extrusionOk="0">
                  <a:moveTo>
                    <a:pt x="221" y="1"/>
                  </a:moveTo>
                  <a:cubicBezTo>
                    <a:pt x="213" y="1"/>
                    <a:pt x="205" y="2"/>
                    <a:pt x="196" y="6"/>
                  </a:cubicBezTo>
                  <a:cubicBezTo>
                    <a:pt x="133" y="24"/>
                    <a:pt x="77" y="62"/>
                    <a:pt x="39" y="113"/>
                  </a:cubicBezTo>
                  <a:cubicBezTo>
                    <a:pt x="14" y="144"/>
                    <a:pt x="1" y="188"/>
                    <a:pt x="14" y="226"/>
                  </a:cubicBezTo>
                  <a:lnTo>
                    <a:pt x="14" y="233"/>
                  </a:lnTo>
                  <a:cubicBezTo>
                    <a:pt x="25" y="259"/>
                    <a:pt x="50" y="270"/>
                    <a:pt x="77" y="270"/>
                  </a:cubicBezTo>
                  <a:cubicBezTo>
                    <a:pt x="94" y="270"/>
                    <a:pt x="112" y="265"/>
                    <a:pt x="127" y="258"/>
                  </a:cubicBezTo>
                  <a:cubicBezTo>
                    <a:pt x="140" y="258"/>
                    <a:pt x="152" y="252"/>
                    <a:pt x="159" y="245"/>
                  </a:cubicBezTo>
                  <a:cubicBezTo>
                    <a:pt x="209" y="226"/>
                    <a:pt x="253" y="182"/>
                    <a:pt x="266" y="132"/>
                  </a:cubicBezTo>
                  <a:cubicBezTo>
                    <a:pt x="285" y="119"/>
                    <a:pt x="323" y="81"/>
                    <a:pt x="304" y="56"/>
                  </a:cubicBezTo>
                  <a:cubicBezTo>
                    <a:pt x="299" y="47"/>
                    <a:pt x="276" y="22"/>
                    <a:pt x="271" y="22"/>
                  </a:cubicBezTo>
                  <a:cubicBezTo>
                    <a:pt x="270" y="22"/>
                    <a:pt x="271" y="25"/>
                    <a:pt x="275" y="32"/>
                  </a:cubicBezTo>
                  <a:lnTo>
                    <a:pt x="275" y="32"/>
                  </a:lnTo>
                  <a:cubicBezTo>
                    <a:pt x="261" y="12"/>
                    <a:pt x="242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4" name="Google Shape;3934;p44"/>
            <p:cNvSpPr/>
            <p:nvPr/>
          </p:nvSpPr>
          <p:spPr>
            <a:xfrm>
              <a:off x="2443025" y="3212025"/>
              <a:ext cx="500" cy="650"/>
            </a:xfrm>
            <a:custGeom>
              <a:avLst/>
              <a:gdLst/>
              <a:ahLst/>
              <a:cxnLst/>
              <a:rect l="l" t="t" r="r" b="b"/>
              <a:pathLst>
                <a:path w="20" h="26" extrusionOk="0">
                  <a:moveTo>
                    <a:pt x="20" y="0"/>
                  </a:moveTo>
                  <a:lnTo>
                    <a:pt x="7" y="13"/>
                  </a:lnTo>
                  <a:cubicBezTo>
                    <a:pt x="7" y="19"/>
                    <a:pt x="1" y="19"/>
                    <a:pt x="1" y="25"/>
                  </a:cubicBezTo>
                  <a:cubicBezTo>
                    <a:pt x="7" y="19"/>
                    <a:pt x="13" y="6"/>
                    <a:pt x="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5" name="Google Shape;3935;p44"/>
            <p:cNvSpPr/>
            <p:nvPr/>
          </p:nvSpPr>
          <p:spPr>
            <a:xfrm>
              <a:off x="2434525" y="3205500"/>
              <a:ext cx="10925" cy="10775"/>
            </a:xfrm>
            <a:custGeom>
              <a:avLst/>
              <a:gdLst/>
              <a:ahLst/>
              <a:cxnLst/>
              <a:rect l="l" t="t" r="r" b="b"/>
              <a:pathLst>
                <a:path w="437" h="431" extrusionOk="0">
                  <a:moveTo>
                    <a:pt x="302" y="0"/>
                  </a:moveTo>
                  <a:cubicBezTo>
                    <a:pt x="288" y="0"/>
                    <a:pt x="273" y="3"/>
                    <a:pt x="259" y="9"/>
                  </a:cubicBezTo>
                  <a:cubicBezTo>
                    <a:pt x="139" y="40"/>
                    <a:pt x="51" y="135"/>
                    <a:pt x="13" y="255"/>
                  </a:cubicBezTo>
                  <a:cubicBezTo>
                    <a:pt x="0" y="299"/>
                    <a:pt x="6" y="343"/>
                    <a:pt x="38" y="381"/>
                  </a:cubicBezTo>
                  <a:cubicBezTo>
                    <a:pt x="51" y="394"/>
                    <a:pt x="63" y="400"/>
                    <a:pt x="82" y="406"/>
                  </a:cubicBezTo>
                  <a:cubicBezTo>
                    <a:pt x="99" y="423"/>
                    <a:pt x="119" y="430"/>
                    <a:pt x="140" y="430"/>
                  </a:cubicBezTo>
                  <a:cubicBezTo>
                    <a:pt x="207" y="430"/>
                    <a:pt x="286" y="359"/>
                    <a:pt x="325" y="302"/>
                  </a:cubicBezTo>
                  <a:lnTo>
                    <a:pt x="325" y="302"/>
                  </a:lnTo>
                  <a:cubicBezTo>
                    <a:pt x="322" y="305"/>
                    <a:pt x="319" y="309"/>
                    <a:pt x="315" y="312"/>
                  </a:cubicBezTo>
                  <a:cubicBezTo>
                    <a:pt x="320" y="307"/>
                    <a:pt x="323" y="303"/>
                    <a:pt x="327" y="299"/>
                  </a:cubicBezTo>
                  <a:lnTo>
                    <a:pt x="327" y="299"/>
                  </a:lnTo>
                  <a:cubicBezTo>
                    <a:pt x="326" y="300"/>
                    <a:pt x="325" y="301"/>
                    <a:pt x="325" y="302"/>
                  </a:cubicBezTo>
                  <a:lnTo>
                    <a:pt x="325" y="302"/>
                  </a:lnTo>
                  <a:cubicBezTo>
                    <a:pt x="326" y="300"/>
                    <a:pt x="328" y="297"/>
                    <a:pt x="330" y="295"/>
                  </a:cubicBezTo>
                  <a:lnTo>
                    <a:pt x="330" y="295"/>
                  </a:lnTo>
                  <a:cubicBezTo>
                    <a:pt x="329" y="296"/>
                    <a:pt x="328" y="297"/>
                    <a:pt x="327" y="299"/>
                  </a:cubicBezTo>
                  <a:lnTo>
                    <a:pt x="327" y="299"/>
                  </a:lnTo>
                  <a:cubicBezTo>
                    <a:pt x="330" y="294"/>
                    <a:pt x="332" y="290"/>
                    <a:pt x="334" y="286"/>
                  </a:cubicBezTo>
                  <a:lnTo>
                    <a:pt x="334" y="286"/>
                  </a:lnTo>
                  <a:cubicBezTo>
                    <a:pt x="333" y="290"/>
                    <a:pt x="331" y="292"/>
                    <a:pt x="330" y="295"/>
                  </a:cubicBezTo>
                  <a:lnTo>
                    <a:pt x="330" y="295"/>
                  </a:lnTo>
                  <a:cubicBezTo>
                    <a:pt x="335" y="288"/>
                    <a:pt x="340" y="281"/>
                    <a:pt x="347" y="274"/>
                  </a:cubicBezTo>
                  <a:cubicBezTo>
                    <a:pt x="355" y="262"/>
                    <a:pt x="358" y="257"/>
                    <a:pt x="357" y="257"/>
                  </a:cubicBezTo>
                  <a:lnTo>
                    <a:pt x="357" y="257"/>
                  </a:lnTo>
                  <a:cubicBezTo>
                    <a:pt x="357" y="257"/>
                    <a:pt x="356" y="259"/>
                    <a:pt x="353" y="261"/>
                  </a:cubicBezTo>
                  <a:cubicBezTo>
                    <a:pt x="379" y="230"/>
                    <a:pt x="397" y="198"/>
                    <a:pt x="410" y="160"/>
                  </a:cubicBezTo>
                  <a:cubicBezTo>
                    <a:pt x="437" y="80"/>
                    <a:pt x="378" y="0"/>
                    <a:pt x="30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6" name="Google Shape;3936;p44"/>
            <p:cNvSpPr/>
            <p:nvPr/>
          </p:nvSpPr>
          <p:spPr>
            <a:xfrm>
              <a:off x="2415275" y="3192850"/>
              <a:ext cx="7600" cy="7025"/>
            </a:xfrm>
            <a:custGeom>
              <a:avLst/>
              <a:gdLst/>
              <a:ahLst/>
              <a:cxnLst/>
              <a:rect l="l" t="t" r="r" b="b"/>
              <a:pathLst>
                <a:path w="304" h="281" extrusionOk="0">
                  <a:moveTo>
                    <a:pt x="214" y="0"/>
                  </a:moveTo>
                  <a:cubicBezTo>
                    <a:pt x="132" y="0"/>
                    <a:pt x="36" y="121"/>
                    <a:pt x="20" y="181"/>
                  </a:cubicBezTo>
                  <a:cubicBezTo>
                    <a:pt x="1" y="252"/>
                    <a:pt x="40" y="281"/>
                    <a:pt x="89" y="281"/>
                  </a:cubicBezTo>
                  <a:cubicBezTo>
                    <a:pt x="123" y="281"/>
                    <a:pt x="162" y="267"/>
                    <a:pt x="190" y="244"/>
                  </a:cubicBezTo>
                  <a:cubicBezTo>
                    <a:pt x="209" y="231"/>
                    <a:pt x="228" y="218"/>
                    <a:pt x="247" y="200"/>
                  </a:cubicBezTo>
                  <a:cubicBezTo>
                    <a:pt x="284" y="168"/>
                    <a:pt x="303" y="111"/>
                    <a:pt x="297" y="61"/>
                  </a:cubicBezTo>
                  <a:cubicBezTo>
                    <a:pt x="291" y="42"/>
                    <a:pt x="272" y="23"/>
                    <a:pt x="253" y="10"/>
                  </a:cubicBezTo>
                  <a:cubicBezTo>
                    <a:pt x="241" y="3"/>
                    <a:pt x="228" y="0"/>
                    <a:pt x="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7" name="Google Shape;3937;p44"/>
            <p:cNvSpPr/>
            <p:nvPr/>
          </p:nvSpPr>
          <p:spPr>
            <a:xfrm>
              <a:off x="2399800" y="3207275"/>
              <a:ext cx="8400" cy="5675"/>
            </a:xfrm>
            <a:custGeom>
              <a:avLst/>
              <a:gdLst/>
              <a:ahLst/>
              <a:cxnLst/>
              <a:rect l="l" t="t" r="r" b="b"/>
              <a:pathLst>
                <a:path w="336" h="227" extrusionOk="0">
                  <a:moveTo>
                    <a:pt x="191" y="1"/>
                  </a:moveTo>
                  <a:cubicBezTo>
                    <a:pt x="153" y="1"/>
                    <a:pt x="121" y="14"/>
                    <a:pt x="96" y="32"/>
                  </a:cubicBezTo>
                  <a:cubicBezTo>
                    <a:pt x="77" y="51"/>
                    <a:pt x="65" y="70"/>
                    <a:pt x="52" y="83"/>
                  </a:cubicBezTo>
                  <a:cubicBezTo>
                    <a:pt x="0" y="150"/>
                    <a:pt x="21" y="227"/>
                    <a:pt x="86" y="227"/>
                  </a:cubicBezTo>
                  <a:cubicBezTo>
                    <a:pt x="100" y="227"/>
                    <a:pt x="116" y="223"/>
                    <a:pt x="134" y="215"/>
                  </a:cubicBezTo>
                  <a:lnTo>
                    <a:pt x="134" y="215"/>
                  </a:lnTo>
                  <a:cubicBezTo>
                    <a:pt x="129" y="218"/>
                    <a:pt x="128" y="219"/>
                    <a:pt x="130" y="219"/>
                  </a:cubicBezTo>
                  <a:cubicBezTo>
                    <a:pt x="137" y="219"/>
                    <a:pt x="174" y="208"/>
                    <a:pt x="175" y="208"/>
                  </a:cubicBezTo>
                  <a:lnTo>
                    <a:pt x="175" y="208"/>
                  </a:lnTo>
                  <a:cubicBezTo>
                    <a:pt x="175" y="208"/>
                    <a:pt x="174" y="208"/>
                    <a:pt x="172" y="209"/>
                  </a:cubicBezTo>
                  <a:cubicBezTo>
                    <a:pt x="216" y="196"/>
                    <a:pt x="336" y="89"/>
                    <a:pt x="254" y="45"/>
                  </a:cubicBezTo>
                  <a:cubicBezTo>
                    <a:pt x="248" y="45"/>
                    <a:pt x="248" y="39"/>
                    <a:pt x="241" y="39"/>
                  </a:cubicBezTo>
                  <a:cubicBezTo>
                    <a:pt x="235" y="14"/>
                    <a:pt x="216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8" name="Google Shape;3938;p44"/>
            <p:cNvSpPr/>
            <p:nvPr/>
          </p:nvSpPr>
          <p:spPr>
            <a:xfrm>
              <a:off x="2401450" y="3208225"/>
              <a:ext cx="600" cy="650"/>
            </a:xfrm>
            <a:custGeom>
              <a:avLst/>
              <a:gdLst/>
              <a:ahLst/>
              <a:cxnLst/>
              <a:rect l="l" t="t" r="r" b="b"/>
              <a:pathLst>
                <a:path w="24" h="26" extrusionOk="0">
                  <a:moveTo>
                    <a:pt x="24" y="1"/>
                  </a:moveTo>
                  <a:cubicBezTo>
                    <a:pt x="24" y="1"/>
                    <a:pt x="18" y="1"/>
                    <a:pt x="18" y="7"/>
                  </a:cubicBezTo>
                  <a:cubicBezTo>
                    <a:pt x="6" y="19"/>
                    <a:pt x="1" y="25"/>
                    <a:pt x="2" y="25"/>
                  </a:cubicBezTo>
                  <a:cubicBezTo>
                    <a:pt x="3" y="25"/>
                    <a:pt x="11" y="17"/>
                    <a:pt x="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9" name="Google Shape;3939;p44"/>
            <p:cNvSpPr/>
            <p:nvPr/>
          </p:nvSpPr>
          <p:spPr>
            <a:xfrm>
              <a:off x="2402025" y="3207925"/>
              <a:ext cx="350" cy="325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7" y="6"/>
                    <a:pt x="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0" name="Google Shape;3940;p44"/>
            <p:cNvSpPr/>
            <p:nvPr/>
          </p:nvSpPr>
          <p:spPr>
            <a:xfrm>
              <a:off x="2396675" y="3170000"/>
              <a:ext cx="7600" cy="7725"/>
            </a:xfrm>
            <a:custGeom>
              <a:avLst/>
              <a:gdLst/>
              <a:ahLst/>
              <a:cxnLst/>
              <a:rect l="l" t="t" r="r" b="b"/>
              <a:pathLst>
                <a:path w="304" h="309" extrusionOk="0">
                  <a:moveTo>
                    <a:pt x="221" y="1"/>
                  </a:moveTo>
                  <a:cubicBezTo>
                    <a:pt x="191" y="1"/>
                    <a:pt x="162" y="12"/>
                    <a:pt x="139" y="35"/>
                  </a:cubicBezTo>
                  <a:cubicBezTo>
                    <a:pt x="51" y="79"/>
                    <a:pt x="0" y="174"/>
                    <a:pt x="13" y="275"/>
                  </a:cubicBezTo>
                  <a:cubicBezTo>
                    <a:pt x="19" y="299"/>
                    <a:pt x="33" y="308"/>
                    <a:pt x="51" y="308"/>
                  </a:cubicBezTo>
                  <a:cubicBezTo>
                    <a:pt x="90" y="308"/>
                    <a:pt x="145" y="265"/>
                    <a:pt x="171" y="231"/>
                  </a:cubicBezTo>
                  <a:cubicBezTo>
                    <a:pt x="209" y="212"/>
                    <a:pt x="234" y="186"/>
                    <a:pt x="259" y="155"/>
                  </a:cubicBezTo>
                  <a:cubicBezTo>
                    <a:pt x="284" y="117"/>
                    <a:pt x="297" y="79"/>
                    <a:pt x="297" y="35"/>
                  </a:cubicBezTo>
                  <a:cubicBezTo>
                    <a:pt x="303" y="29"/>
                    <a:pt x="291" y="22"/>
                    <a:pt x="278" y="16"/>
                  </a:cubicBezTo>
                  <a:cubicBezTo>
                    <a:pt x="260" y="6"/>
                    <a:pt x="241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1" name="Google Shape;3941;p44"/>
            <p:cNvSpPr/>
            <p:nvPr/>
          </p:nvSpPr>
          <p:spPr>
            <a:xfrm>
              <a:off x="2607175" y="3086025"/>
              <a:ext cx="11850" cy="9500"/>
            </a:xfrm>
            <a:custGeom>
              <a:avLst/>
              <a:gdLst/>
              <a:ahLst/>
              <a:cxnLst/>
              <a:rect l="l" t="t" r="r" b="b"/>
              <a:pathLst>
                <a:path w="474" h="380" extrusionOk="0">
                  <a:moveTo>
                    <a:pt x="287" y="0"/>
                  </a:moveTo>
                  <a:cubicBezTo>
                    <a:pt x="268" y="0"/>
                    <a:pt x="247" y="5"/>
                    <a:pt x="227" y="14"/>
                  </a:cubicBezTo>
                  <a:cubicBezTo>
                    <a:pt x="221" y="14"/>
                    <a:pt x="208" y="7"/>
                    <a:pt x="202" y="7"/>
                  </a:cubicBezTo>
                  <a:cubicBezTo>
                    <a:pt x="139" y="7"/>
                    <a:pt x="0" y="146"/>
                    <a:pt x="57" y="196"/>
                  </a:cubicBezTo>
                  <a:cubicBezTo>
                    <a:pt x="51" y="209"/>
                    <a:pt x="44" y="228"/>
                    <a:pt x="38" y="247"/>
                  </a:cubicBezTo>
                  <a:cubicBezTo>
                    <a:pt x="11" y="337"/>
                    <a:pt x="72" y="379"/>
                    <a:pt x="141" y="379"/>
                  </a:cubicBezTo>
                  <a:cubicBezTo>
                    <a:pt x="168" y="379"/>
                    <a:pt x="196" y="373"/>
                    <a:pt x="221" y="360"/>
                  </a:cubicBezTo>
                  <a:cubicBezTo>
                    <a:pt x="316" y="316"/>
                    <a:pt x="473" y="152"/>
                    <a:pt x="379" y="39"/>
                  </a:cubicBezTo>
                  <a:cubicBezTo>
                    <a:pt x="354" y="14"/>
                    <a:pt x="322" y="0"/>
                    <a:pt x="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2" name="Google Shape;3942;p44"/>
            <p:cNvSpPr/>
            <p:nvPr/>
          </p:nvSpPr>
          <p:spPr>
            <a:xfrm>
              <a:off x="2610425" y="3111450"/>
              <a:ext cx="9700" cy="7925"/>
            </a:xfrm>
            <a:custGeom>
              <a:avLst/>
              <a:gdLst/>
              <a:ahLst/>
              <a:cxnLst/>
              <a:rect l="l" t="t" r="r" b="b"/>
              <a:pathLst>
                <a:path w="388" h="317" extrusionOk="0">
                  <a:moveTo>
                    <a:pt x="123" y="0"/>
                  </a:moveTo>
                  <a:cubicBezTo>
                    <a:pt x="74" y="0"/>
                    <a:pt x="0" y="86"/>
                    <a:pt x="15" y="132"/>
                  </a:cubicBezTo>
                  <a:cubicBezTo>
                    <a:pt x="34" y="189"/>
                    <a:pt x="34" y="264"/>
                    <a:pt x="78" y="296"/>
                  </a:cubicBezTo>
                  <a:cubicBezTo>
                    <a:pt x="96" y="311"/>
                    <a:pt x="117" y="317"/>
                    <a:pt x="139" y="317"/>
                  </a:cubicBezTo>
                  <a:cubicBezTo>
                    <a:pt x="199" y="317"/>
                    <a:pt x="266" y="267"/>
                    <a:pt x="299" y="220"/>
                  </a:cubicBezTo>
                  <a:cubicBezTo>
                    <a:pt x="337" y="157"/>
                    <a:pt x="387" y="119"/>
                    <a:pt x="293" y="88"/>
                  </a:cubicBezTo>
                  <a:cubicBezTo>
                    <a:pt x="223" y="56"/>
                    <a:pt x="211" y="94"/>
                    <a:pt x="154" y="18"/>
                  </a:cubicBezTo>
                  <a:cubicBezTo>
                    <a:pt x="147" y="6"/>
                    <a:pt x="136" y="0"/>
                    <a:pt x="12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3" name="Google Shape;3943;p44"/>
            <p:cNvSpPr/>
            <p:nvPr/>
          </p:nvSpPr>
          <p:spPr>
            <a:xfrm>
              <a:off x="2640575" y="3094625"/>
              <a:ext cx="11250" cy="9975"/>
            </a:xfrm>
            <a:custGeom>
              <a:avLst/>
              <a:gdLst/>
              <a:ahLst/>
              <a:cxnLst/>
              <a:rect l="l" t="t" r="r" b="b"/>
              <a:pathLst>
                <a:path w="450" h="399" extrusionOk="0">
                  <a:moveTo>
                    <a:pt x="336" y="0"/>
                  </a:moveTo>
                  <a:cubicBezTo>
                    <a:pt x="283" y="0"/>
                    <a:pt x="224" y="42"/>
                    <a:pt x="197" y="73"/>
                  </a:cubicBezTo>
                  <a:cubicBezTo>
                    <a:pt x="134" y="143"/>
                    <a:pt x="77" y="225"/>
                    <a:pt x="33" y="307"/>
                  </a:cubicBezTo>
                  <a:cubicBezTo>
                    <a:pt x="0" y="358"/>
                    <a:pt x="16" y="399"/>
                    <a:pt x="54" y="399"/>
                  </a:cubicBezTo>
                  <a:cubicBezTo>
                    <a:pt x="68" y="399"/>
                    <a:pt x="84" y="394"/>
                    <a:pt x="102" y="382"/>
                  </a:cubicBezTo>
                  <a:cubicBezTo>
                    <a:pt x="191" y="338"/>
                    <a:pt x="266" y="281"/>
                    <a:pt x="342" y="218"/>
                  </a:cubicBezTo>
                  <a:cubicBezTo>
                    <a:pt x="386" y="180"/>
                    <a:pt x="449" y="79"/>
                    <a:pt x="392" y="23"/>
                  </a:cubicBezTo>
                  <a:cubicBezTo>
                    <a:pt x="376" y="7"/>
                    <a:pt x="357" y="0"/>
                    <a:pt x="3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4" name="Google Shape;3944;p44"/>
            <p:cNvSpPr/>
            <p:nvPr/>
          </p:nvSpPr>
          <p:spPr>
            <a:xfrm>
              <a:off x="2631100" y="3049625"/>
              <a:ext cx="11575" cy="13400"/>
            </a:xfrm>
            <a:custGeom>
              <a:avLst/>
              <a:gdLst/>
              <a:ahLst/>
              <a:cxnLst/>
              <a:rect l="l" t="t" r="r" b="b"/>
              <a:pathLst>
                <a:path w="463" h="536" extrusionOk="0">
                  <a:moveTo>
                    <a:pt x="277" y="0"/>
                  </a:moveTo>
                  <a:cubicBezTo>
                    <a:pt x="147" y="0"/>
                    <a:pt x="0" y="198"/>
                    <a:pt x="33" y="303"/>
                  </a:cubicBezTo>
                  <a:cubicBezTo>
                    <a:pt x="71" y="410"/>
                    <a:pt x="191" y="410"/>
                    <a:pt x="235" y="505"/>
                  </a:cubicBezTo>
                  <a:cubicBezTo>
                    <a:pt x="245" y="526"/>
                    <a:pt x="260" y="535"/>
                    <a:pt x="277" y="535"/>
                  </a:cubicBezTo>
                  <a:cubicBezTo>
                    <a:pt x="331" y="535"/>
                    <a:pt x="407" y="454"/>
                    <a:pt x="412" y="416"/>
                  </a:cubicBezTo>
                  <a:cubicBezTo>
                    <a:pt x="437" y="284"/>
                    <a:pt x="462" y="88"/>
                    <a:pt x="330" y="13"/>
                  </a:cubicBezTo>
                  <a:cubicBezTo>
                    <a:pt x="313" y="4"/>
                    <a:pt x="295" y="0"/>
                    <a:pt x="2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5" name="Google Shape;3945;p44"/>
            <p:cNvSpPr/>
            <p:nvPr/>
          </p:nvSpPr>
          <p:spPr>
            <a:xfrm>
              <a:off x="2620725" y="3066250"/>
              <a:ext cx="11800" cy="12125"/>
            </a:xfrm>
            <a:custGeom>
              <a:avLst/>
              <a:gdLst/>
              <a:ahLst/>
              <a:cxnLst/>
              <a:rect l="l" t="t" r="r" b="b"/>
              <a:pathLst>
                <a:path w="472" h="485" extrusionOk="0">
                  <a:moveTo>
                    <a:pt x="346" y="0"/>
                  </a:moveTo>
                  <a:cubicBezTo>
                    <a:pt x="310" y="0"/>
                    <a:pt x="272" y="9"/>
                    <a:pt x="240" y="22"/>
                  </a:cubicBezTo>
                  <a:cubicBezTo>
                    <a:pt x="133" y="79"/>
                    <a:pt x="51" y="174"/>
                    <a:pt x="26" y="294"/>
                  </a:cubicBezTo>
                  <a:lnTo>
                    <a:pt x="26" y="300"/>
                  </a:lnTo>
                  <a:cubicBezTo>
                    <a:pt x="26" y="306"/>
                    <a:pt x="20" y="319"/>
                    <a:pt x="20" y="331"/>
                  </a:cubicBezTo>
                  <a:lnTo>
                    <a:pt x="20" y="313"/>
                  </a:lnTo>
                  <a:lnTo>
                    <a:pt x="20" y="313"/>
                  </a:lnTo>
                  <a:cubicBezTo>
                    <a:pt x="1" y="376"/>
                    <a:pt x="1" y="445"/>
                    <a:pt x="76" y="477"/>
                  </a:cubicBezTo>
                  <a:cubicBezTo>
                    <a:pt x="93" y="482"/>
                    <a:pt x="111" y="485"/>
                    <a:pt x="129" y="485"/>
                  </a:cubicBezTo>
                  <a:cubicBezTo>
                    <a:pt x="232" y="485"/>
                    <a:pt x="349" y="400"/>
                    <a:pt x="392" y="319"/>
                  </a:cubicBezTo>
                  <a:cubicBezTo>
                    <a:pt x="436" y="256"/>
                    <a:pt x="461" y="186"/>
                    <a:pt x="467" y="111"/>
                  </a:cubicBezTo>
                  <a:cubicBezTo>
                    <a:pt x="471" y="29"/>
                    <a:pt x="412" y="0"/>
                    <a:pt x="34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6" name="Google Shape;3946;p44"/>
            <p:cNvSpPr/>
            <p:nvPr/>
          </p:nvSpPr>
          <p:spPr>
            <a:xfrm>
              <a:off x="2621350" y="3073725"/>
              <a:ext cx="25" cy="200"/>
            </a:xfrm>
            <a:custGeom>
              <a:avLst/>
              <a:gdLst/>
              <a:ahLst/>
              <a:cxnLst/>
              <a:rect l="l" t="t" r="r" b="b"/>
              <a:pathLst>
                <a:path w="1" h="8" extrusionOk="0">
                  <a:moveTo>
                    <a:pt x="1" y="7"/>
                  </a:moveTo>
                  <a:lnTo>
                    <a:pt x="1" y="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7" name="Google Shape;3947;p44"/>
            <p:cNvSpPr/>
            <p:nvPr/>
          </p:nvSpPr>
          <p:spPr>
            <a:xfrm>
              <a:off x="2601375" y="3048775"/>
              <a:ext cx="8175" cy="7475"/>
            </a:xfrm>
            <a:custGeom>
              <a:avLst/>
              <a:gdLst/>
              <a:ahLst/>
              <a:cxnLst/>
              <a:rect l="l" t="t" r="r" b="b"/>
              <a:pathLst>
                <a:path w="327" h="299" extrusionOk="0">
                  <a:moveTo>
                    <a:pt x="264" y="1"/>
                  </a:moveTo>
                  <a:cubicBezTo>
                    <a:pt x="262" y="1"/>
                    <a:pt x="260" y="1"/>
                    <a:pt x="257" y="2"/>
                  </a:cubicBezTo>
                  <a:lnTo>
                    <a:pt x="239" y="2"/>
                  </a:lnTo>
                  <a:cubicBezTo>
                    <a:pt x="237" y="2"/>
                    <a:pt x="235" y="2"/>
                    <a:pt x="233" y="2"/>
                  </a:cubicBezTo>
                  <a:cubicBezTo>
                    <a:pt x="150" y="2"/>
                    <a:pt x="0" y="137"/>
                    <a:pt x="49" y="223"/>
                  </a:cubicBezTo>
                  <a:cubicBezTo>
                    <a:pt x="56" y="236"/>
                    <a:pt x="62" y="248"/>
                    <a:pt x="68" y="261"/>
                  </a:cubicBezTo>
                  <a:cubicBezTo>
                    <a:pt x="82" y="288"/>
                    <a:pt x="101" y="298"/>
                    <a:pt x="121" y="298"/>
                  </a:cubicBezTo>
                  <a:cubicBezTo>
                    <a:pt x="181" y="298"/>
                    <a:pt x="256" y="203"/>
                    <a:pt x="270" y="160"/>
                  </a:cubicBezTo>
                  <a:cubicBezTo>
                    <a:pt x="295" y="135"/>
                    <a:pt x="327" y="59"/>
                    <a:pt x="289" y="21"/>
                  </a:cubicBezTo>
                  <a:cubicBezTo>
                    <a:pt x="284" y="11"/>
                    <a:pt x="275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48" name="Google Shape;3948;p44"/>
          <p:cNvSpPr txBox="1">
            <a:spLocks noGrp="1"/>
          </p:cNvSpPr>
          <p:nvPr>
            <p:ph type="title"/>
          </p:nvPr>
        </p:nvSpPr>
        <p:spPr>
          <a:xfrm>
            <a:off x="856506" y="437130"/>
            <a:ext cx="3397886" cy="11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다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음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시</a:t>
            </a:r>
            <a: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/>
            </a:r>
            <a:br>
              <a:rPr lang="en-US" altLang="ko-KR" sz="6600" b="1" dirty="0" smtClean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</a:br>
            <a:r>
              <a:rPr lang="ko-KR" altLang="en-US" sz="6600" b="1" dirty="0">
                <a:solidFill>
                  <a:schemeClr val="dk1"/>
                </a:solidFill>
                <a:latin typeface="한컴 백제 M" pitchFamily="18" charset="-127"/>
                <a:ea typeface="한컴 백제 M" pitchFamily="18" charset="-127"/>
              </a:rPr>
              <a:t>간</a:t>
            </a:r>
            <a:endParaRPr sz="6600" b="1" dirty="0">
              <a:solidFill>
                <a:schemeClr val="dk1"/>
              </a:solidFill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202" name="모서리가 둥근 직사각형 201"/>
          <p:cNvSpPr/>
          <p:nvPr/>
        </p:nvSpPr>
        <p:spPr>
          <a:xfrm>
            <a:off x="2441808" y="368714"/>
            <a:ext cx="6224720" cy="4470598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03" name="Google Shape;2757;p35"/>
          <p:cNvSpPr txBox="1">
            <a:spLocks/>
          </p:cNvSpPr>
          <p:nvPr/>
        </p:nvSpPr>
        <p:spPr>
          <a:xfrm>
            <a:off x="2881078" y="1203598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여러 동물들의 특징을 생각하며 친구가 되고 싶은 동물이 누구인지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 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상상해 보아요</a:t>
            </a:r>
            <a:r>
              <a:rPr lang="en-US" altLang="ko-KR" sz="4400" dirty="0" smtClean="0">
                <a:latin typeface="한컴 백제 B" pitchFamily="18" charset="-127"/>
                <a:ea typeface="한컴 백제 B" pitchFamily="18" charset="-127"/>
              </a:rPr>
              <a:t>.</a:t>
            </a:r>
            <a:r>
              <a:rPr lang="ko-KR" altLang="en-US" sz="4400" dirty="0" smtClean="0">
                <a:latin typeface="한컴 백제 B" pitchFamily="18" charset="-127"/>
                <a:ea typeface="한컴 백제 B" pitchFamily="18" charset="-127"/>
              </a:rPr>
              <a:t> </a:t>
            </a:r>
            <a:endParaRPr lang="en-US" altLang="ko-KR" sz="4400" dirty="0" smtClean="0">
              <a:latin typeface="한컴 백제 B" pitchFamily="18" charset="-127"/>
              <a:ea typeface="한컴 백제 B" pitchFamily="18" charset="-127"/>
            </a:endParaRPr>
          </a:p>
        </p:txBody>
      </p:sp>
      <p:grpSp>
        <p:nvGrpSpPr>
          <p:cNvPr id="3949" name="Google Shape;3949;p44"/>
          <p:cNvGrpSpPr/>
          <p:nvPr/>
        </p:nvGrpSpPr>
        <p:grpSpPr>
          <a:xfrm>
            <a:off x="-11" y="2567068"/>
            <a:ext cx="989950" cy="906114"/>
            <a:chOff x="2142650" y="2489700"/>
            <a:chExt cx="317750" cy="290850"/>
          </a:xfrm>
        </p:grpSpPr>
        <p:sp>
          <p:nvSpPr>
            <p:cNvPr id="3950" name="Google Shape;3950;p44"/>
            <p:cNvSpPr/>
            <p:nvPr/>
          </p:nvSpPr>
          <p:spPr>
            <a:xfrm>
              <a:off x="2142650" y="2489700"/>
              <a:ext cx="317750" cy="290850"/>
            </a:xfrm>
            <a:custGeom>
              <a:avLst/>
              <a:gdLst/>
              <a:ahLst/>
              <a:cxnLst/>
              <a:rect l="l" t="t" r="r" b="b"/>
              <a:pathLst>
                <a:path w="12710" h="11634" extrusionOk="0">
                  <a:moveTo>
                    <a:pt x="9987" y="1"/>
                  </a:moveTo>
                  <a:cubicBezTo>
                    <a:pt x="9548" y="1"/>
                    <a:pt x="9087" y="195"/>
                    <a:pt x="8641" y="531"/>
                  </a:cubicBezTo>
                  <a:cubicBezTo>
                    <a:pt x="7367" y="1490"/>
                    <a:pt x="1" y="10111"/>
                    <a:pt x="550" y="11190"/>
                  </a:cubicBezTo>
                  <a:cubicBezTo>
                    <a:pt x="706" y="11498"/>
                    <a:pt x="1060" y="11634"/>
                    <a:pt x="1553" y="11634"/>
                  </a:cubicBezTo>
                  <a:cubicBezTo>
                    <a:pt x="4528" y="11634"/>
                    <a:pt x="12565" y="6680"/>
                    <a:pt x="12646" y="4775"/>
                  </a:cubicBezTo>
                  <a:cubicBezTo>
                    <a:pt x="12709" y="3375"/>
                    <a:pt x="12085" y="1969"/>
                    <a:pt x="11335" y="834"/>
                  </a:cubicBezTo>
                  <a:cubicBezTo>
                    <a:pt x="10955" y="253"/>
                    <a:pt x="10486" y="1"/>
                    <a:pt x="998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1" name="Google Shape;3951;p44"/>
            <p:cNvSpPr/>
            <p:nvPr/>
          </p:nvSpPr>
          <p:spPr>
            <a:xfrm>
              <a:off x="2359925" y="2520425"/>
              <a:ext cx="6175" cy="7750"/>
            </a:xfrm>
            <a:custGeom>
              <a:avLst/>
              <a:gdLst/>
              <a:ahLst/>
              <a:cxnLst/>
              <a:rect l="l" t="t" r="r" b="b"/>
              <a:pathLst>
                <a:path w="247" h="310" extrusionOk="0">
                  <a:moveTo>
                    <a:pt x="140" y="0"/>
                  </a:moveTo>
                  <a:cubicBezTo>
                    <a:pt x="45" y="0"/>
                    <a:pt x="1" y="133"/>
                    <a:pt x="1" y="210"/>
                  </a:cubicBezTo>
                  <a:cubicBezTo>
                    <a:pt x="1" y="274"/>
                    <a:pt x="35" y="309"/>
                    <a:pt x="76" y="309"/>
                  </a:cubicBezTo>
                  <a:cubicBezTo>
                    <a:pt x="103" y="309"/>
                    <a:pt x="133" y="293"/>
                    <a:pt x="159" y="261"/>
                  </a:cubicBezTo>
                  <a:cubicBezTo>
                    <a:pt x="178" y="242"/>
                    <a:pt x="190" y="216"/>
                    <a:pt x="203" y="191"/>
                  </a:cubicBezTo>
                  <a:cubicBezTo>
                    <a:pt x="228" y="147"/>
                    <a:pt x="247" y="71"/>
                    <a:pt x="203" y="27"/>
                  </a:cubicBezTo>
                  <a:cubicBezTo>
                    <a:pt x="190" y="15"/>
                    <a:pt x="178" y="2"/>
                    <a:pt x="159" y="2"/>
                  </a:cubicBezTo>
                  <a:cubicBezTo>
                    <a:pt x="152" y="1"/>
                    <a:pt x="146" y="0"/>
                    <a:pt x="1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2" name="Google Shape;3952;p44"/>
            <p:cNvSpPr/>
            <p:nvPr/>
          </p:nvSpPr>
          <p:spPr>
            <a:xfrm>
              <a:off x="2376975" y="2507325"/>
              <a:ext cx="7950" cy="9125"/>
            </a:xfrm>
            <a:custGeom>
              <a:avLst/>
              <a:gdLst/>
              <a:ahLst/>
              <a:cxnLst/>
              <a:rect l="l" t="t" r="r" b="b"/>
              <a:pathLst>
                <a:path w="318" h="365" extrusionOk="0">
                  <a:moveTo>
                    <a:pt x="193" y="0"/>
                  </a:moveTo>
                  <a:cubicBezTo>
                    <a:pt x="171" y="0"/>
                    <a:pt x="146" y="5"/>
                    <a:pt x="120" y="15"/>
                  </a:cubicBezTo>
                  <a:cubicBezTo>
                    <a:pt x="44" y="66"/>
                    <a:pt x="0" y="154"/>
                    <a:pt x="0" y="242"/>
                  </a:cubicBezTo>
                  <a:cubicBezTo>
                    <a:pt x="0" y="295"/>
                    <a:pt x="31" y="365"/>
                    <a:pt x="85" y="365"/>
                  </a:cubicBezTo>
                  <a:cubicBezTo>
                    <a:pt x="96" y="365"/>
                    <a:pt x="107" y="362"/>
                    <a:pt x="120" y="356"/>
                  </a:cubicBezTo>
                  <a:cubicBezTo>
                    <a:pt x="215" y="318"/>
                    <a:pt x="278" y="242"/>
                    <a:pt x="303" y="141"/>
                  </a:cubicBezTo>
                  <a:cubicBezTo>
                    <a:pt x="317" y="54"/>
                    <a:pt x="268" y="0"/>
                    <a:pt x="19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3" name="Google Shape;3953;p44"/>
            <p:cNvSpPr/>
            <p:nvPr/>
          </p:nvSpPr>
          <p:spPr>
            <a:xfrm>
              <a:off x="2388475" y="2521525"/>
              <a:ext cx="10900" cy="13725"/>
            </a:xfrm>
            <a:custGeom>
              <a:avLst/>
              <a:gdLst/>
              <a:ahLst/>
              <a:cxnLst/>
              <a:rect l="l" t="t" r="r" b="b"/>
              <a:pathLst>
                <a:path w="436" h="549" extrusionOk="0">
                  <a:moveTo>
                    <a:pt x="213" y="0"/>
                  </a:moveTo>
                  <a:cubicBezTo>
                    <a:pt x="160" y="0"/>
                    <a:pt x="114" y="56"/>
                    <a:pt x="82" y="116"/>
                  </a:cubicBezTo>
                  <a:cubicBezTo>
                    <a:pt x="84" y="110"/>
                    <a:pt x="85" y="107"/>
                    <a:pt x="85" y="107"/>
                  </a:cubicBezTo>
                  <a:lnTo>
                    <a:pt x="85" y="107"/>
                  </a:lnTo>
                  <a:cubicBezTo>
                    <a:pt x="84" y="107"/>
                    <a:pt x="77" y="125"/>
                    <a:pt x="64" y="166"/>
                  </a:cubicBezTo>
                  <a:cubicBezTo>
                    <a:pt x="57" y="179"/>
                    <a:pt x="51" y="191"/>
                    <a:pt x="51" y="204"/>
                  </a:cubicBezTo>
                  <a:cubicBezTo>
                    <a:pt x="51" y="217"/>
                    <a:pt x="51" y="223"/>
                    <a:pt x="45" y="229"/>
                  </a:cubicBezTo>
                  <a:cubicBezTo>
                    <a:pt x="13" y="292"/>
                    <a:pt x="0" y="368"/>
                    <a:pt x="19" y="437"/>
                  </a:cubicBezTo>
                  <a:cubicBezTo>
                    <a:pt x="29" y="491"/>
                    <a:pt x="69" y="548"/>
                    <a:pt x="125" y="548"/>
                  </a:cubicBezTo>
                  <a:cubicBezTo>
                    <a:pt x="141" y="548"/>
                    <a:pt x="158" y="543"/>
                    <a:pt x="177" y="532"/>
                  </a:cubicBezTo>
                  <a:cubicBezTo>
                    <a:pt x="322" y="444"/>
                    <a:pt x="436" y="166"/>
                    <a:pt x="278" y="27"/>
                  </a:cubicBezTo>
                  <a:cubicBezTo>
                    <a:pt x="255" y="8"/>
                    <a:pt x="234" y="0"/>
                    <a:pt x="2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4" name="Google Shape;3954;p44"/>
            <p:cNvSpPr/>
            <p:nvPr/>
          </p:nvSpPr>
          <p:spPr>
            <a:xfrm>
              <a:off x="2371300" y="2528150"/>
              <a:ext cx="6625" cy="8600"/>
            </a:xfrm>
            <a:custGeom>
              <a:avLst/>
              <a:gdLst/>
              <a:ahLst/>
              <a:cxnLst/>
              <a:rect l="l" t="t" r="r" b="b"/>
              <a:pathLst>
                <a:path w="265" h="344" extrusionOk="0">
                  <a:moveTo>
                    <a:pt x="150" y="0"/>
                  </a:moveTo>
                  <a:cubicBezTo>
                    <a:pt x="132" y="0"/>
                    <a:pt x="112" y="8"/>
                    <a:pt x="88" y="27"/>
                  </a:cubicBezTo>
                  <a:cubicBezTo>
                    <a:pt x="44" y="71"/>
                    <a:pt x="19" y="122"/>
                    <a:pt x="13" y="179"/>
                  </a:cubicBezTo>
                  <a:cubicBezTo>
                    <a:pt x="6" y="223"/>
                    <a:pt x="0" y="324"/>
                    <a:pt x="63" y="336"/>
                  </a:cubicBezTo>
                  <a:cubicBezTo>
                    <a:pt x="76" y="341"/>
                    <a:pt x="90" y="344"/>
                    <a:pt x="105" y="344"/>
                  </a:cubicBezTo>
                  <a:cubicBezTo>
                    <a:pt x="145" y="344"/>
                    <a:pt x="187" y="325"/>
                    <a:pt x="214" y="292"/>
                  </a:cubicBezTo>
                  <a:cubicBezTo>
                    <a:pt x="233" y="267"/>
                    <a:pt x="252" y="235"/>
                    <a:pt x="259" y="197"/>
                  </a:cubicBezTo>
                  <a:cubicBezTo>
                    <a:pt x="265" y="185"/>
                    <a:pt x="265" y="166"/>
                    <a:pt x="259" y="153"/>
                  </a:cubicBezTo>
                  <a:lnTo>
                    <a:pt x="252" y="147"/>
                  </a:lnTo>
                  <a:lnTo>
                    <a:pt x="227" y="128"/>
                  </a:lnTo>
                  <a:cubicBezTo>
                    <a:pt x="227" y="71"/>
                    <a:pt x="202" y="0"/>
                    <a:pt x="1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5" name="Google Shape;3955;p44"/>
            <p:cNvSpPr/>
            <p:nvPr/>
          </p:nvSpPr>
          <p:spPr>
            <a:xfrm>
              <a:off x="2376875" y="2555450"/>
              <a:ext cx="6550" cy="7150"/>
            </a:xfrm>
            <a:custGeom>
              <a:avLst/>
              <a:gdLst/>
              <a:ahLst/>
              <a:cxnLst/>
              <a:rect l="l" t="t" r="r" b="b"/>
              <a:pathLst>
                <a:path w="262" h="286" extrusionOk="0">
                  <a:moveTo>
                    <a:pt x="194" y="1"/>
                  </a:moveTo>
                  <a:cubicBezTo>
                    <a:pt x="161" y="1"/>
                    <a:pt x="123" y="28"/>
                    <a:pt x="105" y="64"/>
                  </a:cubicBezTo>
                  <a:lnTo>
                    <a:pt x="86" y="77"/>
                  </a:lnTo>
                  <a:cubicBezTo>
                    <a:pt x="55" y="101"/>
                    <a:pt x="0" y="247"/>
                    <a:pt x="81" y="247"/>
                  </a:cubicBezTo>
                  <a:cubicBezTo>
                    <a:pt x="83" y="247"/>
                    <a:pt x="84" y="247"/>
                    <a:pt x="86" y="247"/>
                  </a:cubicBezTo>
                  <a:cubicBezTo>
                    <a:pt x="99" y="260"/>
                    <a:pt x="118" y="272"/>
                    <a:pt x="137" y="272"/>
                  </a:cubicBezTo>
                  <a:lnTo>
                    <a:pt x="143" y="279"/>
                  </a:lnTo>
                  <a:cubicBezTo>
                    <a:pt x="152" y="283"/>
                    <a:pt x="160" y="286"/>
                    <a:pt x="168" y="286"/>
                  </a:cubicBezTo>
                  <a:cubicBezTo>
                    <a:pt x="233" y="286"/>
                    <a:pt x="262" y="141"/>
                    <a:pt x="256" y="102"/>
                  </a:cubicBezTo>
                  <a:cubicBezTo>
                    <a:pt x="256" y="89"/>
                    <a:pt x="250" y="77"/>
                    <a:pt x="250" y="58"/>
                  </a:cubicBezTo>
                  <a:cubicBezTo>
                    <a:pt x="242" y="17"/>
                    <a:pt x="219" y="1"/>
                    <a:pt x="1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6" name="Google Shape;3956;p44"/>
            <p:cNvSpPr/>
            <p:nvPr/>
          </p:nvSpPr>
          <p:spPr>
            <a:xfrm>
              <a:off x="2401400" y="2555600"/>
              <a:ext cx="9325" cy="11475"/>
            </a:xfrm>
            <a:custGeom>
              <a:avLst/>
              <a:gdLst/>
              <a:ahLst/>
              <a:cxnLst/>
              <a:rect l="l" t="t" r="r" b="b"/>
              <a:pathLst>
                <a:path w="373" h="459" extrusionOk="0">
                  <a:moveTo>
                    <a:pt x="248" y="0"/>
                  </a:moveTo>
                  <a:cubicBezTo>
                    <a:pt x="236" y="0"/>
                    <a:pt x="225" y="3"/>
                    <a:pt x="215" y="8"/>
                  </a:cubicBezTo>
                  <a:cubicBezTo>
                    <a:pt x="114" y="46"/>
                    <a:pt x="1" y="165"/>
                    <a:pt x="13" y="291"/>
                  </a:cubicBezTo>
                  <a:cubicBezTo>
                    <a:pt x="13" y="348"/>
                    <a:pt x="39" y="399"/>
                    <a:pt x="76" y="437"/>
                  </a:cubicBezTo>
                  <a:cubicBezTo>
                    <a:pt x="97" y="451"/>
                    <a:pt x="121" y="459"/>
                    <a:pt x="145" y="459"/>
                  </a:cubicBezTo>
                  <a:cubicBezTo>
                    <a:pt x="173" y="459"/>
                    <a:pt x="201" y="448"/>
                    <a:pt x="221" y="424"/>
                  </a:cubicBezTo>
                  <a:cubicBezTo>
                    <a:pt x="329" y="329"/>
                    <a:pt x="373" y="184"/>
                    <a:pt x="329" y="52"/>
                  </a:cubicBezTo>
                  <a:cubicBezTo>
                    <a:pt x="315" y="19"/>
                    <a:pt x="280" y="0"/>
                    <a:pt x="2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7" name="Google Shape;3957;p44"/>
            <p:cNvSpPr/>
            <p:nvPr/>
          </p:nvSpPr>
          <p:spPr>
            <a:xfrm>
              <a:off x="2404850" y="2543225"/>
              <a:ext cx="7350" cy="8825"/>
            </a:xfrm>
            <a:custGeom>
              <a:avLst/>
              <a:gdLst/>
              <a:ahLst/>
              <a:cxnLst/>
              <a:rect l="l" t="t" r="r" b="b"/>
              <a:pathLst>
                <a:path w="294" h="353" extrusionOk="0">
                  <a:moveTo>
                    <a:pt x="195" y="0"/>
                  </a:moveTo>
                  <a:cubicBezTo>
                    <a:pt x="112" y="0"/>
                    <a:pt x="1" y="185"/>
                    <a:pt x="77" y="295"/>
                  </a:cubicBezTo>
                  <a:lnTo>
                    <a:pt x="102" y="326"/>
                  </a:lnTo>
                  <a:cubicBezTo>
                    <a:pt x="116" y="344"/>
                    <a:pt x="131" y="352"/>
                    <a:pt x="146" y="352"/>
                  </a:cubicBezTo>
                  <a:cubicBezTo>
                    <a:pt x="219" y="352"/>
                    <a:pt x="294" y="169"/>
                    <a:pt x="273" y="112"/>
                  </a:cubicBezTo>
                  <a:lnTo>
                    <a:pt x="260" y="68"/>
                  </a:lnTo>
                  <a:cubicBezTo>
                    <a:pt x="246" y="20"/>
                    <a:pt x="222" y="0"/>
                    <a:pt x="19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8" name="Google Shape;3958;p44"/>
            <p:cNvSpPr/>
            <p:nvPr/>
          </p:nvSpPr>
          <p:spPr>
            <a:xfrm>
              <a:off x="2320700" y="2580575"/>
              <a:ext cx="6325" cy="6925"/>
            </a:xfrm>
            <a:custGeom>
              <a:avLst/>
              <a:gdLst/>
              <a:ahLst/>
              <a:cxnLst/>
              <a:rect l="l" t="t" r="r" b="b"/>
              <a:pathLst>
                <a:path w="253" h="277" extrusionOk="0">
                  <a:moveTo>
                    <a:pt x="78" y="1"/>
                  </a:moveTo>
                  <a:cubicBezTo>
                    <a:pt x="27" y="1"/>
                    <a:pt x="0" y="107"/>
                    <a:pt x="6" y="150"/>
                  </a:cubicBezTo>
                  <a:cubicBezTo>
                    <a:pt x="12" y="216"/>
                    <a:pt x="29" y="277"/>
                    <a:pt x="102" y="277"/>
                  </a:cubicBezTo>
                  <a:cubicBezTo>
                    <a:pt x="106" y="277"/>
                    <a:pt x="109" y="277"/>
                    <a:pt x="113" y="276"/>
                  </a:cubicBezTo>
                  <a:cubicBezTo>
                    <a:pt x="247" y="265"/>
                    <a:pt x="253" y="11"/>
                    <a:pt x="164" y="11"/>
                  </a:cubicBezTo>
                  <a:cubicBezTo>
                    <a:pt x="153" y="11"/>
                    <a:pt x="140" y="15"/>
                    <a:pt x="126" y="24"/>
                  </a:cubicBezTo>
                  <a:lnTo>
                    <a:pt x="107" y="11"/>
                  </a:lnTo>
                  <a:cubicBezTo>
                    <a:pt x="96" y="4"/>
                    <a:pt x="87" y="1"/>
                    <a:pt x="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9" name="Google Shape;3959;p44"/>
            <p:cNvSpPr/>
            <p:nvPr/>
          </p:nvSpPr>
          <p:spPr>
            <a:xfrm>
              <a:off x="2328925" y="2595700"/>
              <a:ext cx="5175" cy="6825"/>
            </a:xfrm>
            <a:custGeom>
              <a:avLst/>
              <a:gdLst/>
              <a:ahLst/>
              <a:cxnLst/>
              <a:rect l="l" t="t" r="r" b="b"/>
              <a:pathLst>
                <a:path w="207" h="273" extrusionOk="0">
                  <a:moveTo>
                    <a:pt x="141" y="1"/>
                  </a:moveTo>
                  <a:cubicBezTo>
                    <a:pt x="96" y="1"/>
                    <a:pt x="47" y="88"/>
                    <a:pt x="43" y="151"/>
                  </a:cubicBezTo>
                  <a:cubicBezTo>
                    <a:pt x="19" y="192"/>
                    <a:pt x="1" y="272"/>
                    <a:pt x="50" y="272"/>
                  </a:cubicBezTo>
                  <a:cubicBezTo>
                    <a:pt x="54" y="272"/>
                    <a:pt x="57" y="271"/>
                    <a:pt x="62" y="271"/>
                  </a:cubicBezTo>
                  <a:lnTo>
                    <a:pt x="87" y="271"/>
                  </a:lnTo>
                  <a:cubicBezTo>
                    <a:pt x="92" y="272"/>
                    <a:pt x="98" y="273"/>
                    <a:pt x="103" y="273"/>
                  </a:cubicBezTo>
                  <a:cubicBezTo>
                    <a:pt x="169" y="273"/>
                    <a:pt x="207" y="171"/>
                    <a:pt x="207" y="113"/>
                  </a:cubicBezTo>
                  <a:cubicBezTo>
                    <a:pt x="207" y="88"/>
                    <a:pt x="200" y="56"/>
                    <a:pt x="181" y="31"/>
                  </a:cubicBezTo>
                  <a:cubicBezTo>
                    <a:pt x="169" y="10"/>
                    <a:pt x="155" y="1"/>
                    <a:pt x="1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0" name="Google Shape;3960;p44"/>
            <p:cNvSpPr/>
            <p:nvPr/>
          </p:nvSpPr>
          <p:spPr>
            <a:xfrm>
              <a:off x="2340175" y="2567275"/>
              <a:ext cx="8650" cy="9975"/>
            </a:xfrm>
            <a:custGeom>
              <a:avLst/>
              <a:gdLst/>
              <a:ahLst/>
              <a:cxnLst/>
              <a:rect l="l" t="t" r="r" b="b"/>
              <a:pathLst>
                <a:path w="346" h="399" extrusionOk="0">
                  <a:moveTo>
                    <a:pt x="221" y="1"/>
                  </a:moveTo>
                  <a:cubicBezTo>
                    <a:pt x="207" y="1"/>
                    <a:pt x="191" y="5"/>
                    <a:pt x="173" y="14"/>
                  </a:cubicBezTo>
                  <a:cubicBezTo>
                    <a:pt x="54" y="71"/>
                    <a:pt x="1" y="399"/>
                    <a:pt x="125" y="399"/>
                  </a:cubicBezTo>
                  <a:cubicBezTo>
                    <a:pt x="139" y="399"/>
                    <a:pt x="155" y="395"/>
                    <a:pt x="173" y="386"/>
                  </a:cubicBezTo>
                  <a:cubicBezTo>
                    <a:pt x="298" y="323"/>
                    <a:pt x="346" y="1"/>
                    <a:pt x="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1" name="Google Shape;3961;p44"/>
            <p:cNvSpPr/>
            <p:nvPr/>
          </p:nvSpPr>
          <p:spPr>
            <a:xfrm>
              <a:off x="2173875" y="2748100"/>
              <a:ext cx="15800" cy="18625"/>
            </a:xfrm>
            <a:custGeom>
              <a:avLst/>
              <a:gdLst/>
              <a:ahLst/>
              <a:cxnLst/>
              <a:rect l="l" t="t" r="r" b="b"/>
              <a:pathLst>
                <a:path w="632" h="745" extrusionOk="0">
                  <a:moveTo>
                    <a:pt x="380" y="1"/>
                  </a:moveTo>
                  <a:cubicBezTo>
                    <a:pt x="277" y="1"/>
                    <a:pt x="177" y="129"/>
                    <a:pt x="139" y="204"/>
                  </a:cubicBezTo>
                  <a:cubicBezTo>
                    <a:pt x="70" y="324"/>
                    <a:pt x="1" y="589"/>
                    <a:pt x="139" y="696"/>
                  </a:cubicBezTo>
                  <a:cubicBezTo>
                    <a:pt x="173" y="729"/>
                    <a:pt x="216" y="745"/>
                    <a:pt x="261" y="745"/>
                  </a:cubicBezTo>
                  <a:cubicBezTo>
                    <a:pt x="293" y="745"/>
                    <a:pt x="325" y="737"/>
                    <a:pt x="354" y="721"/>
                  </a:cubicBezTo>
                  <a:cubicBezTo>
                    <a:pt x="455" y="658"/>
                    <a:pt x="530" y="563"/>
                    <a:pt x="562" y="456"/>
                  </a:cubicBezTo>
                  <a:cubicBezTo>
                    <a:pt x="600" y="343"/>
                    <a:pt x="631" y="147"/>
                    <a:pt x="524" y="59"/>
                  </a:cubicBezTo>
                  <a:cubicBezTo>
                    <a:pt x="499" y="40"/>
                    <a:pt x="467" y="27"/>
                    <a:pt x="436" y="15"/>
                  </a:cubicBezTo>
                  <a:cubicBezTo>
                    <a:pt x="417" y="5"/>
                    <a:pt x="398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2" name="Google Shape;3962;p44"/>
            <p:cNvSpPr/>
            <p:nvPr/>
          </p:nvSpPr>
          <p:spPr>
            <a:xfrm>
              <a:off x="2208900" y="2743700"/>
              <a:ext cx="9625" cy="11325"/>
            </a:xfrm>
            <a:custGeom>
              <a:avLst/>
              <a:gdLst/>
              <a:ahLst/>
              <a:cxnLst/>
              <a:rect l="l" t="t" r="r" b="b"/>
              <a:pathLst>
                <a:path w="385" h="453" extrusionOk="0">
                  <a:moveTo>
                    <a:pt x="174" y="0"/>
                  </a:moveTo>
                  <a:cubicBezTo>
                    <a:pt x="76" y="0"/>
                    <a:pt x="1" y="169"/>
                    <a:pt x="6" y="254"/>
                  </a:cubicBezTo>
                  <a:lnTo>
                    <a:pt x="6" y="304"/>
                  </a:lnTo>
                  <a:cubicBezTo>
                    <a:pt x="11" y="382"/>
                    <a:pt x="48" y="453"/>
                    <a:pt x="112" y="453"/>
                  </a:cubicBezTo>
                  <a:cubicBezTo>
                    <a:pt x="136" y="453"/>
                    <a:pt x="164" y="442"/>
                    <a:pt x="195" y="418"/>
                  </a:cubicBezTo>
                  <a:cubicBezTo>
                    <a:pt x="271" y="355"/>
                    <a:pt x="385" y="115"/>
                    <a:pt x="265" y="39"/>
                  </a:cubicBezTo>
                  <a:lnTo>
                    <a:pt x="233" y="20"/>
                  </a:lnTo>
                  <a:cubicBezTo>
                    <a:pt x="213" y="6"/>
                    <a:pt x="193" y="0"/>
                    <a:pt x="1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3" name="Google Shape;3963;p44"/>
            <p:cNvSpPr/>
            <p:nvPr/>
          </p:nvSpPr>
          <p:spPr>
            <a:xfrm>
              <a:off x="2185550" y="2724000"/>
              <a:ext cx="14275" cy="19525"/>
            </a:xfrm>
            <a:custGeom>
              <a:avLst/>
              <a:gdLst/>
              <a:ahLst/>
              <a:cxnLst/>
              <a:rect l="l" t="t" r="r" b="b"/>
              <a:pathLst>
                <a:path w="571" h="781" extrusionOk="0">
                  <a:moveTo>
                    <a:pt x="374" y="1"/>
                  </a:moveTo>
                  <a:cubicBezTo>
                    <a:pt x="349" y="1"/>
                    <a:pt x="321" y="7"/>
                    <a:pt x="291" y="20"/>
                  </a:cubicBezTo>
                  <a:cubicBezTo>
                    <a:pt x="108" y="102"/>
                    <a:pt x="26" y="310"/>
                    <a:pt x="13" y="499"/>
                  </a:cubicBezTo>
                  <a:cubicBezTo>
                    <a:pt x="13" y="499"/>
                    <a:pt x="13" y="506"/>
                    <a:pt x="13" y="512"/>
                  </a:cubicBezTo>
                  <a:cubicBezTo>
                    <a:pt x="0" y="613"/>
                    <a:pt x="51" y="714"/>
                    <a:pt x="145" y="764"/>
                  </a:cubicBezTo>
                  <a:lnTo>
                    <a:pt x="158" y="771"/>
                  </a:lnTo>
                  <a:cubicBezTo>
                    <a:pt x="172" y="778"/>
                    <a:pt x="187" y="781"/>
                    <a:pt x="203" y="781"/>
                  </a:cubicBezTo>
                  <a:cubicBezTo>
                    <a:pt x="260" y="781"/>
                    <a:pt x="325" y="743"/>
                    <a:pt x="360" y="714"/>
                  </a:cubicBezTo>
                  <a:cubicBezTo>
                    <a:pt x="461" y="626"/>
                    <a:pt x="524" y="499"/>
                    <a:pt x="549" y="367"/>
                  </a:cubicBezTo>
                  <a:cubicBezTo>
                    <a:pt x="571" y="226"/>
                    <a:pt x="527" y="1"/>
                    <a:pt x="37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4" name="Google Shape;3964;p44"/>
            <p:cNvSpPr/>
            <p:nvPr/>
          </p:nvSpPr>
          <p:spPr>
            <a:xfrm>
              <a:off x="2246100" y="2722600"/>
              <a:ext cx="6800" cy="7550"/>
            </a:xfrm>
            <a:custGeom>
              <a:avLst/>
              <a:gdLst/>
              <a:ahLst/>
              <a:cxnLst/>
              <a:rect l="l" t="t" r="r" b="b"/>
              <a:pathLst>
                <a:path w="272" h="302" extrusionOk="0">
                  <a:moveTo>
                    <a:pt x="127" y="0"/>
                  </a:moveTo>
                  <a:cubicBezTo>
                    <a:pt x="43" y="0"/>
                    <a:pt x="0" y="141"/>
                    <a:pt x="0" y="202"/>
                  </a:cubicBezTo>
                  <a:cubicBezTo>
                    <a:pt x="0" y="270"/>
                    <a:pt x="32" y="302"/>
                    <a:pt x="72" y="302"/>
                  </a:cubicBezTo>
                  <a:cubicBezTo>
                    <a:pt x="99" y="302"/>
                    <a:pt x="130" y="287"/>
                    <a:pt x="158" y="259"/>
                  </a:cubicBezTo>
                  <a:cubicBezTo>
                    <a:pt x="164" y="246"/>
                    <a:pt x="177" y="234"/>
                    <a:pt x="190" y="221"/>
                  </a:cubicBezTo>
                  <a:cubicBezTo>
                    <a:pt x="240" y="171"/>
                    <a:pt x="271" y="7"/>
                    <a:pt x="171" y="0"/>
                  </a:cubicBezTo>
                  <a:lnTo>
                    <a:pt x="133" y="0"/>
                  </a:lnTo>
                  <a:cubicBezTo>
                    <a:pt x="131" y="0"/>
                    <a:pt x="129" y="0"/>
                    <a:pt x="1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5" name="Google Shape;3965;p44"/>
            <p:cNvSpPr/>
            <p:nvPr/>
          </p:nvSpPr>
          <p:spPr>
            <a:xfrm>
              <a:off x="2371750" y="2645150"/>
              <a:ext cx="9350" cy="12325"/>
            </a:xfrm>
            <a:custGeom>
              <a:avLst/>
              <a:gdLst/>
              <a:ahLst/>
              <a:cxnLst/>
              <a:rect l="l" t="t" r="r" b="b"/>
              <a:pathLst>
                <a:path w="374" h="493" extrusionOk="0">
                  <a:moveTo>
                    <a:pt x="287" y="1"/>
                  </a:moveTo>
                  <a:cubicBezTo>
                    <a:pt x="282" y="1"/>
                    <a:pt x="277" y="1"/>
                    <a:pt x="272" y="2"/>
                  </a:cubicBezTo>
                  <a:cubicBezTo>
                    <a:pt x="70" y="33"/>
                    <a:pt x="1" y="323"/>
                    <a:pt x="127" y="468"/>
                  </a:cubicBezTo>
                  <a:cubicBezTo>
                    <a:pt x="142" y="485"/>
                    <a:pt x="160" y="492"/>
                    <a:pt x="179" y="492"/>
                  </a:cubicBezTo>
                  <a:cubicBezTo>
                    <a:pt x="223" y="492"/>
                    <a:pt x="271" y="455"/>
                    <a:pt x="297" y="424"/>
                  </a:cubicBezTo>
                  <a:cubicBezTo>
                    <a:pt x="342" y="368"/>
                    <a:pt x="360" y="292"/>
                    <a:pt x="360" y="222"/>
                  </a:cubicBezTo>
                  <a:cubicBezTo>
                    <a:pt x="373" y="197"/>
                    <a:pt x="373" y="166"/>
                    <a:pt x="373" y="140"/>
                  </a:cubicBezTo>
                  <a:cubicBezTo>
                    <a:pt x="373" y="87"/>
                    <a:pt x="356" y="1"/>
                    <a:pt x="2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6" name="Google Shape;3966;p44"/>
            <p:cNvSpPr/>
            <p:nvPr/>
          </p:nvSpPr>
          <p:spPr>
            <a:xfrm>
              <a:off x="2391950" y="2647825"/>
              <a:ext cx="10100" cy="9100"/>
            </a:xfrm>
            <a:custGeom>
              <a:avLst/>
              <a:gdLst/>
              <a:ahLst/>
              <a:cxnLst/>
              <a:rect l="l" t="t" r="r" b="b"/>
              <a:pathLst>
                <a:path w="404" h="364" extrusionOk="0">
                  <a:moveTo>
                    <a:pt x="271" y="1"/>
                  </a:moveTo>
                  <a:cubicBezTo>
                    <a:pt x="261" y="1"/>
                    <a:pt x="250" y="3"/>
                    <a:pt x="240" y="8"/>
                  </a:cubicBezTo>
                  <a:cubicBezTo>
                    <a:pt x="196" y="40"/>
                    <a:pt x="152" y="71"/>
                    <a:pt x="120" y="115"/>
                  </a:cubicBezTo>
                  <a:cubicBezTo>
                    <a:pt x="76" y="160"/>
                    <a:pt x="0" y="343"/>
                    <a:pt x="120" y="349"/>
                  </a:cubicBezTo>
                  <a:cubicBezTo>
                    <a:pt x="134" y="359"/>
                    <a:pt x="150" y="364"/>
                    <a:pt x="166" y="364"/>
                  </a:cubicBezTo>
                  <a:cubicBezTo>
                    <a:pt x="180" y="364"/>
                    <a:pt x="194" y="361"/>
                    <a:pt x="208" y="355"/>
                  </a:cubicBezTo>
                  <a:cubicBezTo>
                    <a:pt x="240" y="343"/>
                    <a:pt x="271" y="324"/>
                    <a:pt x="297" y="292"/>
                  </a:cubicBezTo>
                  <a:cubicBezTo>
                    <a:pt x="322" y="261"/>
                    <a:pt x="328" y="216"/>
                    <a:pt x="353" y="179"/>
                  </a:cubicBezTo>
                  <a:cubicBezTo>
                    <a:pt x="379" y="141"/>
                    <a:pt x="404" y="78"/>
                    <a:pt x="360" y="59"/>
                  </a:cubicBezTo>
                  <a:cubicBezTo>
                    <a:pt x="347" y="59"/>
                    <a:pt x="341" y="59"/>
                    <a:pt x="341" y="46"/>
                  </a:cubicBezTo>
                  <a:cubicBezTo>
                    <a:pt x="327" y="18"/>
                    <a:pt x="300" y="1"/>
                    <a:pt x="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7" name="Google Shape;3967;p44"/>
            <p:cNvSpPr/>
            <p:nvPr/>
          </p:nvSpPr>
          <p:spPr>
            <a:xfrm>
              <a:off x="2410400" y="2614275"/>
              <a:ext cx="14525" cy="16900"/>
            </a:xfrm>
            <a:custGeom>
              <a:avLst/>
              <a:gdLst/>
              <a:ahLst/>
              <a:cxnLst/>
              <a:rect l="l" t="t" r="r" b="b"/>
              <a:pathLst>
                <a:path w="581" h="676" extrusionOk="0">
                  <a:moveTo>
                    <a:pt x="423" y="1"/>
                  </a:moveTo>
                  <a:cubicBezTo>
                    <a:pt x="334" y="7"/>
                    <a:pt x="252" y="51"/>
                    <a:pt x="202" y="120"/>
                  </a:cubicBezTo>
                  <a:cubicBezTo>
                    <a:pt x="76" y="253"/>
                    <a:pt x="0" y="650"/>
                    <a:pt x="252" y="675"/>
                  </a:cubicBezTo>
                  <a:cubicBezTo>
                    <a:pt x="256" y="676"/>
                    <a:pt x="260" y="676"/>
                    <a:pt x="263" y="676"/>
                  </a:cubicBezTo>
                  <a:cubicBezTo>
                    <a:pt x="328" y="676"/>
                    <a:pt x="381" y="623"/>
                    <a:pt x="423" y="581"/>
                  </a:cubicBezTo>
                  <a:cubicBezTo>
                    <a:pt x="524" y="486"/>
                    <a:pt x="580" y="354"/>
                    <a:pt x="580" y="215"/>
                  </a:cubicBezTo>
                  <a:cubicBezTo>
                    <a:pt x="580" y="114"/>
                    <a:pt x="543" y="1"/>
                    <a:pt x="4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8" name="Google Shape;3968;p44"/>
            <p:cNvSpPr/>
            <p:nvPr/>
          </p:nvSpPr>
          <p:spPr>
            <a:xfrm>
              <a:off x="2389300" y="2623325"/>
              <a:ext cx="6875" cy="7950"/>
            </a:xfrm>
            <a:custGeom>
              <a:avLst/>
              <a:gdLst/>
              <a:ahLst/>
              <a:cxnLst/>
              <a:rect l="l" t="t" r="r" b="b"/>
              <a:pathLst>
                <a:path w="275" h="318" extrusionOk="0">
                  <a:moveTo>
                    <a:pt x="175" y="1"/>
                  </a:moveTo>
                  <a:cubicBezTo>
                    <a:pt x="165" y="1"/>
                    <a:pt x="152" y="4"/>
                    <a:pt x="138" y="11"/>
                  </a:cubicBezTo>
                  <a:cubicBezTo>
                    <a:pt x="41" y="56"/>
                    <a:pt x="1" y="317"/>
                    <a:pt x="100" y="317"/>
                  </a:cubicBezTo>
                  <a:cubicBezTo>
                    <a:pt x="111" y="317"/>
                    <a:pt x="124" y="314"/>
                    <a:pt x="138" y="307"/>
                  </a:cubicBezTo>
                  <a:cubicBezTo>
                    <a:pt x="234" y="262"/>
                    <a:pt x="275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9" name="Google Shape;3969;p44"/>
            <p:cNvSpPr/>
            <p:nvPr/>
          </p:nvSpPr>
          <p:spPr>
            <a:xfrm>
              <a:off x="2372900" y="2632800"/>
              <a:ext cx="5350" cy="7275"/>
            </a:xfrm>
            <a:custGeom>
              <a:avLst/>
              <a:gdLst/>
              <a:ahLst/>
              <a:cxnLst/>
              <a:rect l="l" t="t" r="r" b="b"/>
              <a:pathLst>
                <a:path w="214" h="291" extrusionOk="0">
                  <a:moveTo>
                    <a:pt x="113" y="1"/>
                  </a:moveTo>
                  <a:cubicBezTo>
                    <a:pt x="48" y="1"/>
                    <a:pt x="6" y="117"/>
                    <a:pt x="18" y="180"/>
                  </a:cubicBezTo>
                  <a:cubicBezTo>
                    <a:pt x="18" y="193"/>
                    <a:pt x="18" y="206"/>
                    <a:pt x="12" y="218"/>
                  </a:cubicBezTo>
                  <a:cubicBezTo>
                    <a:pt x="0" y="263"/>
                    <a:pt x="23" y="290"/>
                    <a:pt x="49" y="290"/>
                  </a:cubicBezTo>
                  <a:cubicBezTo>
                    <a:pt x="67" y="290"/>
                    <a:pt x="87" y="278"/>
                    <a:pt x="100" y="250"/>
                  </a:cubicBezTo>
                  <a:cubicBezTo>
                    <a:pt x="106" y="237"/>
                    <a:pt x="113" y="231"/>
                    <a:pt x="119" y="218"/>
                  </a:cubicBezTo>
                  <a:cubicBezTo>
                    <a:pt x="169" y="168"/>
                    <a:pt x="214" y="35"/>
                    <a:pt x="132" y="4"/>
                  </a:cubicBezTo>
                  <a:cubicBezTo>
                    <a:pt x="125" y="2"/>
                    <a:pt x="119" y="1"/>
                    <a:pt x="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0" name="Google Shape;3970;p44"/>
            <p:cNvSpPr/>
            <p:nvPr/>
          </p:nvSpPr>
          <p:spPr>
            <a:xfrm>
              <a:off x="2348075" y="2686650"/>
              <a:ext cx="4175" cy="4750"/>
            </a:xfrm>
            <a:custGeom>
              <a:avLst/>
              <a:gdLst/>
              <a:ahLst/>
              <a:cxnLst/>
              <a:rect l="l" t="t" r="r" b="b"/>
              <a:pathLst>
                <a:path w="167" h="190" extrusionOk="0">
                  <a:moveTo>
                    <a:pt x="108" y="0"/>
                  </a:moveTo>
                  <a:cubicBezTo>
                    <a:pt x="101" y="0"/>
                    <a:pt x="93" y="2"/>
                    <a:pt x="84" y="7"/>
                  </a:cubicBezTo>
                  <a:cubicBezTo>
                    <a:pt x="22" y="35"/>
                    <a:pt x="0" y="190"/>
                    <a:pt x="60" y="190"/>
                  </a:cubicBezTo>
                  <a:cubicBezTo>
                    <a:pt x="67" y="190"/>
                    <a:pt x="75" y="188"/>
                    <a:pt x="84" y="183"/>
                  </a:cubicBezTo>
                  <a:cubicBezTo>
                    <a:pt x="140" y="155"/>
                    <a:pt x="167" y="0"/>
                    <a:pt x="1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1" name="Google Shape;3971;p44"/>
            <p:cNvSpPr/>
            <p:nvPr/>
          </p:nvSpPr>
          <p:spPr>
            <a:xfrm>
              <a:off x="2256175" y="2662200"/>
              <a:ext cx="6975" cy="9850"/>
            </a:xfrm>
            <a:custGeom>
              <a:avLst/>
              <a:gdLst/>
              <a:ahLst/>
              <a:cxnLst/>
              <a:rect l="l" t="t" r="r" b="b"/>
              <a:pathLst>
                <a:path w="279" h="394" extrusionOk="0">
                  <a:moveTo>
                    <a:pt x="196" y="1"/>
                  </a:moveTo>
                  <a:cubicBezTo>
                    <a:pt x="58" y="1"/>
                    <a:pt x="1" y="203"/>
                    <a:pt x="26" y="310"/>
                  </a:cubicBezTo>
                  <a:cubicBezTo>
                    <a:pt x="42" y="369"/>
                    <a:pt x="76" y="394"/>
                    <a:pt x="112" y="394"/>
                  </a:cubicBezTo>
                  <a:cubicBezTo>
                    <a:pt x="145" y="394"/>
                    <a:pt x="182" y="372"/>
                    <a:pt x="209" y="335"/>
                  </a:cubicBezTo>
                  <a:cubicBezTo>
                    <a:pt x="253" y="278"/>
                    <a:pt x="278" y="215"/>
                    <a:pt x="278" y="152"/>
                  </a:cubicBezTo>
                  <a:cubicBezTo>
                    <a:pt x="278" y="127"/>
                    <a:pt x="272" y="108"/>
                    <a:pt x="266" y="89"/>
                  </a:cubicBezTo>
                  <a:cubicBezTo>
                    <a:pt x="266" y="45"/>
                    <a:pt x="253" y="7"/>
                    <a:pt x="1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2" name="Google Shape;3972;p44"/>
            <p:cNvSpPr/>
            <p:nvPr/>
          </p:nvSpPr>
          <p:spPr>
            <a:xfrm>
              <a:off x="2272875" y="2630400"/>
              <a:ext cx="13900" cy="14125"/>
            </a:xfrm>
            <a:custGeom>
              <a:avLst/>
              <a:gdLst/>
              <a:ahLst/>
              <a:cxnLst/>
              <a:rect l="l" t="t" r="r" b="b"/>
              <a:pathLst>
                <a:path w="556" h="565" extrusionOk="0">
                  <a:moveTo>
                    <a:pt x="348" y="1"/>
                  </a:moveTo>
                  <a:cubicBezTo>
                    <a:pt x="197" y="1"/>
                    <a:pt x="0" y="351"/>
                    <a:pt x="153" y="503"/>
                  </a:cubicBezTo>
                  <a:cubicBezTo>
                    <a:pt x="165" y="516"/>
                    <a:pt x="178" y="529"/>
                    <a:pt x="197" y="535"/>
                  </a:cubicBezTo>
                  <a:cubicBezTo>
                    <a:pt x="223" y="556"/>
                    <a:pt x="249" y="565"/>
                    <a:pt x="275" y="565"/>
                  </a:cubicBezTo>
                  <a:cubicBezTo>
                    <a:pt x="428" y="565"/>
                    <a:pt x="556" y="237"/>
                    <a:pt x="475" y="112"/>
                  </a:cubicBezTo>
                  <a:lnTo>
                    <a:pt x="475" y="112"/>
                  </a:lnTo>
                  <a:lnTo>
                    <a:pt x="475" y="125"/>
                  </a:lnTo>
                  <a:cubicBezTo>
                    <a:pt x="462" y="106"/>
                    <a:pt x="456" y="87"/>
                    <a:pt x="443" y="68"/>
                  </a:cubicBezTo>
                  <a:cubicBezTo>
                    <a:pt x="417" y="21"/>
                    <a:pt x="38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3" name="Google Shape;3973;p44"/>
            <p:cNvSpPr/>
            <p:nvPr/>
          </p:nvSpPr>
          <p:spPr>
            <a:xfrm>
              <a:off x="2287875" y="2650600"/>
              <a:ext cx="11850" cy="15200"/>
            </a:xfrm>
            <a:custGeom>
              <a:avLst/>
              <a:gdLst/>
              <a:ahLst/>
              <a:cxnLst/>
              <a:rect l="l" t="t" r="r" b="b"/>
              <a:pathLst>
                <a:path w="474" h="608" extrusionOk="0">
                  <a:moveTo>
                    <a:pt x="323" y="1"/>
                  </a:moveTo>
                  <a:cubicBezTo>
                    <a:pt x="258" y="1"/>
                    <a:pt x="181" y="50"/>
                    <a:pt x="146" y="93"/>
                  </a:cubicBezTo>
                  <a:cubicBezTo>
                    <a:pt x="64" y="200"/>
                    <a:pt x="1" y="389"/>
                    <a:pt x="64" y="515"/>
                  </a:cubicBezTo>
                  <a:lnTo>
                    <a:pt x="76" y="534"/>
                  </a:lnTo>
                  <a:cubicBezTo>
                    <a:pt x="105" y="587"/>
                    <a:pt x="145" y="608"/>
                    <a:pt x="187" y="608"/>
                  </a:cubicBezTo>
                  <a:cubicBezTo>
                    <a:pt x="245" y="608"/>
                    <a:pt x="307" y="567"/>
                    <a:pt x="348" y="515"/>
                  </a:cubicBezTo>
                  <a:cubicBezTo>
                    <a:pt x="448" y="402"/>
                    <a:pt x="474" y="244"/>
                    <a:pt x="430" y="99"/>
                  </a:cubicBezTo>
                  <a:cubicBezTo>
                    <a:pt x="430" y="93"/>
                    <a:pt x="423" y="80"/>
                    <a:pt x="417" y="74"/>
                  </a:cubicBezTo>
                  <a:cubicBezTo>
                    <a:pt x="400" y="20"/>
                    <a:pt x="364" y="1"/>
                    <a:pt x="3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4" name="Google Shape;3974;p44"/>
            <p:cNvSpPr/>
            <p:nvPr/>
          </p:nvSpPr>
          <p:spPr>
            <a:xfrm>
              <a:off x="2310900" y="2638700"/>
              <a:ext cx="11050" cy="10925"/>
            </a:xfrm>
            <a:custGeom>
              <a:avLst/>
              <a:gdLst/>
              <a:ahLst/>
              <a:cxnLst/>
              <a:rect l="l" t="t" r="r" b="b"/>
              <a:pathLst>
                <a:path w="442" h="437" extrusionOk="0">
                  <a:moveTo>
                    <a:pt x="298" y="1"/>
                  </a:moveTo>
                  <a:cubicBezTo>
                    <a:pt x="265" y="1"/>
                    <a:pt x="229" y="20"/>
                    <a:pt x="215" y="39"/>
                  </a:cubicBezTo>
                  <a:lnTo>
                    <a:pt x="202" y="52"/>
                  </a:lnTo>
                  <a:cubicBezTo>
                    <a:pt x="127" y="121"/>
                    <a:pt x="0" y="436"/>
                    <a:pt x="202" y="436"/>
                  </a:cubicBezTo>
                  <a:cubicBezTo>
                    <a:pt x="291" y="436"/>
                    <a:pt x="341" y="342"/>
                    <a:pt x="385" y="279"/>
                  </a:cubicBezTo>
                  <a:cubicBezTo>
                    <a:pt x="423" y="216"/>
                    <a:pt x="442" y="77"/>
                    <a:pt x="360" y="26"/>
                  </a:cubicBezTo>
                  <a:lnTo>
                    <a:pt x="328" y="7"/>
                  </a:lnTo>
                  <a:cubicBezTo>
                    <a:pt x="319" y="3"/>
                    <a:pt x="309" y="1"/>
                    <a:pt x="29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2522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86"/>
          <a:stretch/>
        </p:blipFill>
        <p:spPr>
          <a:xfrm>
            <a:off x="675860" y="-740618"/>
            <a:ext cx="8040893" cy="40836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3507853"/>
            <a:ext cx="2621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박규빈 글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/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72400" y="211455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sz="20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5" name="Google Shape;2755;p35"/>
          <p:cNvSpPr/>
          <p:nvPr/>
        </p:nvSpPr>
        <p:spPr>
          <a:xfrm>
            <a:off x="2410051" y="3226353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6" name="Google Shape;2756;p35"/>
          <p:cNvSpPr/>
          <p:nvPr/>
        </p:nvSpPr>
        <p:spPr>
          <a:xfrm rot="10800000">
            <a:off x="5924064" y="3198025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0236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Google Shape;879;p33"/>
          <p:cNvSpPr/>
          <p:nvPr/>
        </p:nvSpPr>
        <p:spPr>
          <a:xfrm>
            <a:off x="4219725" y="2944200"/>
            <a:ext cx="657300" cy="74400"/>
          </a:xfrm>
          <a:prstGeom prst="rect">
            <a:avLst/>
          </a:prstGeom>
          <a:solidFill>
            <a:srgbClr val="E87E4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1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t="60470" r="69618" b="30796"/>
          <a:stretch/>
        </p:blipFill>
        <p:spPr bwMode="auto">
          <a:xfrm>
            <a:off x="629140" y="1796582"/>
            <a:ext cx="350520" cy="31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29140" y="126841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TextBox 67"/>
          <p:cNvSpPr txBox="1"/>
          <p:nvPr/>
        </p:nvSpPr>
        <p:spPr>
          <a:xfrm>
            <a:off x="997519" y="1279237"/>
            <a:ext cx="1710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관련교과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97519" y="1721959"/>
            <a:ext cx="291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400" dirty="0" smtClean="0">
                <a:latin typeface="한컴 백제 M" pitchFamily="18" charset="-127"/>
                <a:ea typeface="한컴 백제 M" pitchFamily="18" charset="-127"/>
              </a:rPr>
              <a:t>관련성취기준</a:t>
            </a:r>
            <a:r>
              <a:rPr lang="en-US" altLang="ko-KR" sz="24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903838" y="1748134"/>
            <a:ext cx="76932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 latinLnBrk="1">
              <a:lnSpc>
                <a:spcPct val="160000"/>
              </a:lnSpc>
            </a:pP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국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05-05]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시나 노래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이야기에 흥미를 가진다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200" dirty="0">
              <a:latin typeface="한컴 백제 B" pitchFamily="18" charset="-127"/>
              <a:ea typeface="한컴 백제 B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1200" spc="-3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200" spc="-30" dirty="0">
                <a:latin typeface="한컴 백제 B" pitchFamily="18" charset="-127"/>
                <a:ea typeface="한컴 백제 B" pitchFamily="18" charset="-127"/>
              </a:rPr>
              <a:t>국</a:t>
            </a:r>
            <a:r>
              <a:rPr lang="en-US" altLang="ko-KR" sz="1200" spc="-30" dirty="0">
                <a:latin typeface="한컴 백제 B" pitchFamily="18" charset="-127"/>
                <a:ea typeface="한컴 백제 B" pitchFamily="18" charset="-127"/>
              </a:rPr>
              <a:t>02-04] </a:t>
            </a:r>
            <a:r>
              <a:rPr lang="ko-KR" altLang="en-US" sz="1200" spc="-30" dirty="0">
                <a:latin typeface="한컴 백제 B" pitchFamily="18" charset="-127"/>
                <a:ea typeface="한컴 백제 B" pitchFamily="18" charset="-127"/>
              </a:rPr>
              <a:t>글을 읽고 인물의 처지와 마음을 짐작한다</a:t>
            </a:r>
            <a:r>
              <a:rPr lang="en-US" altLang="ko-KR" sz="1200" spc="-3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200" dirty="0">
              <a:latin typeface="한컴 백제 B" pitchFamily="18" charset="-127"/>
              <a:ea typeface="한컴 백제 B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국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03-02]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자신의 생각을 문장으로 표현한다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200" dirty="0">
              <a:latin typeface="한컴 백제 B" pitchFamily="18" charset="-127"/>
              <a:ea typeface="한컴 백제 B" pitchFamily="18" charset="-127"/>
            </a:endParaRPr>
          </a:p>
          <a:p>
            <a:pPr algn="just" fontAlgn="base" latinLnBrk="1">
              <a:lnSpc>
                <a:spcPct val="160000"/>
              </a:lnSpc>
            </a:pP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[2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국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05-02]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인물의 모습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행동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마음을 상상하며 그림책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시나 노래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, </a:t>
            </a:r>
            <a:r>
              <a:rPr lang="ko-KR" altLang="en-US" sz="1200" dirty="0">
                <a:latin typeface="한컴 백제 B" pitchFamily="18" charset="-127"/>
                <a:ea typeface="한컴 백제 B" pitchFamily="18" charset="-127"/>
              </a:rPr>
              <a:t>이야기를 감상한다</a:t>
            </a:r>
            <a:r>
              <a:rPr lang="en-US" altLang="ko-KR" sz="12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1200" dirty="0"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71" name="Picture 3" descr="C:\Users\김호진\Desktop\drive-download-20200112T124956Z-001\KakaoTalk_20190430_01272649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164" y="1082857"/>
            <a:ext cx="891869" cy="71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1064944" y="3067765"/>
            <a:ext cx="2293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smtClean="0">
                <a:latin typeface="한컴 백제 M" pitchFamily="18" charset="-127"/>
                <a:ea typeface="한컴 백제 M" pitchFamily="18" charset="-127"/>
              </a:rPr>
              <a:t>아이콘 설명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4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97264" y="3162032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970" y="3624238"/>
            <a:ext cx="577098" cy="57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/>
          <p:cNvSpPr txBox="1"/>
          <p:nvPr/>
        </p:nvSpPr>
        <p:spPr>
          <a:xfrm>
            <a:off x="1241332" y="3633386"/>
            <a:ext cx="204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latin typeface="한컴 윤고딕 240" pitchFamily="18" charset="-127"/>
                <a:ea typeface="한컴 윤고딕 240" pitchFamily="18" charset="-127"/>
              </a:rPr>
              <a:t>=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주요활동소개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04043" y="3493983"/>
            <a:ext cx="1638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교사 안내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78" name="Picture 2" descr="C:\Users\김호진\Desktop\drive-download-20200112T125028Z-001\KakaoTalk_20190430_00533538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99" y="3833441"/>
            <a:ext cx="1517191" cy="86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TextBox 78"/>
          <p:cNvSpPr txBox="1"/>
          <p:nvPr/>
        </p:nvSpPr>
        <p:spPr>
          <a:xfrm>
            <a:off x="1989609" y="4264288"/>
            <a:ext cx="1763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학생 활동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80" name="Picture 2" descr="C:\Users\김호진\Desktop\drive-download-20200112T125028Z-001\KakaoTalk_20190527_22374860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088" y="3863315"/>
            <a:ext cx="1142878" cy="1142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5621369" y="4140035"/>
            <a:ext cx="2293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800" dirty="0" smtClean="0">
                <a:latin typeface="한컴 백제 M" pitchFamily="18" charset="-127"/>
                <a:ea typeface="한컴 백제 M" pitchFamily="18" charset="-127"/>
              </a:rPr>
              <a:t>=</a:t>
            </a:r>
            <a:r>
              <a:rPr lang="ko-KR" altLang="en-US" sz="1800" dirty="0" smtClean="0">
                <a:latin typeface="한컴 백제 M" pitchFamily="18" charset="-127"/>
                <a:ea typeface="한컴 백제 M" pitchFamily="18" charset="-127"/>
              </a:rPr>
              <a:t>학습지 안내 </a:t>
            </a:r>
            <a:endParaRPr lang="ko-KR" altLang="en-US" sz="1800" dirty="0">
              <a:latin typeface="한컴 백제 M" pitchFamily="18" charset="-127"/>
              <a:ea typeface="한컴 백제 M" pitchFamily="18" charset="-127"/>
            </a:endParaRPr>
          </a:p>
        </p:txBody>
      </p:sp>
      <p:pic>
        <p:nvPicPr>
          <p:cNvPr id="83" name="그림 8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320" y="3011483"/>
            <a:ext cx="846414" cy="11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2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2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1048950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800" dirty="0" smtClean="0">
                <a:latin typeface="한컴 백제 M" pitchFamily="18" charset="-127"/>
                <a:ea typeface="한컴 백제 M" pitchFamily="18" charset="-127"/>
              </a:rPr>
              <a:t> 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4076" y="1817405"/>
            <a:ext cx="75123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그림책을 읽으면서 비슷한 어린 시절의 경험이 떠올랐습니다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“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너 자꾸 울면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호랑이가 어흥 잡아간다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.”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부모님께 이 말을 들었을 때 무서운 호랑이가 잡아가면 어쩌지 걱정하며 저도 모르게 울음을 뚝 그쳤던 기억이 있습니다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000" dirty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그림</a:t>
            </a:r>
            <a:r>
              <a:rPr lang="ko-KR" altLang="en-US" sz="2200" dirty="0" smtClean="0">
                <a:latin typeface="한컴 백제 M" pitchFamily="18" charset="-127"/>
                <a:ea typeface="한컴 백제 M" pitchFamily="18" charset="-127"/>
              </a:rPr>
              <a:t>책 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까마귀가 </a:t>
            </a:r>
            <a:r>
              <a:rPr lang="ko-KR" altLang="en-US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친구하자 한다고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?&gt;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는 아직 씻기 습관이 형성되지 않은 초등학교 학생들 대상으로 씻기 습관</a:t>
            </a:r>
            <a:r>
              <a:rPr lang="en-US" altLang="ko-KR" sz="2200" dirty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및 필요성을 안내하고 속담 공부를 시작할 때 활용할 수 있는 그림책입니다</a:t>
            </a:r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1</a:t>
            </a:r>
            <a:r>
              <a:rPr lang="ko-KR" altLang="en-US" sz="2200" dirty="0" err="1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차시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에서는 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2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그림 책을 읽고 자세히 내용을 알아보는 것이</a:t>
            </a:r>
            <a:r>
              <a:rPr lang="ko-KR" altLang="en-US" sz="18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주된 활동입니다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endParaRPr lang="ko-KR" altLang="en-US" sz="20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287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1339;p37"/>
          <p:cNvSpPr txBox="1">
            <a:spLocks/>
          </p:cNvSpPr>
          <p:nvPr/>
        </p:nvSpPr>
        <p:spPr>
          <a:xfrm>
            <a:off x="928924" y="85665"/>
            <a:ext cx="5121355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3600" b="1" dirty="0" smtClean="0">
                <a:latin typeface="한컴 백제 M" pitchFamily="18" charset="-127"/>
                <a:ea typeface="한컴 백제 M" pitchFamily="18" charset="-127"/>
              </a:rPr>
              <a:t>선생님께 드리는 안내서 </a:t>
            </a:r>
            <a:r>
              <a:rPr lang="en-US" altLang="ko-KR" sz="3600" b="1" dirty="0" smtClean="0">
                <a:latin typeface="한컴 백제 M" pitchFamily="18" charset="-127"/>
                <a:ea typeface="한컴 백제 M" pitchFamily="18" charset="-127"/>
              </a:rPr>
              <a:t>3</a:t>
            </a:r>
            <a:endParaRPr lang="en-US" sz="3600" b="1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65" name="Google Shape;1061;p35"/>
          <p:cNvSpPr/>
          <p:nvPr/>
        </p:nvSpPr>
        <p:spPr>
          <a:xfrm>
            <a:off x="413817" y="982365"/>
            <a:ext cx="8322522" cy="3855148"/>
          </a:xfrm>
          <a:prstGeom prst="rect">
            <a:avLst/>
          </a:prstGeom>
          <a:solidFill>
            <a:schemeClr val="bg1">
              <a:lumMod val="50000"/>
              <a:alpha val="68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2" name="_x48088568" descr="EMB000048fc11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4" r="19061"/>
          <a:stretch>
            <a:fillRect/>
          </a:stretch>
        </p:blipFill>
        <p:spPr bwMode="auto">
          <a:xfrm>
            <a:off x="176848" y="57013"/>
            <a:ext cx="820672" cy="10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그림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66" y="-1111813"/>
            <a:ext cx="4061909" cy="3543052"/>
          </a:xfrm>
          <a:prstGeom prst="rect">
            <a:avLst/>
          </a:prstGeom>
        </p:spPr>
      </p:pic>
      <p:pic>
        <p:nvPicPr>
          <p:cNvPr id="25" name="Picture 2" descr="C:\Users\김호진\Desktop\drive-download-20200112T125028Z-001\KakaoTalk_20190530_001902258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" t="61857" r="82756" b="27066"/>
          <a:stretch/>
        </p:blipFill>
        <p:spPr bwMode="auto">
          <a:xfrm>
            <a:off x="641742" y="1342726"/>
            <a:ext cx="393162" cy="3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997520" y="1279237"/>
            <a:ext cx="2576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[</a:t>
            </a:r>
            <a:r>
              <a:rPr lang="ko-KR" altLang="en-US" sz="2800" dirty="0" err="1" smtClean="0">
                <a:latin typeface="한컴 백제 M" pitchFamily="18" charset="-127"/>
                <a:ea typeface="한컴 백제 M" pitchFamily="18" charset="-127"/>
              </a:rPr>
              <a:t>차시안내</a:t>
            </a:r>
            <a:r>
              <a:rPr lang="en-US" altLang="ko-KR" sz="2800" dirty="0" smtClean="0">
                <a:latin typeface="한컴 백제 M" pitchFamily="18" charset="-127"/>
                <a:ea typeface="한컴 백제 M" pitchFamily="18" charset="-127"/>
              </a:rPr>
              <a:t>]</a:t>
            </a:r>
            <a:endParaRPr lang="ko-KR" altLang="en-US" sz="2800" dirty="0">
              <a:latin typeface="한컴 백제 M" pitchFamily="18" charset="-127"/>
              <a:ea typeface="한컴 백제 M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64076" y="2053977"/>
            <a:ext cx="69841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1&gt;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에서는 아이들에게 아직 익숙지 않은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그림책의 뜻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 대해서 자세히 알아보고 </a:t>
            </a:r>
            <a:endParaRPr lang="en-US" altLang="ko-KR" sz="2000" dirty="0" smtClean="0">
              <a:latin typeface="한컴 백제 M" pitchFamily="18" charset="-127"/>
              <a:ea typeface="한컴 백제 M" pitchFamily="18" charset="-127"/>
            </a:endParaRP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2&gt;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에서는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그림 읽기</a:t>
            </a:r>
            <a:r>
              <a:rPr lang="en-US" altLang="ko-KR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소리 내어 읽기</a:t>
            </a:r>
            <a:r>
              <a:rPr lang="en-US" altLang="ko-KR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,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다시 읽기 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등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단계별 읽기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를 통해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내용을 파악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해 봅니다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</a:p>
          <a:p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&lt;</a:t>
            </a:r>
            <a:r>
              <a:rPr lang="ko-KR" altLang="en-US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활동 </a:t>
            </a:r>
            <a:r>
              <a:rPr lang="en-US" altLang="ko-KR" sz="2400" dirty="0" smtClean="0">
                <a:solidFill>
                  <a:schemeClr val="bg2"/>
                </a:solidFill>
                <a:latin typeface="한컴 백제 M" pitchFamily="18" charset="-127"/>
                <a:ea typeface="한컴 백제 M" pitchFamily="18" charset="-127"/>
              </a:rPr>
              <a:t>3&gt;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은 그림책 속의 인물이 되어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실제 등장인물의 입장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에서 </a:t>
            </a:r>
            <a:r>
              <a:rPr lang="ko-KR" altLang="en-US" sz="2400" dirty="0" smtClean="0">
                <a:solidFill>
                  <a:srgbClr val="FF0000"/>
                </a:solidFill>
                <a:latin typeface="한컴 백제 M" pitchFamily="18" charset="-127"/>
                <a:ea typeface="한컴 백제 M" pitchFamily="18" charset="-127"/>
              </a:rPr>
              <a:t>생각해보는 활동</a:t>
            </a:r>
            <a:r>
              <a:rPr lang="ko-KR" altLang="en-US" sz="2000" dirty="0" smtClean="0">
                <a:latin typeface="한컴 백제 M" pitchFamily="18" charset="-127"/>
                <a:ea typeface="한컴 백제 M" pitchFamily="18" charset="-127"/>
              </a:rPr>
              <a:t>으로 구성되어 있습니다</a:t>
            </a:r>
            <a:r>
              <a:rPr lang="en-US" altLang="ko-KR" sz="2000" dirty="0" smtClean="0">
                <a:latin typeface="한컴 백제 M" pitchFamily="18" charset="-127"/>
                <a:ea typeface="한컴 백제 M" pitchFamily="18" charset="-127"/>
              </a:rPr>
              <a:t>. </a:t>
            </a:r>
            <a:endParaRPr lang="ko-KR" altLang="en-US" sz="2400" dirty="0">
              <a:latin typeface="한컴 백제 M" pitchFamily="18" charset="-127"/>
              <a:ea typeface="한컴 백제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593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86"/>
          <a:stretch/>
        </p:blipFill>
        <p:spPr>
          <a:xfrm>
            <a:off x="675860" y="-740618"/>
            <a:ext cx="8040893" cy="40836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3507853"/>
            <a:ext cx="2621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박규빈 글</a:t>
            </a:r>
            <a:r>
              <a:rPr lang="en-US" altLang="ko-KR" sz="3200" dirty="0" smtClean="0">
                <a:latin typeface="한컴 백제 B" pitchFamily="18" charset="-127"/>
                <a:ea typeface="한컴 백제 B" pitchFamily="18" charset="-127"/>
              </a:rPr>
              <a:t>/</a:t>
            </a:r>
            <a:r>
              <a:rPr lang="ko-KR" altLang="en-US" sz="3200" dirty="0" smtClean="0">
                <a:latin typeface="한컴 백제 B" pitchFamily="18" charset="-127"/>
                <a:ea typeface="한컴 백제 B" pitchFamily="18" charset="-127"/>
              </a:rPr>
              <a:t>그림</a:t>
            </a:r>
            <a:endParaRPr lang="ko-KR" altLang="en-US" sz="32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72400" y="211455"/>
            <a:ext cx="69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latin typeface="한컴 백제 B" pitchFamily="18" charset="-127"/>
                <a:ea typeface="한컴 백제 B" pitchFamily="18" charset="-127"/>
              </a:rPr>
              <a:t>1</a:t>
            </a:r>
            <a:r>
              <a:rPr lang="ko-KR" altLang="en-US" sz="2000" dirty="0" err="1" smtClean="0">
                <a:latin typeface="한컴 백제 B" pitchFamily="18" charset="-127"/>
                <a:ea typeface="한컴 백제 B" pitchFamily="18" charset="-127"/>
              </a:rPr>
              <a:t>차시</a:t>
            </a:r>
            <a:endParaRPr lang="ko-KR" altLang="en-US" sz="20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5" name="Google Shape;2755;p35"/>
          <p:cNvSpPr/>
          <p:nvPr/>
        </p:nvSpPr>
        <p:spPr>
          <a:xfrm>
            <a:off x="2410051" y="3226353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6" name="Google Shape;2756;p35"/>
          <p:cNvSpPr/>
          <p:nvPr/>
        </p:nvSpPr>
        <p:spPr>
          <a:xfrm rot="10800000">
            <a:off x="5924064" y="3198025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48288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35"/>
          <p:cNvSpPr/>
          <p:nvPr/>
        </p:nvSpPr>
        <p:spPr>
          <a:xfrm>
            <a:off x="1043608" y="23557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2"/>
                </a:solidFill>
                <a:latin typeface="Arbutus Slab"/>
              </a:rPr>
              <a:t>“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2007033" y="1563638"/>
            <a:ext cx="5229263" cy="2844577"/>
          </a:xfrm>
          <a:prstGeom prst="roundRect">
            <a:avLst/>
          </a:prstGeom>
          <a:solidFill>
            <a:schemeClr val="accent2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ko-KR" altLang="en-US"/>
          </a:p>
        </p:txBody>
      </p:sp>
      <p:sp>
        <p:nvSpPr>
          <p:cNvPr id="2756" name="Google Shape;2756;p35"/>
          <p:cNvSpPr/>
          <p:nvPr/>
        </p:nvSpPr>
        <p:spPr>
          <a:xfrm rot="10800000">
            <a:off x="7452320" y="2355726"/>
            <a:ext cx="809158" cy="56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>
                  <a:noFill/>
                </a:ln>
                <a:solidFill>
                  <a:schemeClr val="accent1"/>
                </a:solidFill>
                <a:latin typeface="Arbutus Slab"/>
              </a:rPr>
              <a:t>“</a:t>
            </a:r>
          </a:p>
        </p:txBody>
      </p:sp>
      <p:sp>
        <p:nvSpPr>
          <p:cNvPr id="2757" name="Google Shape;2757;p35"/>
          <p:cNvSpPr txBox="1">
            <a:spLocks noGrp="1"/>
          </p:cNvSpPr>
          <p:nvPr>
            <p:ph type="subTitle" idx="1"/>
          </p:nvPr>
        </p:nvSpPr>
        <p:spPr>
          <a:xfrm>
            <a:off x="1835696" y="1707654"/>
            <a:ext cx="5544616" cy="111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ko-KR" altLang="en-US" sz="4800" dirty="0">
                <a:latin typeface="한컴 백제 B" pitchFamily="18" charset="-127"/>
                <a:ea typeface="한컴 백제 B" pitchFamily="18" charset="-127"/>
              </a:rPr>
              <a:t>그림책을 읽고</a:t>
            </a:r>
            <a:endParaRPr lang="en-US" altLang="ko-KR" sz="4800" dirty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4800" dirty="0">
                <a:latin typeface="한컴 백제 B" pitchFamily="18" charset="-127"/>
                <a:ea typeface="한컴 백제 B" pitchFamily="18" charset="-127"/>
              </a:rPr>
              <a:t>그림책 속의 인물이</a:t>
            </a:r>
            <a:endParaRPr lang="en-US" altLang="ko-KR" sz="4800" dirty="0">
              <a:latin typeface="한컴 백제 B" pitchFamily="18" charset="-127"/>
              <a:ea typeface="한컴 백제 B" pitchFamily="18" charset="-127"/>
            </a:endParaRPr>
          </a:p>
          <a:p>
            <a:r>
              <a:rPr lang="ko-KR" altLang="en-US" sz="4800" dirty="0">
                <a:latin typeface="한컴 백제 B" pitchFamily="18" charset="-127"/>
                <a:ea typeface="한컴 백제 B" pitchFamily="18" charset="-127"/>
              </a:rPr>
              <a:t>되어봅시다</a:t>
            </a:r>
            <a:r>
              <a:rPr lang="en-US" altLang="ko-KR" sz="4800" dirty="0">
                <a:latin typeface="한컴 백제 B" pitchFamily="18" charset="-127"/>
                <a:ea typeface="한컴 백제 B" pitchFamily="18" charset="-127"/>
              </a:rPr>
              <a:t>.</a:t>
            </a:r>
            <a:endParaRPr lang="ko-KR" altLang="en-US" sz="4800" dirty="0"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6" name="Google Shape;1339;p37"/>
          <p:cNvSpPr txBox="1">
            <a:spLocks/>
          </p:cNvSpPr>
          <p:nvPr/>
        </p:nvSpPr>
        <p:spPr>
          <a:xfrm>
            <a:off x="3131840" y="569875"/>
            <a:ext cx="5801578" cy="67252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&lt;</a:t>
            </a:r>
            <a:r>
              <a:rPr lang="ko-KR" altLang="en-US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문제</a:t>
            </a:r>
            <a:r>
              <a:rPr lang="en-US" altLang="ko-K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&gt;</a:t>
            </a:r>
            <a:endParaRPr lang="en-US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73" y="2571750"/>
            <a:ext cx="2268252" cy="276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2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75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1" name="Google Shape;2351;p30"/>
          <p:cNvGrpSpPr/>
          <p:nvPr/>
        </p:nvGrpSpPr>
        <p:grpSpPr>
          <a:xfrm>
            <a:off x="1595452" y="3757377"/>
            <a:ext cx="820972" cy="684220"/>
            <a:chOff x="2226275" y="2120850"/>
            <a:chExt cx="356000" cy="296700"/>
          </a:xfrm>
        </p:grpSpPr>
        <p:sp>
          <p:nvSpPr>
            <p:cNvPr id="2352" name="Google Shape;2352;p30"/>
            <p:cNvSpPr/>
            <p:nvPr/>
          </p:nvSpPr>
          <p:spPr>
            <a:xfrm>
              <a:off x="2226275" y="2120850"/>
              <a:ext cx="356000" cy="296700"/>
            </a:xfrm>
            <a:custGeom>
              <a:avLst/>
              <a:gdLst/>
              <a:ahLst/>
              <a:cxnLst/>
              <a:rect l="l" t="t" r="r" b="b"/>
              <a:pathLst>
                <a:path w="14240" h="11868" extrusionOk="0">
                  <a:moveTo>
                    <a:pt x="3039" y="0"/>
                  </a:moveTo>
                  <a:cubicBezTo>
                    <a:pt x="1403" y="0"/>
                    <a:pt x="0" y="406"/>
                    <a:pt x="289" y="1883"/>
                  </a:cubicBezTo>
                  <a:cubicBezTo>
                    <a:pt x="812" y="4557"/>
                    <a:pt x="4016" y="8227"/>
                    <a:pt x="5769" y="10315"/>
                  </a:cubicBezTo>
                  <a:cubicBezTo>
                    <a:pt x="6470" y="11147"/>
                    <a:pt x="7390" y="11867"/>
                    <a:pt x="8347" y="11867"/>
                  </a:cubicBezTo>
                  <a:cubicBezTo>
                    <a:pt x="8813" y="11867"/>
                    <a:pt x="9287" y="11697"/>
                    <a:pt x="9749" y="11286"/>
                  </a:cubicBezTo>
                  <a:cubicBezTo>
                    <a:pt x="14240" y="7300"/>
                    <a:pt x="12814" y="1807"/>
                    <a:pt x="7252" y="564"/>
                  </a:cubicBezTo>
                  <a:cubicBezTo>
                    <a:pt x="6668" y="433"/>
                    <a:pt x="4729" y="0"/>
                    <a:pt x="30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3" name="Google Shape;2353;p30"/>
            <p:cNvSpPr/>
            <p:nvPr/>
          </p:nvSpPr>
          <p:spPr>
            <a:xfrm>
              <a:off x="2424900" y="2376425"/>
              <a:ext cx="10900" cy="11400"/>
            </a:xfrm>
            <a:custGeom>
              <a:avLst/>
              <a:gdLst/>
              <a:ahLst/>
              <a:cxnLst/>
              <a:rect l="l" t="t" r="r" b="b"/>
              <a:pathLst>
                <a:path w="436" h="456" extrusionOk="0">
                  <a:moveTo>
                    <a:pt x="122" y="0"/>
                  </a:moveTo>
                  <a:cubicBezTo>
                    <a:pt x="62" y="0"/>
                    <a:pt x="8" y="28"/>
                    <a:pt x="0" y="105"/>
                  </a:cubicBezTo>
                  <a:cubicBezTo>
                    <a:pt x="7" y="237"/>
                    <a:pt x="82" y="363"/>
                    <a:pt x="202" y="426"/>
                  </a:cubicBezTo>
                  <a:cubicBezTo>
                    <a:pt x="237" y="444"/>
                    <a:pt x="280" y="455"/>
                    <a:pt x="320" y="455"/>
                  </a:cubicBezTo>
                  <a:cubicBezTo>
                    <a:pt x="382" y="455"/>
                    <a:pt x="436" y="427"/>
                    <a:pt x="436" y="351"/>
                  </a:cubicBezTo>
                  <a:cubicBezTo>
                    <a:pt x="429" y="212"/>
                    <a:pt x="354" y="92"/>
                    <a:pt x="234" y="29"/>
                  </a:cubicBezTo>
                  <a:cubicBezTo>
                    <a:pt x="202" y="12"/>
                    <a:pt x="161" y="0"/>
                    <a:pt x="1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4" name="Google Shape;2354;p30"/>
            <p:cNvSpPr/>
            <p:nvPr/>
          </p:nvSpPr>
          <p:spPr>
            <a:xfrm>
              <a:off x="2412600" y="2377300"/>
              <a:ext cx="8550" cy="7925"/>
            </a:xfrm>
            <a:custGeom>
              <a:avLst/>
              <a:gdLst/>
              <a:ahLst/>
              <a:cxnLst/>
              <a:rect l="l" t="t" r="r" b="b"/>
              <a:pathLst>
                <a:path w="342" h="317" extrusionOk="0">
                  <a:moveTo>
                    <a:pt x="101" y="0"/>
                  </a:moveTo>
                  <a:cubicBezTo>
                    <a:pt x="13" y="0"/>
                    <a:pt x="0" y="82"/>
                    <a:pt x="26" y="152"/>
                  </a:cubicBezTo>
                  <a:cubicBezTo>
                    <a:pt x="64" y="234"/>
                    <a:pt x="139" y="297"/>
                    <a:pt x="228" y="316"/>
                  </a:cubicBezTo>
                  <a:lnTo>
                    <a:pt x="246" y="316"/>
                  </a:lnTo>
                  <a:cubicBezTo>
                    <a:pt x="250" y="316"/>
                    <a:pt x="253" y="316"/>
                    <a:pt x="256" y="316"/>
                  </a:cubicBezTo>
                  <a:cubicBezTo>
                    <a:pt x="297" y="316"/>
                    <a:pt x="335" y="281"/>
                    <a:pt x="335" y="240"/>
                  </a:cubicBezTo>
                  <a:cubicBezTo>
                    <a:pt x="341" y="196"/>
                    <a:pt x="328" y="145"/>
                    <a:pt x="297" y="114"/>
                  </a:cubicBezTo>
                  <a:cubicBezTo>
                    <a:pt x="253" y="44"/>
                    <a:pt x="177" y="7"/>
                    <a:pt x="1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5" name="Google Shape;2355;p30"/>
            <p:cNvSpPr/>
            <p:nvPr/>
          </p:nvSpPr>
          <p:spPr>
            <a:xfrm>
              <a:off x="2400050" y="2365000"/>
              <a:ext cx="8375" cy="6875"/>
            </a:xfrm>
            <a:custGeom>
              <a:avLst/>
              <a:gdLst/>
              <a:ahLst/>
              <a:cxnLst/>
              <a:rect l="l" t="t" r="r" b="b"/>
              <a:pathLst>
                <a:path w="335" h="275" extrusionOk="0">
                  <a:moveTo>
                    <a:pt x="136" y="1"/>
                  </a:moveTo>
                  <a:cubicBezTo>
                    <a:pt x="118" y="1"/>
                    <a:pt x="101" y="7"/>
                    <a:pt x="86" y="19"/>
                  </a:cubicBezTo>
                  <a:cubicBezTo>
                    <a:pt x="1" y="98"/>
                    <a:pt x="140" y="272"/>
                    <a:pt x="246" y="272"/>
                  </a:cubicBezTo>
                  <a:cubicBezTo>
                    <a:pt x="249" y="272"/>
                    <a:pt x="253" y="272"/>
                    <a:pt x="256" y="271"/>
                  </a:cubicBezTo>
                  <a:cubicBezTo>
                    <a:pt x="261" y="273"/>
                    <a:pt x="266" y="274"/>
                    <a:pt x="271" y="274"/>
                  </a:cubicBezTo>
                  <a:cubicBezTo>
                    <a:pt x="295" y="274"/>
                    <a:pt x="313" y="249"/>
                    <a:pt x="313" y="227"/>
                  </a:cubicBezTo>
                  <a:cubicBezTo>
                    <a:pt x="334" y="138"/>
                    <a:pt x="224" y="1"/>
                    <a:pt x="13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6" name="Google Shape;2356;p30"/>
            <p:cNvSpPr/>
            <p:nvPr/>
          </p:nvSpPr>
          <p:spPr>
            <a:xfrm>
              <a:off x="2410275" y="2359600"/>
              <a:ext cx="5625" cy="5675"/>
            </a:xfrm>
            <a:custGeom>
              <a:avLst/>
              <a:gdLst/>
              <a:ahLst/>
              <a:cxnLst/>
              <a:rect l="l" t="t" r="r" b="b"/>
              <a:pathLst>
                <a:path w="225" h="227" extrusionOk="0">
                  <a:moveTo>
                    <a:pt x="53" y="0"/>
                  </a:moveTo>
                  <a:cubicBezTo>
                    <a:pt x="27" y="0"/>
                    <a:pt x="9" y="15"/>
                    <a:pt x="5" y="52"/>
                  </a:cubicBezTo>
                  <a:cubicBezTo>
                    <a:pt x="1" y="125"/>
                    <a:pt x="110" y="227"/>
                    <a:pt x="174" y="227"/>
                  </a:cubicBezTo>
                  <a:cubicBezTo>
                    <a:pt x="200" y="227"/>
                    <a:pt x="218" y="211"/>
                    <a:pt x="220" y="172"/>
                  </a:cubicBezTo>
                  <a:cubicBezTo>
                    <a:pt x="224" y="99"/>
                    <a:pt x="117" y="0"/>
                    <a:pt x="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30"/>
            <p:cNvSpPr/>
            <p:nvPr/>
          </p:nvSpPr>
          <p:spPr>
            <a:xfrm>
              <a:off x="2446175" y="2366800"/>
              <a:ext cx="11375" cy="7700"/>
            </a:xfrm>
            <a:custGeom>
              <a:avLst/>
              <a:gdLst/>
              <a:ahLst/>
              <a:cxnLst/>
              <a:rect l="l" t="t" r="r" b="b"/>
              <a:pathLst>
                <a:path w="455" h="308" extrusionOk="0">
                  <a:moveTo>
                    <a:pt x="197" y="1"/>
                  </a:moveTo>
                  <a:cubicBezTo>
                    <a:pt x="160" y="1"/>
                    <a:pt x="122" y="10"/>
                    <a:pt x="83" y="29"/>
                  </a:cubicBezTo>
                  <a:cubicBezTo>
                    <a:pt x="1" y="67"/>
                    <a:pt x="83" y="193"/>
                    <a:pt x="140" y="218"/>
                  </a:cubicBezTo>
                  <a:cubicBezTo>
                    <a:pt x="196" y="244"/>
                    <a:pt x="234" y="263"/>
                    <a:pt x="278" y="288"/>
                  </a:cubicBezTo>
                  <a:cubicBezTo>
                    <a:pt x="299" y="301"/>
                    <a:pt x="323" y="308"/>
                    <a:pt x="346" y="308"/>
                  </a:cubicBezTo>
                  <a:cubicBezTo>
                    <a:pt x="367" y="308"/>
                    <a:pt x="387" y="303"/>
                    <a:pt x="404" y="294"/>
                  </a:cubicBezTo>
                  <a:cubicBezTo>
                    <a:pt x="442" y="269"/>
                    <a:pt x="455" y="225"/>
                    <a:pt x="436" y="187"/>
                  </a:cubicBezTo>
                  <a:cubicBezTo>
                    <a:pt x="389" y="75"/>
                    <a:pt x="301" y="1"/>
                    <a:pt x="1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30"/>
            <p:cNvSpPr/>
            <p:nvPr/>
          </p:nvSpPr>
          <p:spPr>
            <a:xfrm>
              <a:off x="2450925" y="2382025"/>
              <a:ext cx="5500" cy="4925"/>
            </a:xfrm>
            <a:custGeom>
              <a:avLst/>
              <a:gdLst/>
              <a:ahLst/>
              <a:cxnLst/>
              <a:rect l="l" t="t" r="r" b="b"/>
              <a:pathLst>
                <a:path w="220" h="197" extrusionOk="0">
                  <a:moveTo>
                    <a:pt x="106" y="1"/>
                  </a:moveTo>
                  <a:cubicBezTo>
                    <a:pt x="95" y="1"/>
                    <a:pt x="84" y="6"/>
                    <a:pt x="76" y="19"/>
                  </a:cubicBezTo>
                  <a:cubicBezTo>
                    <a:pt x="0" y="57"/>
                    <a:pt x="76" y="158"/>
                    <a:pt x="120" y="183"/>
                  </a:cubicBezTo>
                  <a:cubicBezTo>
                    <a:pt x="137" y="193"/>
                    <a:pt x="152" y="197"/>
                    <a:pt x="164" y="197"/>
                  </a:cubicBezTo>
                  <a:cubicBezTo>
                    <a:pt x="210" y="197"/>
                    <a:pt x="219" y="139"/>
                    <a:pt x="189" y="89"/>
                  </a:cubicBezTo>
                  <a:lnTo>
                    <a:pt x="183" y="70"/>
                  </a:lnTo>
                  <a:cubicBezTo>
                    <a:pt x="174" y="42"/>
                    <a:pt x="137" y="1"/>
                    <a:pt x="1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30"/>
            <p:cNvSpPr/>
            <p:nvPr/>
          </p:nvSpPr>
          <p:spPr>
            <a:xfrm>
              <a:off x="2340075" y="2218975"/>
              <a:ext cx="7125" cy="7500"/>
            </a:xfrm>
            <a:custGeom>
              <a:avLst/>
              <a:gdLst/>
              <a:ahLst/>
              <a:cxnLst/>
              <a:rect l="l" t="t" r="r" b="b"/>
              <a:pathLst>
                <a:path w="285" h="300" extrusionOk="0">
                  <a:moveTo>
                    <a:pt x="79" y="0"/>
                  </a:moveTo>
                  <a:cubicBezTo>
                    <a:pt x="39" y="0"/>
                    <a:pt x="4" y="20"/>
                    <a:pt x="0" y="70"/>
                  </a:cubicBezTo>
                  <a:cubicBezTo>
                    <a:pt x="0" y="159"/>
                    <a:pt x="51" y="241"/>
                    <a:pt x="133" y="279"/>
                  </a:cubicBezTo>
                  <a:cubicBezTo>
                    <a:pt x="153" y="291"/>
                    <a:pt x="180" y="300"/>
                    <a:pt x="206" y="300"/>
                  </a:cubicBezTo>
                  <a:cubicBezTo>
                    <a:pt x="245" y="300"/>
                    <a:pt x="280" y="281"/>
                    <a:pt x="284" y="228"/>
                  </a:cubicBezTo>
                  <a:cubicBezTo>
                    <a:pt x="278" y="140"/>
                    <a:pt x="227" y="64"/>
                    <a:pt x="152" y="20"/>
                  </a:cubicBezTo>
                  <a:cubicBezTo>
                    <a:pt x="130" y="8"/>
                    <a:pt x="104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30"/>
            <p:cNvSpPr/>
            <p:nvPr/>
          </p:nvSpPr>
          <p:spPr>
            <a:xfrm>
              <a:off x="2321475" y="2220175"/>
              <a:ext cx="6950" cy="6300"/>
            </a:xfrm>
            <a:custGeom>
              <a:avLst/>
              <a:gdLst/>
              <a:ahLst/>
              <a:cxnLst/>
              <a:rect l="l" t="t" r="r" b="b"/>
              <a:pathLst>
                <a:path w="278" h="252" extrusionOk="0">
                  <a:moveTo>
                    <a:pt x="62" y="0"/>
                  </a:moveTo>
                  <a:cubicBezTo>
                    <a:pt x="42" y="0"/>
                    <a:pt x="21" y="7"/>
                    <a:pt x="13" y="29"/>
                  </a:cubicBezTo>
                  <a:cubicBezTo>
                    <a:pt x="6" y="48"/>
                    <a:pt x="0" y="60"/>
                    <a:pt x="0" y="79"/>
                  </a:cubicBezTo>
                  <a:cubicBezTo>
                    <a:pt x="0" y="133"/>
                    <a:pt x="95" y="252"/>
                    <a:pt x="155" y="252"/>
                  </a:cubicBezTo>
                  <a:cubicBezTo>
                    <a:pt x="173" y="252"/>
                    <a:pt x="187" y="242"/>
                    <a:pt x="196" y="218"/>
                  </a:cubicBezTo>
                  <a:cubicBezTo>
                    <a:pt x="202" y="205"/>
                    <a:pt x="208" y="199"/>
                    <a:pt x="208" y="199"/>
                  </a:cubicBezTo>
                  <a:cubicBezTo>
                    <a:pt x="278" y="161"/>
                    <a:pt x="208" y="54"/>
                    <a:pt x="164" y="35"/>
                  </a:cubicBezTo>
                  <a:cubicBezTo>
                    <a:pt x="139" y="22"/>
                    <a:pt x="114" y="10"/>
                    <a:pt x="88" y="4"/>
                  </a:cubicBezTo>
                  <a:cubicBezTo>
                    <a:pt x="81" y="2"/>
                    <a:pt x="72" y="0"/>
                    <a:pt x="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30"/>
            <p:cNvSpPr/>
            <p:nvPr/>
          </p:nvSpPr>
          <p:spPr>
            <a:xfrm>
              <a:off x="2344175" y="2249950"/>
              <a:ext cx="7575" cy="7350"/>
            </a:xfrm>
            <a:custGeom>
              <a:avLst/>
              <a:gdLst/>
              <a:ahLst/>
              <a:cxnLst/>
              <a:rect l="l" t="t" r="r" b="b"/>
              <a:pathLst>
                <a:path w="303" h="294" extrusionOk="0">
                  <a:moveTo>
                    <a:pt x="115" y="1"/>
                  </a:moveTo>
                  <a:cubicBezTo>
                    <a:pt x="106" y="1"/>
                    <a:pt x="97" y="2"/>
                    <a:pt x="89" y="5"/>
                  </a:cubicBezTo>
                  <a:cubicBezTo>
                    <a:pt x="0" y="30"/>
                    <a:pt x="57" y="162"/>
                    <a:pt x="95" y="206"/>
                  </a:cubicBezTo>
                  <a:lnTo>
                    <a:pt x="114" y="219"/>
                  </a:lnTo>
                  <a:lnTo>
                    <a:pt x="107" y="213"/>
                  </a:lnTo>
                  <a:lnTo>
                    <a:pt x="107" y="213"/>
                  </a:lnTo>
                  <a:cubicBezTo>
                    <a:pt x="143" y="248"/>
                    <a:pt x="208" y="293"/>
                    <a:pt x="253" y="293"/>
                  </a:cubicBezTo>
                  <a:cubicBezTo>
                    <a:pt x="280" y="293"/>
                    <a:pt x="301" y="277"/>
                    <a:pt x="303" y="232"/>
                  </a:cubicBezTo>
                  <a:cubicBezTo>
                    <a:pt x="303" y="200"/>
                    <a:pt x="303" y="175"/>
                    <a:pt x="290" y="143"/>
                  </a:cubicBezTo>
                  <a:cubicBezTo>
                    <a:pt x="262" y="87"/>
                    <a:pt x="189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30"/>
            <p:cNvSpPr/>
            <p:nvPr/>
          </p:nvSpPr>
          <p:spPr>
            <a:xfrm>
              <a:off x="2349675" y="2232100"/>
              <a:ext cx="8400" cy="6400"/>
            </a:xfrm>
            <a:custGeom>
              <a:avLst/>
              <a:gdLst/>
              <a:ahLst/>
              <a:cxnLst/>
              <a:rect l="l" t="t" r="r" b="b"/>
              <a:pathLst>
                <a:path w="336" h="256" extrusionOk="0">
                  <a:moveTo>
                    <a:pt x="138" y="1"/>
                  </a:moveTo>
                  <a:cubicBezTo>
                    <a:pt x="130" y="1"/>
                    <a:pt x="122" y="2"/>
                    <a:pt x="115" y="6"/>
                  </a:cubicBezTo>
                  <a:lnTo>
                    <a:pt x="96" y="18"/>
                  </a:lnTo>
                  <a:cubicBezTo>
                    <a:pt x="1" y="63"/>
                    <a:pt x="96" y="195"/>
                    <a:pt x="152" y="227"/>
                  </a:cubicBezTo>
                  <a:lnTo>
                    <a:pt x="184" y="239"/>
                  </a:lnTo>
                  <a:cubicBezTo>
                    <a:pt x="204" y="246"/>
                    <a:pt x="232" y="256"/>
                    <a:pt x="256" y="256"/>
                  </a:cubicBezTo>
                  <a:cubicBezTo>
                    <a:pt x="279" y="256"/>
                    <a:pt x="298" y="247"/>
                    <a:pt x="304" y="220"/>
                  </a:cubicBezTo>
                  <a:cubicBezTo>
                    <a:pt x="335" y="145"/>
                    <a:pt x="285" y="94"/>
                    <a:pt x="234" y="44"/>
                  </a:cubicBezTo>
                  <a:cubicBezTo>
                    <a:pt x="214" y="28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30"/>
            <p:cNvSpPr/>
            <p:nvPr/>
          </p:nvSpPr>
          <p:spPr>
            <a:xfrm>
              <a:off x="2386900" y="2247800"/>
              <a:ext cx="7600" cy="7500"/>
            </a:xfrm>
            <a:custGeom>
              <a:avLst/>
              <a:gdLst/>
              <a:ahLst/>
              <a:cxnLst/>
              <a:rect l="l" t="t" r="r" b="b"/>
              <a:pathLst>
                <a:path w="304" h="300" extrusionOk="0">
                  <a:moveTo>
                    <a:pt x="98" y="0"/>
                  </a:moveTo>
                  <a:cubicBezTo>
                    <a:pt x="86" y="0"/>
                    <a:pt x="74" y="4"/>
                    <a:pt x="63" y="15"/>
                  </a:cubicBezTo>
                  <a:cubicBezTo>
                    <a:pt x="51" y="21"/>
                    <a:pt x="38" y="34"/>
                    <a:pt x="32" y="53"/>
                  </a:cubicBezTo>
                  <a:cubicBezTo>
                    <a:pt x="32" y="65"/>
                    <a:pt x="26" y="84"/>
                    <a:pt x="26" y="97"/>
                  </a:cubicBezTo>
                  <a:lnTo>
                    <a:pt x="26" y="109"/>
                  </a:lnTo>
                  <a:lnTo>
                    <a:pt x="26" y="109"/>
                  </a:lnTo>
                  <a:cubicBezTo>
                    <a:pt x="0" y="166"/>
                    <a:pt x="63" y="242"/>
                    <a:pt x="108" y="261"/>
                  </a:cubicBezTo>
                  <a:cubicBezTo>
                    <a:pt x="127" y="273"/>
                    <a:pt x="145" y="286"/>
                    <a:pt x="171" y="292"/>
                  </a:cubicBezTo>
                  <a:cubicBezTo>
                    <a:pt x="181" y="298"/>
                    <a:pt x="192" y="300"/>
                    <a:pt x="203" y="300"/>
                  </a:cubicBezTo>
                  <a:cubicBezTo>
                    <a:pt x="230" y="300"/>
                    <a:pt x="256" y="284"/>
                    <a:pt x="265" y="261"/>
                  </a:cubicBezTo>
                  <a:lnTo>
                    <a:pt x="278" y="248"/>
                  </a:lnTo>
                  <a:cubicBezTo>
                    <a:pt x="303" y="210"/>
                    <a:pt x="272" y="147"/>
                    <a:pt x="253" y="116"/>
                  </a:cubicBezTo>
                  <a:cubicBezTo>
                    <a:pt x="227" y="72"/>
                    <a:pt x="196" y="34"/>
                    <a:pt x="145" y="15"/>
                  </a:cubicBezTo>
                  <a:cubicBezTo>
                    <a:pt x="131" y="8"/>
                    <a:pt x="114" y="0"/>
                    <a:pt x="9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30"/>
            <p:cNvSpPr/>
            <p:nvPr/>
          </p:nvSpPr>
          <p:spPr>
            <a:xfrm>
              <a:off x="2384850" y="2218500"/>
              <a:ext cx="3325" cy="3375"/>
            </a:xfrm>
            <a:custGeom>
              <a:avLst/>
              <a:gdLst/>
              <a:ahLst/>
              <a:cxnLst/>
              <a:rect l="l" t="t" r="r" b="b"/>
              <a:pathLst>
                <a:path w="133" h="135" extrusionOk="0">
                  <a:moveTo>
                    <a:pt x="28" y="1"/>
                  </a:moveTo>
                  <a:cubicBezTo>
                    <a:pt x="13" y="1"/>
                    <a:pt x="2" y="10"/>
                    <a:pt x="0" y="33"/>
                  </a:cubicBezTo>
                  <a:cubicBezTo>
                    <a:pt x="0" y="74"/>
                    <a:pt x="66" y="134"/>
                    <a:pt x="105" y="134"/>
                  </a:cubicBezTo>
                  <a:cubicBezTo>
                    <a:pt x="120" y="134"/>
                    <a:pt x="131" y="125"/>
                    <a:pt x="133" y="102"/>
                  </a:cubicBezTo>
                  <a:cubicBezTo>
                    <a:pt x="133" y="61"/>
                    <a:pt x="67" y="1"/>
                    <a:pt x="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30"/>
            <p:cNvSpPr/>
            <p:nvPr/>
          </p:nvSpPr>
          <p:spPr>
            <a:xfrm>
              <a:off x="2358825" y="2198375"/>
              <a:ext cx="7375" cy="6625"/>
            </a:xfrm>
            <a:custGeom>
              <a:avLst/>
              <a:gdLst/>
              <a:ahLst/>
              <a:cxnLst/>
              <a:rect l="l" t="t" r="r" b="b"/>
              <a:pathLst>
                <a:path w="295" h="265" extrusionOk="0">
                  <a:moveTo>
                    <a:pt x="91" y="0"/>
                  </a:moveTo>
                  <a:cubicBezTo>
                    <a:pt x="74" y="0"/>
                    <a:pt x="59" y="5"/>
                    <a:pt x="45" y="18"/>
                  </a:cubicBezTo>
                  <a:lnTo>
                    <a:pt x="39" y="30"/>
                  </a:lnTo>
                  <a:cubicBezTo>
                    <a:pt x="1" y="56"/>
                    <a:pt x="13" y="100"/>
                    <a:pt x="26" y="131"/>
                  </a:cubicBezTo>
                  <a:cubicBezTo>
                    <a:pt x="51" y="207"/>
                    <a:pt x="121" y="264"/>
                    <a:pt x="203" y="264"/>
                  </a:cubicBezTo>
                  <a:cubicBezTo>
                    <a:pt x="207" y="264"/>
                    <a:pt x="212" y="265"/>
                    <a:pt x="216" y="265"/>
                  </a:cubicBezTo>
                  <a:cubicBezTo>
                    <a:pt x="295" y="265"/>
                    <a:pt x="270" y="154"/>
                    <a:pt x="240" y="106"/>
                  </a:cubicBezTo>
                  <a:cubicBezTo>
                    <a:pt x="216" y="67"/>
                    <a:pt x="149" y="0"/>
                    <a:pt x="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6" name="Google Shape;2366;p30"/>
            <p:cNvSpPr/>
            <p:nvPr/>
          </p:nvSpPr>
          <p:spPr>
            <a:xfrm>
              <a:off x="2374525" y="2270850"/>
              <a:ext cx="8875" cy="9075"/>
            </a:xfrm>
            <a:custGeom>
              <a:avLst/>
              <a:gdLst/>
              <a:ahLst/>
              <a:cxnLst/>
              <a:rect l="l" t="t" r="r" b="b"/>
              <a:pathLst>
                <a:path w="355" h="363" extrusionOk="0">
                  <a:moveTo>
                    <a:pt x="80" y="0"/>
                  </a:moveTo>
                  <a:cubicBezTo>
                    <a:pt x="41" y="0"/>
                    <a:pt x="13" y="24"/>
                    <a:pt x="10" y="83"/>
                  </a:cubicBezTo>
                  <a:cubicBezTo>
                    <a:pt x="1" y="201"/>
                    <a:pt x="175" y="362"/>
                    <a:pt x="278" y="362"/>
                  </a:cubicBezTo>
                  <a:cubicBezTo>
                    <a:pt x="318" y="362"/>
                    <a:pt x="347" y="338"/>
                    <a:pt x="350" y="279"/>
                  </a:cubicBezTo>
                  <a:cubicBezTo>
                    <a:pt x="355" y="164"/>
                    <a:pt x="181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7" name="Google Shape;2367;p30"/>
            <p:cNvSpPr/>
            <p:nvPr/>
          </p:nvSpPr>
          <p:spPr>
            <a:xfrm>
              <a:off x="2372225" y="2245750"/>
              <a:ext cx="9250" cy="9950"/>
            </a:xfrm>
            <a:custGeom>
              <a:avLst/>
              <a:gdLst/>
              <a:ahLst/>
              <a:cxnLst/>
              <a:rect l="l" t="t" r="r" b="b"/>
              <a:pathLst>
                <a:path w="370" h="398" extrusionOk="0">
                  <a:moveTo>
                    <a:pt x="115" y="0"/>
                  </a:moveTo>
                  <a:cubicBezTo>
                    <a:pt x="91" y="0"/>
                    <a:pt x="67" y="6"/>
                    <a:pt x="45" y="21"/>
                  </a:cubicBezTo>
                  <a:cubicBezTo>
                    <a:pt x="39" y="21"/>
                    <a:pt x="39" y="21"/>
                    <a:pt x="32" y="27"/>
                  </a:cubicBezTo>
                  <a:cubicBezTo>
                    <a:pt x="1" y="46"/>
                    <a:pt x="1" y="103"/>
                    <a:pt x="7" y="135"/>
                  </a:cubicBezTo>
                  <a:cubicBezTo>
                    <a:pt x="7" y="147"/>
                    <a:pt x="13" y="160"/>
                    <a:pt x="20" y="173"/>
                  </a:cubicBezTo>
                  <a:cubicBezTo>
                    <a:pt x="39" y="250"/>
                    <a:pt x="147" y="397"/>
                    <a:pt x="242" y="397"/>
                  </a:cubicBezTo>
                  <a:cubicBezTo>
                    <a:pt x="271" y="397"/>
                    <a:pt x="299" y="383"/>
                    <a:pt x="323" y="349"/>
                  </a:cubicBezTo>
                  <a:cubicBezTo>
                    <a:pt x="335" y="324"/>
                    <a:pt x="348" y="305"/>
                    <a:pt x="354" y="273"/>
                  </a:cubicBezTo>
                  <a:cubicBezTo>
                    <a:pt x="370" y="163"/>
                    <a:pt x="237" y="0"/>
                    <a:pt x="1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8" name="Google Shape;2368;p30"/>
            <p:cNvSpPr/>
            <p:nvPr/>
          </p:nvSpPr>
          <p:spPr>
            <a:xfrm>
              <a:off x="2375700" y="2225925"/>
              <a:ext cx="8075" cy="6275"/>
            </a:xfrm>
            <a:custGeom>
              <a:avLst/>
              <a:gdLst/>
              <a:ahLst/>
              <a:cxnLst/>
              <a:rect l="l" t="t" r="r" b="b"/>
              <a:pathLst>
                <a:path w="323" h="251" extrusionOk="0">
                  <a:moveTo>
                    <a:pt x="115" y="1"/>
                  </a:moveTo>
                  <a:cubicBezTo>
                    <a:pt x="100" y="1"/>
                    <a:pt x="86" y="6"/>
                    <a:pt x="76" y="20"/>
                  </a:cubicBezTo>
                  <a:lnTo>
                    <a:pt x="38" y="57"/>
                  </a:lnTo>
                  <a:cubicBezTo>
                    <a:pt x="1" y="101"/>
                    <a:pt x="51" y="158"/>
                    <a:pt x="89" y="177"/>
                  </a:cubicBezTo>
                  <a:lnTo>
                    <a:pt x="108" y="177"/>
                  </a:lnTo>
                  <a:cubicBezTo>
                    <a:pt x="129" y="211"/>
                    <a:pt x="181" y="250"/>
                    <a:pt x="224" y="250"/>
                  </a:cubicBezTo>
                  <a:cubicBezTo>
                    <a:pt x="246" y="250"/>
                    <a:pt x="266" y="240"/>
                    <a:pt x="278" y="215"/>
                  </a:cubicBezTo>
                  <a:cubicBezTo>
                    <a:pt x="322" y="139"/>
                    <a:pt x="272" y="95"/>
                    <a:pt x="209" y="45"/>
                  </a:cubicBezTo>
                  <a:cubicBezTo>
                    <a:pt x="191" y="27"/>
                    <a:pt x="150" y="1"/>
                    <a:pt x="1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9" name="Google Shape;2369;p30"/>
            <p:cNvSpPr/>
            <p:nvPr/>
          </p:nvSpPr>
          <p:spPr>
            <a:xfrm>
              <a:off x="2399825" y="2231500"/>
              <a:ext cx="11375" cy="6450"/>
            </a:xfrm>
            <a:custGeom>
              <a:avLst/>
              <a:gdLst/>
              <a:ahLst/>
              <a:cxnLst/>
              <a:rect l="l" t="t" r="r" b="b"/>
              <a:pathLst>
                <a:path w="455" h="258" extrusionOk="0">
                  <a:moveTo>
                    <a:pt x="175" y="1"/>
                  </a:moveTo>
                  <a:cubicBezTo>
                    <a:pt x="133" y="1"/>
                    <a:pt x="98" y="22"/>
                    <a:pt x="57" y="49"/>
                  </a:cubicBezTo>
                  <a:cubicBezTo>
                    <a:pt x="1" y="87"/>
                    <a:pt x="83" y="175"/>
                    <a:pt x="114" y="194"/>
                  </a:cubicBezTo>
                  <a:cubicBezTo>
                    <a:pt x="165" y="219"/>
                    <a:pt x="225" y="257"/>
                    <a:pt x="282" y="257"/>
                  </a:cubicBezTo>
                  <a:cubicBezTo>
                    <a:pt x="296" y="257"/>
                    <a:pt x="309" y="255"/>
                    <a:pt x="322" y="251"/>
                  </a:cubicBezTo>
                  <a:cubicBezTo>
                    <a:pt x="455" y="206"/>
                    <a:pt x="291" y="30"/>
                    <a:pt x="228" y="11"/>
                  </a:cubicBezTo>
                  <a:cubicBezTo>
                    <a:pt x="208" y="4"/>
                    <a:pt x="191" y="1"/>
                    <a:pt x="1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0" name="Google Shape;2370;p30"/>
            <p:cNvSpPr/>
            <p:nvPr/>
          </p:nvSpPr>
          <p:spPr>
            <a:xfrm>
              <a:off x="2325400" y="2198275"/>
              <a:ext cx="11550" cy="10875"/>
            </a:xfrm>
            <a:custGeom>
              <a:avLst/>
              <a:gdLst/>
              <a:ahLst/>
              <a:cxnLst/>
              <a:rect l="l" t="t" r="r" b="b"/>
              <a:pathLst>
                <a:path w="462" h="435" extrusionOk="0">
                  <a:moveTo>
                    <a:pt x="149" y="0"/>
                  </a:moveTo>
                  <a:cubicBezTo>
                    <a:pt x="95" y="0"/>
                    <a:pt x="41" y="31"/>
                    <a:pt x="20" y="85"/>
                  </a:cubicBezTo>
                  <a:cubicBezTo>
                    <a:pt x="1" y="148"/>
                    <a:pt x="13" y="224"/>
                    <a:pt x="57" y="274"/>
                  </a:cubicBezTo>
                  <a:cubicBezTo>
                    <a:pt x="83" y="312"/>
                    <a:pt x="108" y="343"/>
                    <a:pt x="139" y="375"/>
                  </a:cubicBezTo>
                  <a:cubicBezTo>
                    <a:pt x="178" y="413"/>
                    <a:pt x="233" y="434"/>
                    <a:pt x="288" y="434"/>
                  </a:cubicBezTo>
                  <a:cubicBezTo>
                    <a:pt x="315" y="434"/>
                    <a:pt x="342" y="429"/>
                    <a:pt x="367" y="419"/>
                  </a:cubicBezTo>
                  <a:cubicBezTo>
                    <a:pt x="379" y="419"/>
                    <a:pt x="385" y="413"/>
                    <a:pt x="385" y="407"/>
                  </a:cubicBezTo>
                  <a:cubicBezTo>
                    <a:pt x="461" y="369"/>
                    <a:pt x="461" y="287"/>
                    <a:pt x="436" y="217"/>
                  </a:cubicBezTo>
                  <a:cubicBezTo>
                    <a:pt x="392" y="104"/>
                    <a:pt x="297" y="28"/>
                    <a:pt x="177" y="3"/>
                  </a:cubicBezTo>
                  <a:cubicBezTo>
                    <a:pt x="168" y="1"/>
                    <a:pt x="159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1" name="Google Shape;2371;p30"/>
            <p:cNvSpPr/>
            <p:nvPr/>
          </p:nvSpPr>
          <p:spPr>
            <a:xfrm>
              <a:off x="2252550" y="2151800"/>
              <a:ext cx="9925" cy="8750"/>
            </a:xfrm>
            <a:custGeom>
              <a:avLst/>
              <a:gdLst/>
              <a:ahLst/>
              <a:cxnLst/>
              <a:rect l="l" t="t" r="r" b="b"/>
              <a:pathLst>
                <a:path w="397" h="350" extrusionOk="0">
                  <a:moveTo>
                    <a:pt x="132" y="1"/>
                  </a:moveTo>
                  <a:cubicBezTo>
                    <a:pt x="113" y="1"/>
                    <a:pt x="95" y="3"/>
                    <a:pt x="77" y="8"/>
                  </a:cubicBezTo>
                  <a:cubicBezTo>
                    <a:pt x="1" y="27"/>
                    <a:pt x="13" y="115"/>
                    <a:pt x="32" y="165"/>
                  </a:cubicBezTo>
                  <a:cubicBezTo>
                    <a:pt x="64" y="241"/>
                    <a:pt x="127" y="304"/>
                    <a:pt x="209" y="336"/>
                  </a:cubicBezTo>
                  <a:cubicBezTo>
                    <a:pt x="234" y="342"/>
                    <a:pt x="259" y="348"/>
                    <a:pt x="291" y="348"/>
                  </a:cubicBezTo>
                  <a:cubicBezTo>
                    <a:pt x="297" y="349"/>
                    <a:pt x="302" y="349"/>
                    <a:pt x="307" y="349"/>
                  </a:cubicBezTo>
                  <a:cubicBezTo>
                    <a:pt x="392" y="349"/>
                    <a:pt x="397" y="250"/>
                    <a:pt x="367" y="184"/>
                  </a:cubicBezTo>
                  <a:cubicBezTo>
                    <a:pt x="340" y="76"/>
                    <a:pt x="239" y="1"/>
                    <a:pt x="13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2" name="Google Shape;2372;p30"/>
            <p:cNvSpPr/>
            <p:nvPr/>
          </p:nvSpPr>
          <p:spPr>
            <a:xfrm>
              <a:off x="2270425" y="2146000"/>
              <a:ext cx="10075" cy="7075"/>
            </a:xfrm>
            <a:custGeom>
              <a:avLst/>
              <a:gdLst/>
              <a:ahLst/>
              <a:cxnLst/>
              <a:rect l="l" t="t" r="r" b="b"/>
              <a:pathLst>
                <a:path w="403" h="283" extrusionOk="0">
                  <a:moveTo>
                    <a:pt x="142" y="0"/>
                  </a:moveTo>
                  <a:cubicBezTo>
                    <a:pt x="90" y="0"/>
                    <a:pt x="56" y="42"/>
                    <a:pt x="24" y="113"/>
                  </a:cubicBezTo>
                  <a:cubicBezTo>
                    <a:pt x="1" y="177"/>
                    <a:pt x="79" y="273"/>
                    <a:pt x="141" y="273"/>
                  </a:cubicBezTo>
                  <a:cubicBezTo>
                    <a:pt x="146" y="273"/>
                    <a:pt x="151" y="273"/>
                    <a:pt x="156" y="271"/>
                  </a:cubicBezTo>
                  <a:lnTo>
                    <a:pt x="194" y="259"/>
                  </a:lnTo>
                  <a:cubicBezTo>
                    <a:pt x="212" y="272"/>
                    <a:pt x="237" y="283"/>
                    <a:pt x="261" y="283"/>
                  </a:cubicBezTo>
                  <a:cubicBezTo>
                    <a:pt x="271" y="283"/>
                    <a:pt x="280" y="281"/>
                    <a:pt x="289" y="277"/>
                  </a:cubicBezTo>
                  <a:cubicBezTo>
                    <a:pt x="402" y="246"/>
                    <a:pt x="301" y="82"/>
                    <a:pt x="251" y="44"/>
                  </a:cubicBezTo>
                  <a:cubicBezTo>
                    <a:pt x="207" y="14"/>
                    <a:pt x="171" y="0"/>
                    <a:pt x="1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3" name="Google Shape;2373;p30"/>
            <p:cNvSpPr/>
            <p:nvPr/>
          </p:nvSpPr>
          <p:spPr>
            <a:xfrm>
              <a:off x="2263900" y="2168875"/>
              <a:ext cx="9650" cy="9500"/>
            </a:xfrm>
            <a:custGeom>
              <a:avLst/>
              <a:gdLst/>
              <a:ahLst/>
              <a:cxnLst/>
              <a:rect l="l" t="t" r="r" b="b"/>
              <a:pathLst>
                <a:path w="386" h="380" extrusionOk="0">
                  <a:moveTo>
                    <a:pt x="131" y="0"/>
                  </a:moveTo>
                  <a:cubicBezTo>
                    <a:pt x="119" y="0"/>
                    <a:pt x="107" y="2"/>
                    <a:pt x="96" y="6"/>
                  </a:cubicBezTo>
                  <a:cubicBezTo>
                    <a:pt x="1" y="37"/>
                    <a:pt x="39" y="163"/>
                    <a:pt x="77" y="220"/>
                  </a:cubicBezTo>
                  <a:lnTo>
                    <a:pt x="83" y="233"/>
                  </a:lnTo>
                  <a:cubicBezTo>
                    <a:pt x="115" y="287"/>
                    <a:pt x="217" y="380"/>
                    <a:pt x="296" y="380"/>
                  </a:cubicBezTo>
                  <a:cubicBezTo>
                    <a:pt x="327" y="380"/>
                    <a:pt x="355" y="365"/>
                    <a:pt x="373" y="327"/>
                  </a:cubicBezTo>
                  <a:cubicBezTo>
                    <a:pt x="379" y="315"/>
                    <a:pt x="386" y="296"/>
                    <a:pt x="386" y="283"/>
                  </a:cubicBezTo>
                  <a:cubicBezTo>
                    <a:pt x="386" y="214"/>
                    <a:pt x="354" y="145"/>
                    <a:pt x="304" y="100"/>
                  </a:cubicBezTo>
                  <a:cubicBezTo>
                    <a:pt x="261" y="52"/>
                    <a:pt x="196" y="0"/>
                    <a:pt x="13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4" name="Google Shape;2374;p30"/>
            <p:cNvSpPr/>
            <p:nvPr/>
          </p:nvSpPr>
          <p:spPr>
            <a:xfrm>
              <a:off x="2494200" y="2234150"/>
              <a:ext cx="7625" cy="7750"/>
            </a:xfrm>
            <a:custGeom>
              <a:avLst/>
              <a:gdLst/>
              <a:ahLst/>
              <a:cxnLst/>
              <a:rect l="l" t="t" r="r" b="b"/>
              <a:pathLst>
                <a:path w="305" h="310" extrusionOk="0">
                  <a:moveTo>
                    <a:pt x="72" y="1"/>
                  </a:moveTo>
                  <a:cubicBezTo>
                    <a:pt x="38" y="1"/>
                    <a:pt x="13" y="22"/>
                    <a:pt x="10" y="75"/>
                  </a:cubicBezTo>
                  <a:cubicBezTo>
                    <a:pt x="1" y="171"/>
                    <a:pt x="150" y="310"/>
                    <a:pt x="238" y="310"/>
                  </a:cubicBezTo>
                  <a:cubicBezTo>
                    <a:pt x="272" y="310"/>
                    <a:pt x="296" y="290"/>
                    <a:pt x="300" y="239"/>
                  </a:cubicBezTo>
                  <a:cubicBezTo>
                    <a:pt x="304" y="139"/>
                    <a:pt x="159" y="1"/>
                    <a:pt x="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5" name="Google Shape;2375;p30"/>
            <p:cNvSpPr/>
            <p:nvPr/>
          </p:nvSpPr>
          <p:spPr>
            <a:xfrm>
              <a:off x="2504375" y="2273500"/>
              <a:ext cx="9150" cy="8950"/>
            </a:xfrm>
            <a:custGeom>
              <a:avLst/>
              <a:gdLst/>
              <a:ahLst/>
              <a:cxnLst/>
              <a:rect l="l" t="t" r="r" b="b"/>
              <a:pathLst>
                <a:path w="366" h="358" extrusionOk="0">
                  <a:moveTo>
                    <a:pt x="89" y="1"/>
                  </a:moveTo>
                  <a:cubicBezTo>
                    <a:pt x="51" y="1"/>
                    <a:pt x="32" y="37"/>
                    <a:pt x="51" y="84"/>
                  </a:cubicBezTo>
                  <a:cubicBezTo>
                    <a:pt x="0" y="185"/>
                    <a:pt x="133" y="324"/>
                    <a:pt x="221" y="349"/>
                  </a:cubicBezTo>
                  <a:cubicBezTo>
                    <a:pt x="235" y="355"/>
                    <a:pt x="249" y="358"/>
                    <a:pt x="263" y="358"/>
                  </a:cubicBezTo>
                  <a:cubicBezTo>
                    <a:pt x="293" y="358"/>
                    <a:pt x="321" y="344"/>
                    <a:pt x="334" y="318"/>
                  </a:cubicBezTo>
                  <a:cubicBezTo>
                    <a:pt x="366" y="248"/>
                    <a:pt x="315" y="173"/>
                    <a:pt x="278" y="128"/>
                  </a:cubicBezTo>
                  <a:cubicBezTo>
                    <a:pt x="240" y="78"/>
                    <a:pt x="189" y="40"/>
                    <a:pt x="133" y="15"/>
                  </a:cubicBezTo>
                  <a:cubicBezTo>
                    <a:pt x="116" y="5"/>
                    <a:pt x="102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6" name="Google Shape;2376;p30"/>
            <p:cNvSpPr/>
            <p:nvPr/>
          </p:nvSpPr>
          <p:spPr>
            <a:xfrm>
              <a:off x="2463850" y="2285725"/>
              <a:ext cx="12800" cy="7000"/>
            </a:xfrm>
            <a:custGeom>
              <a:avLst/>
              <a:gdLst/>
              <a:ahLst/>
              <a:cxnLst/>
              <a:rect l="l" t="t" r="r" b="b"/>
              <a:pathLst>
                <a:path w="512" h="280" extrusionOk="0">
                  <a:moveTo>
                    <a:pt x="187" y="1"/>
                  </a:moveTo>
                  <a:cubicBezTo>
                    <a:pt x="168" y="1"/>
                    <a:pt x="150" y="4"/>
                    <a:pt x="133" y="12"/>
                  </a:cubicBezTo>
                  <a:cubicBezTo>
                    <a:pt x="0" y="62"/>
                    <a:pt x="171" y="239"/>
                    <a:pt x="234" y="264"/>
                  </a:cubicBezTo>
                  <a:cubicBezTo>
                    <a:pt x="261" y="275"/>
                    <a:pt x="284" y="280"/>
                    <a:pt x="305" y="280"/>
                  </a:cubicBezTo>
                  <a:cubicBezTo>
                    <a:pt x="366" y="280"/>
                    <a:pt x="407" y="238"/>
                    <a:pt x="473" y="201"/>
                  </a:cubicBezTo>
                  <a:cubicBezTo>
                    <a:pt x="511" y="182"/>
                    <a:pt x="473" y="125"/>
                    <a:pt x="442" y="106"/>
                  </a:cubicBezTo>
                  <a:cubicBezTo>
                    <a:pt x="369" y="75"/>
                    <a:pt x="274" y="1"/>
                    <a:pt x="1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7" name="Google Shape;2377;p30"/>
            <p:cNvSpPr/>
            <p:nvPr/>
          </p:nvSpPr>
          <p:spPr>
            <a:xfrm>
              <a:off x="2479450" y="2267475"/>
              <a:ext cx="10300" cy="8950"/>
            </a:xfrm>
            <a:custGeom>
              <a:avLst/>
              <a:gdLst/>
              <a:ahLst/>
              <a:cxnLst/>
              <a:rect l="l" t="t" r="r" b="b"/>
              <a:pathLst>
                <a:path w="412" h="358" extrusionOk="0">
                  <a:moveTo>
                    <a:pt x="125" y="0"/>
                  </a:moveTo>
                  <a:cubicBezTo>
                    <a:pt x="76" y="0"/>
                    <a:pt x="33" y="29"/>
                    <a:pt x="7" y="105"/>
                  </a:cubicBezTo>
                  <a:cubicBezTo>
                    <a:pt x="1" y="136"/>
                    <a:pt x="13" y="168"/>
                    <a:pt x="32" y="193"/>
                  </a:cubicBezTo>
                  <a:cubicBezTo>
                    <a:pt x="29" y="169"/>
                    <a:pt x="29" y="158"/>
                    <a:pt x="32" y="158"/>
                  </a:cubicBezTo>
                  <a:cubicBezTo>
                    <a:pt x="35" y="158"/>
                    <a:pt x="41" y="172"/>
                    <a:pt x="51" y="199"/>
                  </a:cubicBezTo>
                  <a:cubicBezTo>
                    <a:pt x="70" y="224"/>
                    <a:pt x="89" y="250"/>
                    <a:pt x="114" y="269"/>
                  </a:cubicBezTo>
                  <a:cubicBezTo>
                    <a:pt x="146" y="294"/>
                    <a:pt x="177" y="319"/>
                    <a:pt x="209" y="338"/>
                  </a:cubicBezTo>
                  <a:cubicBezTo>
                    <a:pt x="236" y="352"/>
                    <a:pt x="263" y="358"/>
                    <a:pt x="287" y="358"/>
                  </a:cubicBezTo>
                  <a:cubicBezTo>
                    <a:pt x="362" y="358"/>
                    <a:pt x="411" y="295"/>
                    <a:pt x="373" y="199"/>
                  </a:cubicBezTo>
                  <a:cubicBezTo>
                    <a:pt x="331" y="108"/>
                    <a:pt x="21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8" name="Google Shape;2378;p30"/>
            <p:cNvSpPr/>
            <p:nvPr/>
          </p:nvSpPr>
          <p:spPr>
            <a:xfrm>
              <a:off x="2493950" y="2292375"/>
              <a:ext cx="5675" cy="4900"/>
            </a:xfrm>
            <a:custGeom>
              <a:avLst/>
              <a:gdLst/>
              <a:ahLst/>
              <a:cxnLst/>
              <a:rect l="l" t="t" r="r" b="b"/>
              <a:pathLst>
                <a:path w="227" h="196" extrusionOk="0">
                  <a:moveTo>
                    <a:pt x="79" y="0"/>
                  </a:moveTo>
                  <a:cubicBezTo>
                    <a:pt x="63" y="0"/>
                    <a:pt x="48" y="9"/>
                    <a:pt x="39" y="29"/>
                  </a:cubicBezTo>
                  <a:cubicBezTo>
                    <a:pt x="1" y="86"/>
                    <a:pt x="51" y="130"/>
                    <a:pt x="95" y="168"/>
                  </a:cubicBezTo>
                  <a:cubicBezTo>
                    <a:pt x="116" y="186"/>
                    <a:pt x="140" y="195"/>
                    <a:pt x="161" y="195"/>
                  </a:cubicBezTo>
                  <a:cubicBezTo>
                    <a:pt x="199" y="195"/>
                    <a:pt x="227" y="166"/>
                    <a:pt x="203" y="105"/>
                  </a:cubicBezTo>
                  <a:cubicBezTo>
                    <a:pt x="193" y="72"/>
                    <a:pt x="128" y="0"/>
                    <a:pt x="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9" name="Google Shape;2379;p30"/>
            <p:cNvSpPr/>
            <p:nvPr/>
          </p:nvSpPr>
          <p:spPr>
            <a:xfrm>
              <a:off x="2482300" y="2300800"/>
              <a:ext cx="6925" cy="6675"/>
            </a:xfrm>
            <a:custGeom>
              <a:avLst/>
              <a:gdLst/>
              <a:ahLst/>
              <a:cxnLst/>
              <a:rect l="l" t="t" r="r" b="b"/>
              <a:pathLst>
                <a:path w="277" h="267" extrusionOk="0">
                  <a:moveTo>
                    <a:pt x="73" y="1"/>
                  </a:moveTo>
                  <a:cubicBezTo>
                    <a:pt x="28" y="1"/>
                    <a:pt x="1" y="42"/>
                    <a:pt x="13" y="83"/>
                  </a:cubicBezTo>
                  <a:cubicBezTo>
                    <a:pt x="13" y="90"/>
                    <a:pt x="13" y="96"/>
                    <a:pt x="13" y="102"/>
                  </a:cubicBezTo>
                  <a:cubicBezTo>
                    <a:pt x="32" y="184"/>
                    <a:pt x="101" y="254"/>
                    <a:pt x="183" y="266"/>
                  </a:cubicBezTo>
                  <a:cubicBezTo>
                    <a:pt x="186" y="266"/>
                    <a:pt x="188" y="267"/>
                    <a:pt x="190" y="267"/>
                  </a:cubicBezTo>
                  <a:cubicBezTo>
                    <a:pt x="277" y="267"/>
                    <a:pt x="264" y="158"/>
                    <a:pt x="227" y="109"/>
                  </a:cubicBezTo>
                  <a:lnTo>
                    <a:pt x="221" y="96"/>
                  </a:lnTo>
                  <a:cubicBezTo>
                    <a:pt x="189" y="46"/>
                    <a:pt x="139" y="8"/>
                    <a:pt x="82" y="1"/>
                  </a:cubicBez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0" name="Google Shape;2380;p30"/>
            <p:cNvSpPr/>
            <p:nvPr/>
          </p:nvSpPr>
          <p:spPr>
            <a:xfrm>
              <a:off x="2506575" y="2318400"/>
              <a:ext cx="9475" cy="8625"/>
            </a:xfrm>
            <a:custGeom>
              <a:avLst/>
              <a:gdLst/>
              <a:ahLst/>
              <a:cxnLst/>
              <a:rect l="l" t="t" r="r" b="b"/>
              <a:pathLst>
                <a:path w="379" h="345" extrusionOk="0">
                  <a:moveTo>
                    <a:pt x="92" y="1"/>
                  </a:moveTo>
                  <a:cubicBezTo>
                    <a:pt x="78" y="1"/>
                    <a:pt x="63" y="4"/>
                    <a:pt x="51" y="10"/>
                  </a:cubicBezTo>
                  <a:cubicBezTo>
                    <a:pt x="7" y="23"/>
                    <a:pt x="0" y="61"/>
                    <a:pt x="7" y="105"/>
                  </a:cubicBezTo>
                  <a:cubicBezTo>
                    <a:pt x="13" y="174"/>
                    <a:pt x="57" y="243"/>
                    <a:pt x="114" y="288"/>
                  </a:cubicBezTo>
                  <a:cubicBezTo>
                    <a:pt x="139" y="306"/>
                    <a:pt x="164" y="325"/>
                    <a:pt x="196" y="332"/>
                  </a:cubicBezTo>
                  <a:lnTo>
                    <a:pt x="234" y="344"/>
                  </a:lnTo>
                  <a:cubicBezTo>
                    <a:pt x="379" y="332"/>
                    <a:pt x="341" y="224"/>
                    <a:pt x="133" y="10"/>
                  </a:cubicBezTo>
                  <a:cubicBezTo>
                    <a:pt x="120" y="4"/>
                    <a:pt x="106" y="1"/>
                    <a:pt x="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1" name="Google Shape;2381;p30"/>
            <p:cNvSpPr/>
            <p:nvPr/>
          </p:nvSpPr>
          <p:spPr>
            <a:xfrm>
              <a:off x="2355300" y="2314350"/>
              <a:ext cx="825" cy="625"/>
            </a:xfrm>
            <a:custGeom>
              <a:avLst/>
              <a:gdLst/>
              <a:ahLst/>
              <a:cxnLst/>
              <a:rect l="l" t="t" r="r" b="b"/>
              <a:pathLst>
                <a:path w="33" h="25" extrusionOk="0">
                  <a:moveTo>
                    <a:pt x="7" y="1"/>
                  </a:moveTo>
                  <a:cubicBezTo>
                    <a:pt x="1" y="1"/>
                    <a:pt x="26" y="25"/>
                    <a:pt x="31" y="25"/>
                  </a:cubicBezTo>
                  <a:cubicBezTo>
                    <a:pt x="33" y="25"/>
                    <a:pt x="31" y="21"/>
                    <a:pt x="22" y="8"/>
                  </a:cubicBezTo>
                  <a:cubicBezTo>
                    <a:pt x="13" y="3"/>
                    <a:pt x="9" y="1"/>
                    <a:pt x="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2" name="Google Shape;2382;p30"/>
            <p:cNvSpPr/>
            <p:nvPr/>
          </p:nvSpPr>
          <p:spPr>
            <a:xfrm>
              <a:off x="2353475" y="2307075"/>
              <a:ext cx="9050" cy="9475"/>
            </a:xfrm>
            <a:custGeom>
              <a:avLst/>
              <a:gdLst/>
              <a:ahLst/>
              <a:cxnLst/>
              <a:rect l="l" t="t" r="r" b="b"/>
              <a:pathLst>
                <a:path w="362" h="379" extrusionOk="0">
                  <a:moveTo>
                    <a:pt x="118" y="1"/>
                  </a:moveTo>
                  <a:cubicBezTo>
                    <a:pt x="99" y="1"/>
                    <a:pt x="80" y="7"/>
                    <a:pt x="63" y="22"/>
                  </a:cubicBezTo>
                  <a:cubicBezTo>
                    <a:pt x="57" y="28"/>
                    <a:pt x="51" y="34"/>
                    <a:pt x="44" y="40"/>
                  </a:cubicBezTo>
                  <a:cubicBezTo>
                    <a:pt x="7" y="78"/>
                    <a:pt x="0" y="129"/>
                    <a:pt x="19" y="173"/>
                  </a:cubicBezTo>
                  <a:cubicBezTo>
                    <a:pt x="32" y="211"/>
                    <a:pt x="51" y="249"/>
                    <a:pt x="76" y="280"/>
                  </a:cubicBezTo>
                  <a:lnTo>
                    <a:pt x="95" y="299"/>
                  </a:lnTo>
                  <a:lnTo>
                    <a:pt x="126" y="324"/>
                  </a:lnTo>
                  <a:cubicBezTo>
                    <a:pt x="152" y="343"/>
                    <a:pt x="183" y="362"/>
                    <a:pt x="215" y="368"/>
                  </a:cubicBezTo>
                  <a:cubicBezTo>
                    <a:pt x="234" y="376"/>
                    <a:pt x="251" y="379"/>
                    <a:pt x="266" y="379"/>
                  </a:cubicBezTo>
                  <a:cubicBezTo>
                    <a:pt x="343" y="379"/>
                    <a:pt x="361" y="290"/>
                    <a:pt x="335" y="211"/>
                  </a:cubicBezTo>
                  <a:cubicBezTo>
                    <a:pt x="328" y="198"/>
                    <a:pt x="328" y="186"/>
                    <a:pt x="322" y="173"/>
                  </a:cubicBezTo>
                  <a:cubicBezTo>
                    <a:pt x="296" y="112"/>
                    <a:pt x="201" y="1"/>
                    <a:pt x="1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3" name="Google Shape;2383;p30"/>
            <p:cNvSpPr/>
            <p:nvPr/>
          </p:nvSpPr>
          <p:spPr>
            <a:xfrm>
              <a:off x="2335350" y="2304250"/>
              <a:ext cx="10900" cy="7425"/>
            </a:xfrm>
            <a:custGeom>
              <a:avLst/>
              <a:gdLst/>
              <a:ahLst/>
              <a:cxnLst/>
              <a:rect l="l" t="t" r="r" b="b"/>
              <a:pathLst>
                <a:path w="436" h="297" extrusionOk="0">
                  <a:moveTo>
                    <a:pt x="149" y="0"/>
                  </a:moveTo>
                  <a:cubicBezTo>
                    <a:pt x="112" y="0"/>
                    <a:pt x="79" y="12"/>
                    <a:pt x="51" y="53"/>
                  </a:cubicBezTo>
                  <a:cubicBezTo>
                    <a:pt x="0" y="128"/>
                    <a:pt x="114" y="248"/>
                    <a:pt x="170" y="280"/>
                  </a:cubicBezTo>
                  <a:cubicBezTo>
                    <a:pt x="191" y="291"/>
                    <a:pt x="213" y="297"/>
                    <a:pt x="233" y="297"/>
                  </a:cubicBezTo>
                  <a:cubicBezTo>
                    <a:pt x="267" y="297"/>
                    <a:pt x="297" y="280"/>
                    <a:pt x="309" y="248"/>
                  </a:cubicBezTo>
                  <a:cubicBezTo>
                    <a:pt x="435" y="217"/>
                    <a:pt x="271" y="27"/>
                    <a:pt x="214" y="8"/>
                  </a:cubicBezTo>
                  <a:cubicBezTo>
                    <a:pt x="192" y="4"/>
                    <a:pt x="170" y="0"/>
                    <a:pt x="1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4" name="Google Shape;2384;p30"/>
            <p:cNvSpPr/>
            <p:nvPr/>
          </p:nvSpPr>
          <p:spPr>
            <a:xfrm>
              <a:off x="2424750" y="2163250"/>
              <a:ext cx="5050" cy="6100"/>
            </a:xfrm>
            <a:custGeom>
              <a:avLst/>
              <a:gdLst/>
              <a:ahLst/>
              <a:cxnLst/>
              <a:rect l="l" t="t" r="r" b="b"/>
              <a:pathLst>
                <a:path w="202" h="244" extrusionOk="0">
                  <a:moveTo>
                    <a:pt x="52" y="1"/>
                  </a:moveTo>
                  <a:cubicBezTo>
                    <a:pt x="35" y="1"/>
                    <a:pt x="21" y="6"/>
                    <a:pt x="13" y="16"/>
                  </a:cubicBezTo>
                  <a:cubicBezTo>
                    <a:pt x="6" y="16"/>
                    <a:pt x="0" y="23"/>
                    <a:pt x="0" y="29"/>
                  </a:cubicBezTo>
                  <a:lnTo>
                    <a:pt x="0" y="42"/>
                  </a:lnTo>
                  <a:cubicBezTo>
                    <a:pt x="0" y="48"/>
                    <a:pt x="0" y="60"/>
                    <a:pt x="0" y="67"/>
                  </a:cubicBezTo>
                  <a:cubicBezTo>
                    <a:pt x="6" y="86"/>
                    <a:pt x="13" y="111"/>
                    <a:pt x="19" y="130"/>
                  </a:cubicBezTo>
                  <a:cubicBezTo>
                    <a:pt x="29" y="168"/>
                    <a:pt x="86" y="243"/>
                    <a:pt x="129" y="243"/>
                  </a:cubicBezTo>
                  <a:cubicBezTo>
                    <a:pt x="143" y="243"/>
                    <a:pt x="155" y="236"/>
                    <a:pt x="164" y="218"/>
                  </a:cubicBezTo>
                  <a:cubicBezTo>
                    <a:pt x="170" y="199"/>
                    <a:pt x="183" y="187"/>
                    <a:pt x="189" y="174"/>
                  </a:cubicBezTo>
                  <a:cubicBezTo>
                    <a:pt x="196" y="168"/>
                    <a:pt x="196" y="161"/>
                    <a:pt x="196" y="149"/>
                  </a:cubicBezTo>
                  <a:cubicBezTo>
                    <a:pt x="196" y="142"/>
                    <a:pt x="202" y="136"/>
                    <a:pt x="202" y="136"/>
                  </a:cubicBezTo>
                  <a:cubicBezTo>
                    <a:pt x="202" y="124"/>
                    <a:pt x="196" y="117"/>
                    <a:pt x="196" y="105"/>
                  </a:cubicBezTo>
                  <a:cubicBezTo>
                    <a:pt x="196" y="98"/>
                    <a:pt x="189" y="92"/>
                    <a:pt x="189" y="86"/>
                  </a:cubicBezTo>
                  <a:cubicBezTo>
                    <a:pt x="183" y="79"/>
                    <a:pt x="177" y="67"/>
                    <a:pt x="170" y="60"/>
                  </a:cubicBezTo>
                  <a:cubicBezTo>
                    <a:pt x="164" y="54"/>
                    <a:pt x="158" y="54"/>
                    <a:pt x="158" y="48"/>
                  </a:cubicBezTo>
                  <a:cubicBezTo>
                    <a:pt x="125" y="19"/>
                    <a:pt x="83" y="1"/>
                    <a:pt x="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5" name="Google Shape;2385;p30"/>
            <p:cNvSpPr/>
            <p:nvPr/>
          </p:nvSpPr>
          <p:spPr>
            <a:xfrm>
              <a:off x="2404600" y="2166325"/>
              <a:ext cx="6300" cy="7250"/>
            </a:xfrm>
            <a:custGeom>
              <a:avLst/>
              <a:gdLst/>
              <a:ahLst/>
              <a:cxnLst/>
              <a:rect l="l" t="t" r="r" b="b"/>
              <a:pathLst>
                <a:path w="252" h="290" extrusionOk="0">
                  <a:moveTo>
                    <a:pt x="125" y="0"/>
                  </a:moveTo>
                  <a:cubicBezTo>
                    <a:pt x="123" y="0"/>
                    <a:pt x="121" y="0"/>
                    <a:pt x="119" y="1"/>
                  </a:cubicBezTo>
                  <a:cubicBezTo>
                    <a:pt x="93" y="1"/>
                    <a:pt x="68" y="7"/>
                    <a:pt x="49" y="13"/>
                  </a:cubicBezTo>
                  <a:cubicBezTo>
                    <a:pt x="18" y="19"/>
                    <a:pt x="5" y="45"/>
                    <a:pt x="5" y="70"/>
                  </a:cubicBezTo>
                  <a:cubicBezTo>
                    <a:pt x="5" y="76"/>
                    <a:pt x="5" y="83"/>
                    <a:pt x="5" y="83"/>
                  </a:cubicBezTo>
                  <a:cubicBezTo>
                    <a:pt x="0" y="151"/>
                    <a:pt x="108" y="289"/>
                    <a:pt x="183" y="289"/>
                  </a:cubicBezTo>
                  <a:cubicBezTo>
                    <a:pt x="206" y="289"/>
                    <a:pt x="225" y="277"/>
                    <a:pt x="238" y="247"/>
                  </a:cubicBezTo>
                  <a:cubicBezTo>
                    <a:pt x="251" y="202"/>
                    <a:pt x="251" y="158"/>
                    <a:pt x="232" y="120"/>
                  </a:cubicBezTo>
                  <a:cubicBezTo>
                    <a:pt x="226" y="72"/>
                    <a:pt x="179" y="0"/>
                    <a:pt x="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6" name="Google Shape;2386;p30"/>
            <p:cNvSpPr/>
            <p:nvPr/>
          </p:nvSpPr>
          <p:spPr>
            <a:xfrm>
              <a:off x="2416800" y="2185425"/>
              <a:ext cx="7800" cy="7075"/>
            </a:xfrm>
            <a:custGeom>
              <a:avLst/>
              <a:gdLst/>
              <a:ahLst/>
              <a:cxnLst/>
              <a:rect l="l" t="t" r="r" b="b"/>
              <a:pathLst>
                <a:path w="312" h="283" extrusionOk="0">
                  <a:moveTo>
                    <a:pt x="153" y="1"/>
                  </a:moveTo>
                  <a:cubicBezTo>
                    <a:pt x="138" y="1"/>
                    <a:pt x="124" y="6"/>
                    <a:pt x="110" y="19"/>
                  </a:cubicBezTo>
                  <a:cubicBezTo>
                    <a:pt x="104" y="25"/>
                    <a:pt x="97" y="31"/>
                    <a:pt x="91" y="38"/>
                  </a:cubicBezTo>
                  <a:cubicBezTo>
                    <a:pt x="0" y="109"/>
                    <a:pt x="149" y="282"/>
                    <a:pt x="245" y="282"/>
                  </a:cubicBezTo>
                  <a:cubicBezTo>
                    <a:pt x="276" y="282"/>
                    <a:pt x="301" y="265"/>
                    <a:pt x="312" y="220"/>
                  </a:cubicBezTo>
                  <a:cubicBezTo>
                    <a:pt x="312" y="202"/>
                    <a:pt x="312" y="176"/>
                    <a:pt x="312" y="164"/>
                  </a:cubicBezTo>
                  <a:cubicBezTo>
                    <a:pt x="296" y="112"/>
                    <a:pt x="221" y="1"/>
                    <a:pt x="15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7" name="Google Shape;2387;p30"/>
            <p:cNvSpPr/>
            <p:nvPr/>
          </p:nvSpPr>
          <p:spPr>
            <a:xfrm>
              <a:off x="2442725" y="2185700"/>
              <a:ext cx="8225" cy="8075"/>
            </a:xfrm>
            <a:custGeom>
              <a:avLst/>
              <a:gdLst/>
              <a:ahLst/>
              <a:cxnLst/>
              <a:rect l="l" t="t" r="r" b="b"/>
              <a:pathLst>
                <a:path w="329" h="323" extrusionOk="0">
                  <a:moveTo>
                    <a:pt x="76" y="0"/>
                  </a:moveTo>
                  <a:cubicBezTo>
                    <a:pt x="49" y="0"/>
                    <a:pt x="25" y="18"/>
                    <a:pt x="19" y="45"/>
                  </a:cubicBezTo>
                  <a:cubicBezTo>
                    <a:pt x="0" y="71"/>
                    <a:pt x="0" y="96"/>
                    <a:pt x="19" y="121"/>
                  </a:cubicBezTo>
                  <a:cubicBezTo>
                    <a:pt x="39" y="202"/>
                    <a:pt x="128" y="323"/>
                    <a:pt x="214" y="323"/>
                  </a:cubicBezTo>
                  <a:cubicBezTo>
                    <a:pt x="236" y="323"/>
                    <a:pt x="257" y="315"/>
                    <a:pt x="278" y="298"/>
                  </a:cubicBezTo>
                  <a:cubicBezTo>
                    <a:pt x="328" y="254"/>
                    <a:pt x="309" y="184"/>
                    <a:pt x="271" y="127"/>
                  </a:cubicBezTo>
                  <a:cubicBezTo>
                    <a:pt x="271" y="121"/>
                    <a:pt x="265" y="121"/>
                    <a:pt x="265" y="115"/>
                  </a:cubicBezTo>
                  <a:cubicBezTo>
                    <a:pt x="240" y="83"/>
                    <a:pt x="208" y="52"/>
                    <a:pt x="170" y="27"/>
                  </a:cubicBezTo>
                  <a:cubicBezTo>
                    <a:pt x="145" y="14"/>
                    <a:pt x="120" y="1"/>
                    <a:pt x="88" y="1"/>
                  </a:cubicBezTo>
                  <a:cubicBezTo>
                    <a:pt x="84" y="0"/>
                    <a:pt x="80" y="0"/>
                    <a:pt x="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8" name="Google Shape;2388;p30"/>
          <p:cNvGrpSpPr/>
          <p:nvPr/>
        </p:nvGrpSpPr>
        <p:grpSpPr>
          <a:xfrm>
            <a:off x="2414890" y="2561650"/>
            <a:ext cx="820991" cy="636662"/>
            <a:chOff x="1982250" y="2295975"/>
            <a:chExt cx="334825" cy="259650"/>
          </a:xfrm>
        </p:grpSpPr>
        <p:sp>
          <p:nvSpPr>
            <p:cNvPr id="2389" name="Google Shape;2389;p30"/>
            <p:cNvSpPr/>
            <p:nvPr/>
          </p:nvSpPr>
          <p:spPr>
            <a:xfrm>
              <a:off x="1982250" y="2295975"/>
              <a:ext cx="334825" cy="259650"/>
            </a:xfrm>
            <a:custGeom>
              <a:avLst/>
              <a:gdLst/>
              <a:ahLst/>
              <a:cxnLst/>
              <a:rect l="l" t="t" r="r" b="b"/>
              <a:pathLst>
                <a:path w="13393" h="10386" extrusionOk="0">
                  <a:moveTo>
                    <a:pt x="7902" y="0"/>
                  </a:moveTo>
                  <a:cubicBezTo>
                    <a:pt x="3449" y="0"/>
                    <a:pt x="0" y="4648"/>
                    <a:pt x="2601" y="8721"/>
                  </a:cubicBezTo>
                  <a:cubicBezTo>
                    <a:pt x="3365" y="9917"/>
                    <a:pt x="4775" y="10385"/>
                    <a:pt x="6270" y="10385"/>
                  </a:cubicBezTo>
                  <a:cubicBezTo>
                    <a:pt x="8000" y="10385"/>
                    <a:pt x="9844" y="9760"/>
                    <a:pt x="10933" y="8911"/>
                  </a:cubicBezTo>
                  <a:cubicBezTo>
                    <a:pt x="13153" y="7182"/>
                    <a:pt x="13392" y="1222"/>
                    <a:pt x="9577" y="220"/>
                  </a:cubicBezTo>
                  <a:cubicBezTo>
                    <a:pt x="9010" y="70"/>
                    <a:pt x="8448" y="0"/>
                    <a:pt x="79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0" name="Google Shape;2390;p30"/>
            <p:cNvSpPr/>
            <p:nvPr/>
          </p:nvSpPr>
          <p:spPr>
            <a:xfrm>
              <a:off x="2216125" y="2397450"/>
              <a:ext cx="12500" cy="10625"/>
            </a:xfrm>
            <a:custGeom>
              <a:avLst/>
              <a:gdLst/>
              <a:ahLst/>
              <a:cxnLst/>
              <a:rect l="l" t="t" r="r" b="b"/>
              <a:pathLst>
                <a:path w="500" h="425" extrusionOk="0">
                  <a:moveTo>
                    <a:pt x="341" y="0"/>
                  </a:moveTo>
                  <a:cubicBezTo>
                    <a:pt x="243" y="0"/>
                    <a:pt x="145" y="78"/>
                    <a:pt x="89" y="159"/>
                  </a:cubicBezTo>
                  <a:cubicBezTo>
                    <a:pt x="39" y="235"/>
                    <a:pt x="1" y="348"/>
                    <a:pt x="102" y="405"/>
                  </a:cubicBezTo>
                  <a:cubicBezTo>
                    <a:pt x="121" y="418"/>
                    <a:pt x="152" y="424"/>
                    <a:pt x="178" y="424"/>
                  </a:cubicBezTo>
                  <a:cubicBezTo>
                    <a:pt x="304" y="411"/>
                    <a:pt x="405" y="317"/>
                    <a:pt x="424" y="191"/>
                  </a:cubicBezTo>
                  <a:cubicBezTo>
                    <a:pt x="474" y="121"/>
                    <a:pt x="499" y="46"/>
                    <a:pt x="411" y="14"/>
                  </a:cubicBezTo>
                  <a:cubicBezTo>
                    <a:pt x="388" y="4"/>
                    <a:pt x="365" y="0"/>
                    <a:pt x="34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1" name="Google Shape;2391;p30"/>
            <p:cNvSpPr/>
            <p:nvPr/>
          </p:nvSpPr>
          <p:spPr>
            <a:xfrm>
              <a:off x="2233075" y="2395575"/>
              <a:ext cx="19350" cy="12500"/>
            </a:xfrm>
            <a:custGeom>
              <a:avLst/>
              <a:gdLst/>
              <a:ahLst/>
              <a:cxnLst/>
              <a:rect l="l" t="t" r="r" b="b"/>
              <a:pathLst>
                <a:path w="774" h="500" extrusionOk="0">
                  <a:moveTo>
                    <a:pt x="615" y="1"/>
                  </a:moveTo>
                  <a:cubicBezTo>
                    <a:pt x="441" y="1"/>
                    <a:pt x="234" y="117"/>
                    <a:pt x="118" y="234"/>
                  </a:cubicBezTo>
                  <a:cubicBezTo>
                    <a:pt x="1" y="346"/>
                    <a:pt x="23" y="500"/>
                    <a:pt x="135" y="500"/>
                  </a:cubicBezTo>
                  <a:cubicBezTo>
                    <a:pt x="168" y="500"/>
                    <a:pt x="209" y="486"/>
                    <a:pt x="256" y="455"/>
                  </a:cubicBezTo>
                  <a:lnTo>
                    <a:pt x="256" y="455"/>
                  </a:lnTo>
                  <a:cubicBezTo>
                    <a:pt x="219" y="480"/>
                    <a:pt x="364" y="493"/>
                    <a:pt x="389" y="493"/>
                  </a:cubicBezTo>
                  <a:cubicBezTo>
                    <a:pt x="540" y="474"/>
                    <a:pt x="666" y="379"/>
                    <a:pt x="729" y="247"/>
                  </a:cubicBezTo>
                  <a:cubicBezTo>
                    <a:pt x="774" y="146"/>
                    <a:pt x="767" y="1"/>
                    <a:pt x="629" y="1"/>
                  </a:cubicBezTo>
                  <a:cubicBezTo>
                    <a:pt x="624" y="1"/>
                    <a:pt x="620" y="1"/>
                    <a:pt x="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2" name="Google Shape;2392;p30"/>
            <p:cNvSpPr/>
            <p:nvPr/>
          </p:nvSpPr>
          <p:spPr>
            <a:xfrm>
              <a:off x="2243100" y="2417525"/>
              <a:ext cx="11375" cy="10950"/>
            </a:xfrm>
            <a:custGeom>
              <a:avLst/>
              <a:gdLst/>
              <a:ahLst/>
              <a:cxnLst/>
              <a:rect l="l" t="t" r="r" b="b"/>
              <a:pathLst>
                <a:path w="455" h="438" extrusionOk="0">
                  <a:moveTo>
                    <a:pt x="322" y="1"/>
                  </a:moveTo>
                  <a:cubicBezTo>
                    <a:pt x="181" y="1"/>
                    <a:pt x="71" y="174"/>
                    <a:pt x="32" y="290"/>
                  </a:cubicBezTo>
                  <a:cubicBezTo>
                    <a:pt x="0" y="390"/>
                    <a:pt x="66" y="437"/>
                    <a:pt x="141" y="437"/>
                  </a:cubicBezTo>
                  <a:cubicBezTo>
                    <a:pt x="171" y="437"/>
                    <a:pt x="201" y="430"/>
                    <a:pt x="228" y="416"/>
                  </a:cubicBezTo>
                  <a:cubicBezTo>
                    <a:pt x="322" y="372"/>
                    <a:pt x="455" y="233"/>
                    <a:pt x="417" y="107"/>
                  </a:cubicBezTo>
                  <a:cubicBezTo>
                    <a:pt x="417" y="107"/>
                    <a:pt x="410" y="107"/>
                    <a:pt x="410" y="100"/>
                  </a:cubicBezTo>
                  <a:cubicBezTo>
                    <a:pt x="429" y="63"/>
                    <a:pt x="436" y="25"/>
                    <a:pt x="385" y="12"/>
                  </a:cubicBezTo>
                  <a:cubicBezTo>
                    <a:pt x="364" y="4"/>
                    <a:pt x="343" y="1"/>
                    <a:pt x="3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3" name="Google Shape;2393;p30"/>
            <p:cNvSpPr/>
            <p:nvPr/>
          </p:nvSpPr>
          <p:spPr>
            <a:xfrm>
              <a:off x="2222600" y="2420625"/>
              <a:ext cx="11525" cy="7525"/>
            </a:xfrm>
            <a:custGeom>
              <a:avLst/>
              <a:gdLst/>
              <a:ahLst/>
              <a:cxnLst/>
              <a:rect l="l" t="t" r="r" b="b"/>
              <a:pathLst>
                <a:path w="461" h="301" extrusionOk="0">
                  <a:moveTo>
                    <a:pt x="309" y="0"/>
                  </a:moveTo>
                  <a:cubicBezTo>
                    <a:pt x="291" y="0"/>
                    <a:pt x="271" y="5"/>
                    <a:pt x="253" y="14"/>
                  </a:cubicBezTo>
                  <a:lnTo>
                    <a:pt x="228" y="27"/>
                  </a:lnTo>
                  <a:cubicBezTo>
                    <a:pt x="152" y="58"/>
                    <a:pt x="1" y="229"/>
                    <a:pt x="127" y="292"/>
                  </a:cubicBezTo>
                  <a:cubicBezTo>
                    <a:pt x="140" y="298"/>
                    <a:pt x="154" y="300"/>
                    <a:pt x="168" y="300"/>
                  </a:cubicBezTo>
                  <a:cubicBezTo>
                    <a:pt x="212" y="300"/>
                    <a:pt x="257" y="275"/>
                    <a:pt x="291" y="260"/>
                  </a:cubicBezTo>
                  <a:cubicBezTo>
                    <a:pt x="341" y="241"/>
                    <a:pt x="461" y="121"/>
                    <a:pt x="392" y="65"/>
                  </a:cubicBezTo>
                  <a:cubicBezTo>
                    <a:pt x="382" y="57"/>
                    <a:pt x="376" y="53"/>
                    <a:pt x="372" y="51"/>
                  </a:cubicBezTo>
                  <a:lnTo>
                    <a:pt x="372" y="51"/>
                  </a:lnTo>
                  <a:cubicBezTo>
                    <a:pt x="369" y="15"/>
                    <a:pt x="341" y="0"/>
                    <a:pt x="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4" name="Google Shape;2394;p30"/>
            <p:cNvSpPr/>
            <p:nvPr/>
          </p:nvSpPr>
          <p:spPr>
            <a:xfrm>
              <a:off x="2236925" y="2343625"/>
              <a:ext cx="10325" cy="9725"/>
            </a:xfrm>
            <a:custGeom>
              <a:avLst/>
              <a:gdLst/>
              <a:ahLst/>
              <a:cxnLst/>
              <a:rect l="l" t="t" r="r" b="b"/>
              <a:pathLst>
                <a:path w="413" h="389" extrusionOk="0">
                  <a:moveTo>
                    <a:pt x="306" y="1"/>
                  </a:moveTo>
                  <a:cubicBezTo>
                    <a:pt x="188" y="1"/>
                    <a:pt x="0" y="131"/>
                    <a:pt x="46" y="288"/>
                  </a:cubicBezTo>
                  <a:cubicBezTo>
                    <a:pt x="52" y="307"/>
                    <a:pt x="58" y="326"/>
                    <a:pt x="71" y="338"/>
                  </a:cubicBezTo>
                  <a:cubicBezTo>
                    <a:pt x="91" y="374"/>
                    <a:pt x="120" y="389"/>
                    <a:pt x="152" y="389"/>
                  </a:cubicBezTo>
                  <a:cubicBezTo>
                    <a:pt x="233" y="389"/>
                    <a:pt x="332" y="300"/>
                    <a:pt x="355" y="237"/>
                  </a:cubicBezTo>
                  <a:cubicBezTo>
                    <a:pt x="367" y="199"/>
                    <a:pt x="380" y="162"/>
                    <a:pt x="393" y="124"/>
                  </a:cubicBezTo>
                  <a:cubicBezTo>
                    <a:pt x="412" y="37"/>
                    <a:pt x="369" y="1"/>
                    <a:pt x="3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5" name="Google Shape;2395;p30"/>
            <p:cNvSpPr/>
            <p:nvPr/>
          </p:nvSpPr>
          <p:spPr>
            <a:xfrm>
              <a:off x="2199750" y="2495950"/>
              <a:ext cx="11700" cy="8150"/>
            </a:xfrm>
            <a:custGeom>
              <a:avLst/>
              <a:gdLst/>
              <a:ahLst/>
              <a:cxnLst/>
              <a:rect l="l" t="t" r="r" b="b"/>
              <a:pathLst>
                <a:path w="468" h="326" extrusionOk="0">
                  <a:moveTo>
                    <a:pt x="329" y="1"/>
                  </a:moveTo>
                  <a:cubicBezTo>
                    <a:pt x="315" y="1"/>
                    <a:pt x="299" y="4"/>
                    <a:pt x="284" y="10"/>
                  </a:cubicBezTo>
                  <a:cubicBezTo>
                    <a:pt x="208" y="48"/>
                    <a:pt x="0" y="325"/>
                    <a:pt x="208" y="325"/>
                  </a:cubicBezTo>
                  <a:cubicBezTo>
                    <a:pt x="309" y="306"/>
                    <a:pt x="391" y="243"/>
                    <a:pt x="442" y="155"/>
                  </a:cubicBezTo>
                  <a:cubicBezTo>
                    <a:pt x="468" y="75"/>
                    <a:pt x="406" y="1"/>
                    <a:pt x="3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6" name="Google Shape;2396;p30"/>
            <p:cNvSpPr/>
            <p:nvPr/>
          </p:nvSpPr>
          <p:spPr>
            <a:xfrm>
              <a:off x="2243875" y="2463375"/>
              <a:ext cx="13450" cy="13550"/>
            </a:xfrm>
            <a:custGeom>
              <a:avLst/>
              <a:gdLst/>
              <a:ahLst/>
              <a:cxnLst/>
              <a:rect l="l" t="t" r="r" b="b"/>
              <a:pathLst>
                <a:path w="538" h="542" extrusionOk="0">
                  <a:moveTo>
                    <a:pt x="396" y="0"/>
                  </a:moveTo>
                  <a:cubicBezTo>
                    <a:pt x="225" y="0"/>
                    <a:pt x="83" y="221"/>
                    <a:pt x="39" y="354"/>
                  </a:cubicBezTo>
                  <a:cubicBezTo>
                    <a:pt x="0" y="465"/>
                    <a:pt x="78" y="541"/>
                    <a:pt x="179" y="541"/>
                  </a:cubicBezTo>
                  <a:cubicBezTo>
                    <a:pt x="193" y="541"/>
                    <a:pt x="207" y="540"/>
                    <a:pt x="222" y="537"/>
                  </a:cubicBezTo>
                  <a:cubicBezTo>
                    <a:pt x="266" y="518"/>
                    <a:pt x="310" y="499"/>
                    <a:pt x="354" y="468"/>
                  </a:cubicBezTo>
                  <a:cubicBezTo>
                    <a:pt x="373" y="455"/>
                    <a:pt x="392" y="436"/>
                    <a:pt x="411" y="417"/>
                  </a:cubicBezTo>
                  <a:cubicBezTo>
                    <a:pt x="442" y="386"/>
                    <a:pt x="474" y="348"/>
                    <a:pt x="493" y="304"/>
                  </a:cubicBezTo>
                  <a:lnTo>
                    <a:pt x="493" y="297"/>
                  </a:lnTo>
                  <a:cubicBezTo>
                    <a:pt x="499" y="291"/>
                    <a:pt x="499" y="278"/>
                    <a:pt x="499" y="272"/>
                  </a:cubicBezTo>
                  <a:cubicBezTo>
                    <a:pt x="512" y="240"/>
                    <a:pt x="524" y="215"/>
                    <a:pt x="524" y="184"/>
                  </a:cubicBezTo>
                  <a:cubicBezTo>
                    <a:pt x="524" y="177"/>
                    <a:pt x="524" y="177"/>
                    <a:pt x="524" y="171"/>
                  </a:cubicBezTo>
                  <a:lnTo>
                    <a:pt x="524" y="140"/>
                  </a:lnTo>
                  <a:cubicBezTo>
                    <a:pt x="537" y="89"/>
                    <a:pt x="518" y="39"/>
                    <a:pt x="468" y="13"/>
                  </a:cubicBezTo>
                  <a:cubicBezTo>
                    <a:pt x="443" y="4"/>
                    <a:pt x="419" y="0"/>
                    <a:pt x="3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7" name="Google Shape;2397;p30"/>
            <p:cNvSpPr/>
            <p:nvPr/>
          </p:nvSpPr>
          <p:spPr>
            <a:xfrm>
              <a:off x="2054675" y="2425375"/>
              <a:ext cx="11850" cy="11225"/>
            </a:xfrm>
            <a:custGeom>
              <a:avLst/>
              <a:gdLst/>
              <a:ahLst/>
              <a:cxnLst/>
              <a:rect l="l" t="t" r="r" b="b"/>
              <a:pathLst>
                <a:path w="474" h="449" extrusionOk="0">
                  <a:moveTo>
                    <a:pt x="348" y="1"/>
                  </a:moveTo>
                  <a:cubicBezTo>
                    <a:pt x="215" y="13"/>
                    <a:pt x="102" y="102"/>
                    <a:pt x="45" y="222"/>
                  </a:cubicBezTo>
                  <a:cubicBezTo>
                    <a:pt x="1" y="310"/>
                    <a:pt x="7" y="449"/>
                    <a:pt x="133" y="449"/>
                  </a:cubicBezTo>
                  <a:cubicBezTo>
                    <a:pt x="266" y="430"/>
                    <a:pt x="379" y="348"/>
                    <a:pt x="436" y="228"/>
                  </a:cubicBezTo>
                  <a:cubicBezTo>
                    <a:pt x="474" y="140"/>
                    <a:pt x="474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8" name="Google Shape;2398;p30"/>
            <p:cNvSpPr/>
            <p:nvPr/>
          </p:nvSpPr>
          <p:spPr>
            <a:xfrm>
              <a:off x="2061400" y="2459775"/>
              <a:ext cx="9550" cy="8525"/>
            </a:xfrm>
            <a:custGeom>
              <a:avLst/>
              <a:gdLst/>
              <a:ahLst/>
              <a:cxnLst/>
              <a:rect l="l" t="t" r="r" b="b"/>
              <a:pathLst>
                <a:path w="382" h="341" extrusionOk="0">
                  <a:moveTo>
                    <a:pt x="183" y="1"/>
                  </a:moveTo>
                  <a:cubicBezTo>
                    <a:pt x="127" y="1"/>
                    <a:pt x="56" y="83"/>
                    <a:pt x="47" y="126"/>
                  </a:cubicBezTo>
                  <a:cubicBezTo>
                    <a:pt x="22" y="164"/>
                    <a:pt x="9" y="214"/>
                    <a:pt x="3" y="258"/>
                  </a:cubicBezTo>
                  <a:cubicBezTo>
                    <a:pt x="0" y="319"/>
                    <a:pt x="31" y="340"/>
                    <a:pt x="71" y="340"/>
                  </a:cubicBezTo>
                  <a:cubicBezTo>
                    <a:pt x="131" y="340"/>
                    <a:pt x="212" y="295"/>
                    <a:pt x="242" y="265"/>
                  </a:cubicBezTo>
                  <a:cubicBezTo>
                    <a:pt x="312" y="202"/>
                    <a:pt x="381" y="69"/>
                    <a:pt x="230" y="31"/>
                  </a:cubicBezTo>
                  <a:cubicBezTo>
                    <a:pt x="217" y="10"/>
                    <a:pt x="201" y="1"/>
                    <a:pt x="1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9" name="Google Shape;2399;p30"/>
            <p:cNvSpPr/>
            <p:nvPr/>
          </p:nvSpPr>
          <p:spPr>
            <a:xfrm>
              <a:off x="2100550" y="2434350"/>
              <a:ext cx="13500" cy="10600"/>
            </a:xfrm>
            <a:custGeom>
              <a:avLst/>
              <a:gdLst/>
              <a:ahLst/>
              <a:cxnLst/>
              <a:rect l="l" t="t" r="r" b="b"/>
              <a:pathLst>
                <a:path w="540" h="424" extrusionOk="0">
                  <a:moveTo>
                    <a:pt x="371" y="1"/>
                  </a:moveTo>
                  <a:cubicBezTo>
                    <a:pt x="366" y="1"/>
                    <a:pt x="360" y="1"/>
                    <a:pt x="354" y="1"/>
                  </a:cubicBezTo>
                  <a:cubicBezTo>
                    <a:pt x="209" y="8"/>
                    <a:pt x="1" y="172"/>
                    <a:pt x="20" y="336"/>
                  </a:cubicBezTo>
                  <a:cubicBezTo>
                    <a:pt x="20" y="367"/>
                    <a:pt x="32" y="411"/>
                    <a:pt x="70" y="418"/>
                  </a:cubicBezTo>
                  <a:cubicBezTo>
                    <a:pt x="87" y="422"/>
                    <a:pt x="104" y="424"/>
                    <a:pt x="121" y="424"/>
                  </a:cubicBezTo>
                  <a:cubicBezTo>
                    <a:pt x="154" y="424"/>
                    <a:pt x="186" y="416"/>
                    <a:pt x="215" y="399"/>
                  </a:cubicBezTo>
                  <a:lnTo>
                    <a:pt x="234" y="386"/>
                  </a:lnTo>
                  <a:lnTo>
                    <a:pt x="247" y="392"/>
                  </a:lnTo>
                  <a:cubicBezTo>
                    <a:pt x="257" y="396"/>
                    <a:pt x="267" y="397"/>
                    <a:pt x="278" y="397"/>
                  </a:cubicBezTo>
                  <a:cubicBezTo>
                    <a:pt x="342" y="397"/>
                    <a:pt x="403" y="333"/>
                    <a:pt x="430" y="279"/>
                  </a:cubicBezTo>
                  <a:cubicBezTo>
                    <a:pt x="485" y="187"/>
                    <a:pt x="540" y="1"/>
                    <a:pt x="3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0" name="Google Shape;2400;p30"/>
            <p:cNvSpPr/>
            <p:nvPr/>
          </p:nvSpPr>
          <p:spPr>
            <a:xfrm>
              <a:off x="2079275" y="2426175"/>
              <a:ext cx="12250" cy="9700"/>
            </a:xfrm>
            <a:custGeom>
              <a:avLst/>
              <a:gdLst/>
              <a:ahLst/>
              <a:cxnLst/>
              <a:rect l="l" t="t" r="r" b="b"/>
              <a:pathLst>
                <a:path w="490" h="388" extrusionOk="0">
                  <a:moveTo>
                    <a:pt x="380" y="1"/>
                  </a:moveTo>
                  <a:cubicBezTo>
                    <a:pt x="367" y="1"/>
                    <a:pt x="352" y="3"/>
                    <a:pt x="335" y="7"/>
                  </a:cubicBezTo>
                  <a:cubicBezTo>
                    <a:pt x="234" y="32"/>
                    <a:pt x="1" y="240"/>
                    <a:pt x="127" y="354"/>
                  </a:cubicBezTo>
                  <a:cubicBezTo>
                    <a:pt x="155" y="379"/>
                    <a:pt x="185" y="388"/>
                    <a:pt x="217" y="388"/>
                  </a:cubicBezTo>
                  <a:cubicBezTo>
                    <a:pt x="257" y="388"/>
                    <a:pt x="299" y="374"/>
                    <a:pt x="341" y="360"/>
                  </a:cubicBezTo>
                  <a:cubicBezTo>
                    <a:pt x="385" y="341"/>
                    <a:pt x="461" y="266"/>
                    <a:pt x="430" y="215"/>
                  </a:cubicBezTo>
                  <a:lnTo>
                    <a:pt x="430" y="215"/>
                  </a:lnTo>
                  <a:cubicBezTo>
                    <a:pt x="476" y="125"/>
                    <a:pt x="489" y="1"/>
                    <a:pt x="3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1" name="Google Shape;2401;p30"/>
            <p:cNvSpPr/>
            <p:nvPr/>
          </p:nvSpPr>
          <p:spPr>
            <a:xfrm>
              <a:off x="2087325" y="2394300"/>
              <a:ext cx="9400" cy="10225"/>
            </a:xfrm>
            <a:custGeom>
              <a:avLst/>
              <a:gdLst/>
              <a:ahLst/>
              <a:cxnLst/>
              <a:rect l="l" t="t" r="r" b="b"/>
              <a:pathLst>
                <a:path w="376" h="409" extrusionOk="0">
                  <a:moveTo>
                    <a:pt x="309" y="1"/>
                  </a:moveTo>
                  <a:cubicBezTo>
                    <a:pt x="298" y="1"/>
                    <a:pt x="286" y="3"/>
                    <a:pt x="271" y="8"/>
                  </a:cubicBezTo>
                  <a:cubicBezTo>
                    <a:pt x="164" y="39"/>
                    <a:pt x="82" y="115"/>
                    <a:pt x="38" y="216"/>
                  </a:cubicBezTo>
                  <a:cubicBezTo>
                    <a:pt x="6" y="273"/>
                    <a:pt x="0" y="361"/>
                    <a:pt x="70" y="386"/>
                  </a:cubicBezTo>
                  <a:lnTo>
                    <a:pt x="114" y="405"/>
                  </a:lnTo>
                  <a:cubicBezTo>
                    <a:pt x="121" y="408"/>
                    <a:pt x="129" y="409"/>
                    <a:pt x="137" y="409"/>
                  </a:cubicBezTo>
                  <a:cubicBezTo>
                    <a:pt x="187" y="409"/>
                    <a:pt x="239" y="361"/>
                    <a:pt x="271" y="323"/>
                  </a:cubicBezTo>
                  <a:cubicBezTo>
                    <a:pt x="322" y="266"/>
                    <a:pt x="353" y="197"/>
                    <a:pt x="360" y="121"/>
                  </a:cubicBezTo>
                  <a:cubicBezTo>
                    <a:pt x="376" y="68"/>
                    <a:pt x="369" y="1"/>
                    <a:pt x="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2" name="Google Shape;2402;p30"/>
            <p:cNvSpPr/>
            <p:nvPr/>
          </p:nvSpPr>
          <p:spPr>
            <a:xfrm>
              <a:off x="2141575" y="2326175"/>
              <a:ext cx="12775" cy="9875"/>
            </a:xfrm>
            <a:custGeom>
              <a:avLst/>
              <a:gdLst/>
              <a:ahLst/>
              <a:cxnLst/>
              <a:rect l="l" t="t" r="r" b="b"/>
              <a:pathLst>
                <a:path w="511" h="395" extrusionOk="0">
                  <a:moveTo>
                    <a:pt x="397" y="0"/>
                  </a:moveTo>
                  <a:cubicBezTo>
                    <a:pt x="256" y="0"/>
                    <a:pt x="0" y="208"/>
                    <a:pt x="132" y="355"/>
                  </a:cubicBezTo>
                  <a:lnTo>
                    <a:pt x="139" y="368"/>
                  </a:lnTo>
                  <a:cubicBezTo>
                    <a:pt x="155" y="387"/>
                    <a:pt x="180" y="394"/>
                    <a:pt x="206" y="394"/>
                  </a:cubicBezTo>
                  <a:cubicBezTo>
                    <a:pt x="241" y="394"/>
                    <a:pt x="278" y="382"/>
                    <a:pt x="303" y="368"/>
                  </a:cubicBezTo>
                  <a:cubicBezTo>
                    <a:pt x="422" y="311"/>
                    <a:pt x="511" y="204"/>
                    <a:pt x="479" y="59"/>
                  </a:cubicBezTo>
                  <a:cubicBezTo>
                    <a:pt x="469" y="18"/>
                    <a:pt x="438" y="0"/>
                    <a:pt x="3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3" name="Google Shape;2403;p30"/>
            <p:cNvSpPr/>
            <p:nvPr/>
          </p:nvSpPr>
          <p:spPr>
            <a:xfrm>
              <a:off x="2149125" y="2378025"/>
              <a:ext cx="13675" cy="11675"/>
            </a:xfrm>
            <a:custGeom>
              <a:avLst/>
              <a:gdLst/>
              <a:ahLst/>
              <a:cxnLst/>
              <a:rect l="l" t="t" r="r" b="b"/>
              <a:pathLst>
                <a:path w="547" h="467" extrusionOk="0">
                  <a:moveTo>
                    <a:pt x="354" y="0"/>
                  </a:moveTo>
                  <a:cubicBezTo>
                    <a:pt x="330" y="0"/>
                    <a:pt x="301" y="9"/>
                    <a:pt x="272" y="28"/>
                  </a:cubicBezTo>
                  <a:cubicBezTo>
                    <a:pt x="146" y="110"/>
                    <a:pt x="1" y="287"/>
                    <a:pt x="114" y="432"/>
                  </a:cubicBezTo>
                  <a:cubicBezTo>
                    <a:pt x="134" y="456"/>
                    <a:pt x="161" y="467"/>
                    <a:pt x="191" y="467"/>
                  </a:cubicBezTo>
                  <a:cubicBezTo>
                    <a:pt x="335" y="467"/>
                    <a:pt x="547" y="215"/>
                    <a:pt x="410" y="110"/>
                  </a:cubicBezTo>
                  <a:cubicBezTo>
                    <a:pt x="436" y="38"/>
                    <a:pt x="404" y="0"/>
                    <a:pt x="3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4" name="Google Shape;2404;p30"/>
            <p:cNvSpPr/>
            <p:nvPr/>
          </p:nvSpPr>
          <p:spPr>
            <a:xfrm>
              <a:off x="2176100" y="2337375"/>
              <a:ext cx="9475" cy="9725"/>
            </a:xfrm>
            <a:custGeom>
              <a:avLst/>
              <a:gdLst/>
              <a:ahLst/>
              <a:cxnLst/>
              <a:rect l="l" t="t" r="r" b="b"/>
              <a:pathLst>
                <a:path w="379" h="389" extrusionOk="0">
                  <a:moveTo>
                    <a:pt x="292" y="0"/>
                  </a:moveTo>
                  <a:cubicBezTo>
                    <a:pt x="245" y="0"/>
                    <a:pt x="188" y="30"/>
                    <a:pt x="158" y="52"/>
                  </a:cubicBezTo>
                  <a:cubicBezTo>
                    <a:pt x="114" y="71"/>
                    <a:pt x="76" y="109"/>
                    <a:pt x="57" y="153"/>
                  </a:cubicBezTo>
                  <a:cubicBezTo>
                    <a:pt x="50" y="172"/>
                    <a:pt x="38" y="191"/>
                    <a:pt x="32" y="210"/>
                  </a:cubicBezTo>
                  <a:lnTo>
                    <a:pt x="32" y="229"/>
                  </a:lnTo>
                  <a:cubicBezTo>
                    <a:pt x="0" y="266"/>
                    <a:pt x="13" y="330"/>
                    <a:pt x="57" y="355"/>
                  </a:cubicBezTo>
                  <a:lnTo>
                    <a:pt x="82" y="374"/>
                  </a:lnTo>
                  <a:cubicBezTo>
                    <a:pt x="99" y="384"/>
                    <a:pt x="116" y="388"/>
                    <a:pt x="133" y="388"/>
                  </a:cubicBezTo>
                  <a:cubicBezTo>
                    <a:pt x="234" y="388"/>
                    <a:pt x="339" y="236"/>
                    <a:pt x="366" y="172"/>
                  </a:cubicBezTo>
                  <a:cubicBezTo>
                    <a:pt x="378" y="134"/>
                    <a:pt x="378" y="90"/>
                    <a:pt x="366" y="52"/>
                  </a:cubicBezTo>
                  <a:cubicBezTo>
                    <a:pt x="353" y="14"/>
                    <a:pt x="325" y="0"/>
                    <a:pt x="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5" name="Google Shape;2405;p30"/>
            <p:cNvSpPr/>
            <p:nvPr/>
          </p:nvSpPr>
          <p:spPr>
            <a:xfrm>
              <a:off x="2139025" y="2483100"/>
              <a:ext cx="14550" cy="8525"/>
            </a:xfrm>
            <a:custGeom>
              <a:avLst/>
              <a:gdLst/>
              <a:ahLst/>
              <a:cxnLst/>
              <a:rect l="l" t="t" r="r" b="b"/>
              <a:pathLst>
                <a:path w="582" h="341" extrusionOk="0">
                  <a:moveTo>
                    <a:pt x="373" y="0"/>
                  </a:moveTo>
                  <a:cubicBezTo>
                    <a:pt x="222" y="0"/>
                    <a:pt x="1" y="341"/>
                    <a:pt x="209" y="341"/>
                  </a:cubicBezTo>
                  <a:cubicBezTo>
                    <a:pt x="360" y="341"/>
                    <a:pt x="581" y="0"/>
                    <a:pt x="3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6" name="Google Shape;2406;p30"/>
            <p:cNvSpPr/>
            <p:nvPr/>
          </p:nvSpPr>
          <p:spPr>
            <a:xfrm>
              <a:off x="2132100" y="2514750"/>
              <a:ext cx="12000" cy="11400"/>
            </a:xfrm>
            <a:custGeom>
              <a:avLst/>
              <a:gdLst/>
              <a:ahLst/>
              <a:cxnLst/>
              <a:rect l="l" t="t" r="r" b="b"/>
              <a:pathLst>
                <a:path w="480" h="456" extrusionOk="0">
                  <a:moveTo>
                    <a:pt x="294" y="0"/>
                  </a:moveTo>
                  <a:cubicBezTo>
                    <a:pt x="228" y="0"/>
                    <a:pt x="155" y="69"/>
                    <a:pt x="120" y="115"/>
                  </a:cubicBezTo>
                  <a:lnTo>
                    <a:pt x="82" y="172"/>
                  </a:lnTo>
                  <a:cubicBezTo>
                    <a:pt x="1" y="289"/>
                    <a:pt x="22" y="456"/>
                    <a:pt x="143" y="456"/>
                  </a:cubicBezTo>
                  <a:cubicBezTo>
                    <a:pt x="172" y="456"/>
                    <a:pt x="206" y="446"/>
                    <a:pt x="246" y="424"/>
                  </a:cubicBezTo>
                  <a:cubicBezTo>
                    <a:pt x="354" y="380"/>
                    <a:pt x="436" y="286"/>
                    <a:pt x="461" y="178"/>
                  </a:cubicBezTo>
                  <a:cubicBezTo>
                    <a:pt x="480" y="84"/>
                    <a:pt x="448" y="21"/>
                    <a:pt x="354" y="8"/>
                  </a:cubicBezTo>
                  <a:lnTo>
                    <a:pt x="309" y="2"/>
                  </a:lnTo>
                  <a:cubicBezTo>
                    <a:pt x="304" y="1"/>
                    <a:pt x="299" y="0"/>
                    <a:pt x="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7" name="Google Shape;2407;p30"/>
            <p:cNvSpPr/>
            <p:nvPr/>
          </p:nvSpPr>
          <p:spPr>
            <a:xfrm>
              <a:off x="2150550" y="2522550"/>
              <a:ext cx="17175" cy="13350"/>
            </a:xfrm>
            <a:custGeom>
              <a:avLst/>
              <a:gdLst/>
              <a:ahLst/>
              <a:cxnLst/>
              <a:rect l="l" t="t" r="r" b="b"/>
              <a:pathLst>
                <a:path w="687" h="534" extrusionOk="0">
                  <a:moveTo>
                    <a:pt x="493" y="1"/>
                  </a:moveTo>
                  <a:cubicBezTo>
                    <a:pt x="459" y="1"/>
                    <a:pt x="420" y="10"/>
                    <a:pt x="379" y="30"/>
                  </a:cubicBezTo>
                  <a:cubicBezTo>
                    <a:pt x="316" y="56"/>
                    <a:pt x="259" y="100"/>
                    <a:pt x="215" y="144"/>
                  </a:cubicBezTo>
                  <a:cubicBezTo>
                    <a:pt x="139" y="220"/>
                    <a:pt x="0" y="516"/>
                    <a:pt x="202" y="522"/>
                  </a:cubicBezTo>
                  <a:cubicBezTo>
                    <a:pt x="223" y="530"/>
                    <a:pt x="245" y="533"/>
                    <a:pt x="266" y="533"/>
                  </a:cubicBezTo>
                  <a:cubicBezTo>
                    <a:pt x="412" y="533"/>
                    <a:pt x="563" y="379"/>
                    <a:pt x="612" y="264"/>
                  </a:cubicBezTo>
                  <a:cubicBezTo>
                    <a:pt x="686" y="121"/>
                    <a:pt x="617" y="1"/>
                    <a:pt x="4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8" name="Google Shape;2408;p30"/>
          <p:cNvGrpSpPr/>
          <p:nvPr/>
        </p:nvGrpSpPr>
        <p:grpSpPr>
          <a:xfrm>
            <a:off x="3241824" y="1411948"/>
            <a:ext cx="820962" cy="626792"/>
            <a:chOff x="2833900" y="2095850"/>
            <a:chExt cx="368475" cy="281325"/>
          </a:xfrm>
        </p:grpSpPr>
        <p:sp>
          <p:nvSpPr>
            <p:cNvPr id="2409" name="Google Shape;2409;p30"/>
            <p:cNvSpPr/>
            <p:nvPr/>
          </p:nvSpPr>
          <p:spPr>
            <a:xfrm>
              <a:off x="2833900" y="2095850"/>
              <a:ext cx="368475" cy="281325"/>
            </a:xfrm>
            <a:custGeom>
              <a:avLst/>
              <a:gdLst/>
              <a:ahLst/>
              <a:cxnLst/>
              <a:rect l="l" t="t" r="r" b="b"/>
              <a:pathLst>
                <a:path w="14739" h="11253" extrusionOk="0">
                  <a:moveTo>
                    <a:pt x="6504" y="1"/>
                  </a:moveTo>
                  <a:cubicBezTo>
                    <a:pt x="3553" y="1"/>
                    <a:pt x="757" y="1874"/>
                    <a:pt x="373" y="5342"/>
                  </a:cubicBezTo>
                  <a:cubicBezTo>
                    <a:pt x="1" y="8685"/>
                    <a:pt x="4535" y="11201"/>
                    <a:pt x="7361" y="11252"/>
                  </a:cubicBezTo>
                  <a:cubicBezTo>
                    <a:pt x="7379" y="11252"/>
                    <a:pt x="7396" y="11252"/>
                    <a:pt x="7414" y="11252"/>
                  </a:cubicBezTo>
                  <a:cubicBezTo>
                    <a:pt x="10494" y="11252"/>
                    <a:pt x="14738" y="6357"/>
                    <a:pt x="12192" y="2895"/>
                  </a:cubicBezTo>
                  <a:cubicBezTo>
                    <a:pt x="10747" y="933"/>
                    <a:pt x="8587" y="1"/>
                    <a:pt x="65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0" name="Google Shape;2410;p30"/>
            <p:cNvSpPr/>
            <p:nvPr/>
          </p:nvSpPr>
          <p:spPr>
            <a:xfrm>
              <a:off x="3061575" y="2250725"/>
              <a:ext cx="15950" cy="9050"/>
            </a:xfrm>
            <a:custGeom>
              <a:avLst/>
              <a:gdLst/>
              <a:ahLst/>
              <a:cxnLst/>
              <a:rect l="l" t="t" r="r" b="b"/>
              <a:pathLst>
                <a:path w="638" h="362" extrusionOk="0">
                  <a:moveTo>
                    <a:pt x="348" y="1"/>
                  </a:moveTo>
                  <a:cubicBezTo>
                    <a:pt x="299" y="1"/>
                    <a:pt x="251" y="9"/>
                    <a:pt x="209" y="24"/>
                  </a:cubicBezTo>
                  <a:cubicBezTo>
                    <a:pt x="114" y="62"/>
                    <a:pt x="1" y="119"/>
                    <a:pt x="45" y="238"/>
                  </a:cubicBezTo>
                  <a:cubicBezTo>
                    <a:pt x="58" y="270"/>
                    <a:pt x="83" y="295"/>
                    <a:pt x="108" y="314"/>
                  </a:cubicBezTo>
                  <a:cubicBezTo>
                    <a:pt x="146" y="346"/>
                    <a:pt x="201" y="361"/>
                    <a:pt x="260" y="361"/>
                  </a:cubicBezTo>
                  <a:cubicBezTo>
                    <a:pt x="340" y="361"/>
                    <a:pt x="426" y="333"/>
                    <a:pt x="480" y="283"/>
                  </a:cubicBezTo>
                  <a:cubicBezTo>
                    <a:pt x="569" y="257"/>
                    <a:pt x="638" y="207"/>
                    <a:pt x="588" y="119"/>
                  </a:cubicBezTo>
                  <a:cubicBezTo>
                    <a:pt x="541" y="35"/>
                    <a:pt x="445" y="1"/>
                    <a:pt x="34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1" name="Google Shape;2411;p30"/>
            <p:cNvSpPr/>
            <p:nvPr/>
          </p:nvSpPr>
          <p:spPr>
            <a:xfrm>
              <a:off x="3074350" y="2263400"/>
              <a:ext cx="25575" cy="12125"/>
            </a:xfrm>
            <a:custGeom>
              <a:avLst/>
              <a:gdLst/>
              <a:ahLst/>
              <a:cxnLst/>
              <a:rect l="l" t="t" r="r" b="b"/>
              <a:pathLst>
                <a:path w="1023" h="485" extrusionOk="0">
                  <a:moveTo>
                    <a:pt x="370" y="0"/>
                  </a:moveTo>
                  <a:cubicBezTo>
                    <a:pt x="345" y="0"/>
                    <a:pt x="321" y="1"/>
                    <a:pt x="297" y="3"/>
                  </a:cubicBezTo>
                  <a:cubicBezTo>
                    <a:pt x="70" y="28"/>
                    <a:pt x="1" y="261"/>
                    <a:pt x="266" y="286"/>
                  </a:cubicBezTo>
                  <a:cubicBezTo>
                    <a:pt x="222" y="286"/>
                    <a:pt x="335" y="400"/>
                    <a:pt x="360" y="413"/>
                  </a:cubicBezTo>
                  <a:cubicBezTo>
                    <a:pt x="437" y="461"/>
                    <a:pt x="523" y="485"/>
                    <a:pt x="608" y="485"/>
                  </a:cubicBezTo>
                  <a:cubicBezTo>
                    <a:pt x="679" y="485"/>
                    <a:pt x="749" y="469"/>
                    <a:pt x="814" y="438"/>
                  </a:cubicBezTo>
                  <a:cubicBezTo>
                    <a:pt x="928" y="381"/>
                    <a:pt x="1023" y="255"/>
                    <a:pt x="903" y="154"/>
                  </a:cubicBezTo>
                  <a:cubicBezTo>
                    <a:pt x="775" y="43"/>
                    <a:pt x="554" y="0"/>
                    <a:pt x="3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2" name="Google Shape;2412;p30"/>
            <p:cNvSpPr/>
            <p:nvPr/>
          </p:nvSpPr>
          <p:spPr>
            <a:xfrm>
              <a:off x="3069150" y="2286525"/>
              <a:ext cx="16575" cy="8700"/>
            </a:xfrm>
            <a:custGeom>
              <a:avLst/>
              <a:gdLst/>
              <a:ahLst/>
              <a:cxnLst/>
              <a:rect l="l" t="t" r="r" b="b"/>
              <a:pathLst>
                <a:path w="663" h="348" extrusionOk="0">
                  <a:moveTo>
                    <a:pt x="433" y="0"/>
                  </a:moveTo>
                  <a:cubicBezTo>
                    <a:pt x="327" y="0"/>
                    <a:pt x="209" y="49"/>
                    <a:pt x="133" y="99"/>
                  </a:cubicBezTo>
                  <a:cubicBezTo>
                    <a:pt x="1" y="181"/>
                    <a:pt x="102" y="314"/>
                    <a:pt x="215" y="339"/>
                  </a:cubicBezTo>
                  <a:cubicBezTo>
                    <a:pt x="240" y="345"/>
                    <a:pt x="270" y="348"/>
                    <a:pt x="302" y="348"/>
                  </a:cubicBezTo>
                  <a:cubicBezTo>
                    <a:pt x="413" y="348"/>
                    <a:pt x="548" y="310"/>
                    <a:pt x="587" y="207"/>
                  </a:cubicBezTo>
                  <a:cubicBezTo>
                    <a:pt x="594" y="200"/>
                    <a:pt x="587" y="200"/>
                    <a:pt x="594" y="194"/>
                  </a:cubicBezTo>
                  <a:cubicBezTo>
                    <a:pt x="631" y="175"/>
                    <a:pt x="663" y="144"/>
                    <a:pt x="631" y="99"/>
                  </a:cubicBezTo>
                  <a:cubicBezTo>
                    <a:pt x="586" y="27"/>
                    <a:pt x="513" y="0"/>
                    <a:pt x="4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3" name="Google Shape;2413;p30"/>
            <p:cNvSpPr/>
            <p:nvPr/>
          </p:nvSpPr>
          <p:spPr>
            <a:xfrm>
              <a:off x="3053675" y="2274950"/>
              <a:ext cx="11600" cy="6425"/>
            </a:xfrm>
            <a:custGeom>
              <a:avLst/>
              <a:gdLst/>
              <a:ahLst/>
              <a:cxnLst/>
              <a:rect l="l" t="t" r="r" b="b"/>
              <a:pathLst>
                <a:path w="464" h="257" extrusionOk="0">
                  <a:moveTo>
                    <a:pt x="264" y="1"/>
                  </a:moveTo>
                  <a:cubicBezTo>
                    <a:pt x="158" y="1"/>
                    <a:pt x="0" y="51"/>
                    <a:pt x="52" y="165"/>
                  </a:cubicBezTo>
                  <a:cubicBezTo>
                    <a:pt x="84" y="222"/>
                    <a:pt x="159" y="234"/>
                    <a:pt x="210" y="253"/>
                  </a:cubicBezTo>
                  <a:cubicBezTo>
                    <a:pt x="220" y="256"/>
                    <a:pt x="234" y="257"/>
                    <a:pt x="251" y="257"/>
                  </a:cubicBezTo>
                  <a:cubicBezTo>
                    <a:pt x="327" y="257"/>
                    <a:pt x="451" y="230"/>
                    <a:pt x="430" y="152"/>
                  </a:cubicBezTo>
                  <a:cubicBezTo>
                    <a:pt x="430" y="141"/>
                    <a:pt x="430" y="132"/>
                    <a:pt x="428" y="127"/>
                  </a:cubicBezTo>
                  <a:lnTo>
                    <a:pt x="428" y="127"/>
                  </a:lnTo>
                  <a:cubicBezTo>
                    <a:pt x="464" y="73"/>
                    <a:pt x="403" y="26"/>
                    <a:pt x="355" y="14"/>
                  </a:cubicBezTo>
                  <a:lnTo>
                    <a:pt x="323" y="7"/>
                  </a:lnTo>
                  <a:cubicBezTo>
                    <a:pt x="308" y="3"/>
                    <a:pt x="287" y="1"/>
                    <a:pt x="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30"/>
            <p:cNvSpPr/>
            <p:nvPr/>
          </p:nvSpPr>
          <p:spPr>
            <a:xfrm>
              <a:off x="3117875" y="2218525"/>
              <a:ext cx="14600" cy="8125"/>
            </a:xfrm>
            <a:custGeom>
              <a:avLst/>
              <a:gdLst/>
              <a:ahLst/>
              <a:cxnLst/>
              <a:rect l="l" t="t" r="r" b="b"/>
              <a:pathLst>
                <a:path w="584" h="325" extrusionOk="0">
                  <a:moveTo>
                    <a:pt x="255" y="0"/>
                  </a:moveTo>
                  <a:cubicBezTo>
                    <a:pt x="163" y="0"/>
                    <a:pt x="71" y="36"/>
                    <a:pt x="32" y="126"/>
                  </a:cubicBezTo>
                  <a:cubicBezTo>
                    <a:pt x="19" y="145"/>
                    <a:pt x="19" y="170"/>
                    <a:pt x="13" y="189"/>
                  </a:cubicBezTo>
                  <a:cubicBezTo>
                    <a:pt x="1" y="288"/>
                    <a:pt x="98" y="325"/>
                    <a:pt x="193" y="325"/>
                  </a:cubicBezTo>
                  <a:cubicBezTo>
                    <a:pt x="245" y="325"/>
                    <a:pt x="295" y="314"/>
                    <a:pt x="329" y="297"/>
                  </a:cubicBezTo>
                  <a:cubicBezTo>
                    <a:pt x="366" y="271"/>
                    <a:pt x="404" y="252"/>
                    <a:pt x="442" y="221"/>
                  </a:cubicBezTo>
                  <a:cubicBezTo>
                    <a:pt x="583" y="112"/>
                    <a:pt x="420" y="0"/>
                    <a:pt x="2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5" name="Google Shape;2415;p30"/>
            <p:cNvSpPr/>
            <p:nvPr/>
          </p:nvSpPr>
          <p:spPr>
            <a:xfrm>
              <a:off x="2980525" y="2324225"/>
              <a:ext cx="14225" cy="6675"/>
            </a:xfrm>
            <a:custGeom>
              <a:avLst/>
              <a:gdLst/>
              <a:ahLst/>
              <a:cxnLst/>
              <a:rect l="l" t="t" r="r" b="b"/>
              <a:pathLst>
                <a:path w="569" h="267" extrusionOk="0">
                  <a:moveTo>
                    <a:pt x="411" y="0"/>
                  </a:moveTo>
                  <a:cubicBezTo>
                    <a:pt x="283" y="0"/>
                    <a:pt x="1" y="94"/>
                    <a:pt x="159" y="219"/>
                  </a:cubicBezTo>
                  <a:cubicBezTo>
                    <a:pt x="216" y="250"/>
                    <a:pt x="276" y="266"/>
                    <a:pt x="337" y="266"/>
                  </a:cubicBezTo>
                  <a:cubicBezTo>
                    <a:pt x="383" y="266"/>
                    <a:pt x="430" y="257"/>
                    <a:pt x="474" y="237"/>
                  </a:cubicBezTo>
                  <a:cubicBezTo>
                    <a:pt x="569" y="181"/>
                    <a:pt x="556" y="36"/>
                    <a:pt x="449" y="4"/>
                  </a:cubicBezTo>
                  <a:cubicBezTo>
                    <a:pt x="439" y="1"/>
                    <a:pt x="426" y="0"/>
                    <a:pt x="4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6" name="Google Shape;2416;p30"/>
            <p:cNvSpPr/>
            <p:nvPr/>
          </p:nvSpPr>
          <p:spPr>
            <a:xfrm>
              <a:off x="3037450" y="2327200"/>
              <a:ext cx="18800" cy="10700"/>
            </a:xfrm>
            <a:custGeom>
              <a:avLst/>
              <a:gdLst/>
              <a:ahLst/>
              <a:cxnLst/>
              <a:rect l="l" t="t" r="r" b="b"/>
              <a:pathLst>
                <a:path w="752" h="428" extrusionOk="0">
                  <a:moveTo>
                    <a:pt x="496" y="1"/>
                  </a:moveTo>
                  <a:cubicBezTo>
                    <a:pt x="362" y="1"/>
                    <a:pt x="212" y="61"/>
                    <a:pt x="127" y="112"/>
                  </a:cubicBezTo>
                  <a:cubicBezTo>
                    <a:pt x="1" y="188"/>
                    <a:pt x="39" y="339"/>
                    <a:pt x="159" y="390"/>
                  </a:cubicBezTo>
                  <a:cubicBezTo>
                    <a:pt x="209" y="415"/>
                    <a:pt x="260" y="428"/>
                    <a:pt x="316" y="428"/>
                  </a:cubicBezTo>
                  <a:lnTo>
                    <a:pt x="398" y="428"/>
                  </a:lnTo>
                  <a:cubicBezTo>
                    <a:pt x="449" y="421"/>
                    <a:pt x="506" y="409"/>
                    <a:pt x="550" y="383"/>
                  </a:cubicBezTo>
                  <a:lnTo>
                    <a:pt x="556" y="383"/>
                  </a:lnTo>
                  <a:cubicBezTo>
                    <a:pt x="569" y="383"/>
                    <a:pt x="575" y="371"/>
                    <a:pt x="581" y="371"/>
                  </a:cubicBezTo>
                  <a:cubicBezTo>
                    <a:pt x="613" y="352"/>
                    <a:pt x="638" y="327"/>
                    <a:pt x="663" y="301"/>
                  </a:cubicBezTo>
                  <a:cubicBezTo>
                    <a:pt x="663" y="301"/>
                    <a:pt x="670" y="301"/>
                    <a:pt x="676" y="295"/>
                  </a:cubicBezTo>
                  <a:lnTo>
                    <a:pt x="670" y="295"/>
                  </a:lnTo>
                  <a:cubicBezTo>
                    <a:pt x="676" y="289"/>
                    <a:pt x="682" y="276"/>
                    <a:pt x="688" y="264"/>
                  </a:cubicBezTo>
                  <a:cubicBezTo>
                    <a:pt x="739" y="232"/>
                    <a:pt x="752" y="169"/>
                    <a:pt x="726" y="118"/>
                  </a:cubicBezTo>
                  <a:cubicBezTo>
                    <a:pt x="679" y="32"/>
                    <a:pt x="592" y="1"/>
                    <a:pt x="4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7" name="Google Shape;2417;p30"/>
            <p:cNvSpPr/>
            <p:nvPr/>
          </p:nvSpPr>
          <p:spPr>
            <a:xfrm>
              <a:off x="2902975" y="2163300"/>
              <a:ext cx="17675" cy="9125"/>
            </a:xfrm>
            <a:custGeom>
              <a:avLst/>
              <a:gdLst/>
              <a:ahLst/>
              <a:cxnLst/>
              <a:rect l="l" t="t" r="r" b="b"/>
              <a:pathLst>
                <a:path w="707" h="365" extrusionOk="0">
                  <a:moveTo>
                    <a:pt x="394" y="1"/>
                  </a:moveTo>
                  <a:cubicBezTo>
                    <a:pt x="322" y="1"/>
                    <a:pt x="248" y="18"/>
                    <a:pt x="189" y="46"/>
                  </a:cubicBezTo>
                  <a:cubicBezTo>
                    <a:pt x="95" y="90"/>
                    <a:pt x="0" y="210"/>
                    <a:pt x="114" y="298"/>
                  </a:cubicBezTo>
                  <a:cubicBezTo>
                    <a:pt x="170" y="344"/>
                    <a:pt x="246" y="364"/>
                    <a:pt x="323" y="364"/>
                  </a:cubicBezTo>
                  <a:cubicBezTo>
                    <a:pt x="394" y="364"/>
                    <a:pt x="466" y="347"/>
                    <a:pt x="524" y="317"/>
                  </a:cubicBezTo>
                  <a:cubicBezTo>
                    <a:pt x="618" y="273"/>
                    <a:pt x="707" y="153"/>
                    <a:pt x="599" y="65"/>
                  </a:cubicBezTo>
                  <a:cubicBezTo>
                    <a:pt x="545" y="20"/>
                    <a:pt x="470" y="1"/>
                    <a:pt x="3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8" name="Google Shape;2418;p30"/>
            <p:cNvSpPr/>
            <p:nvPr/>
          </p:nvSpPr>
          <p:spPr>
            <a:xfrm>
              <a:off x="2885700" y="2195625"/>
              <a:ext cx="13975" cy="7200"/>
            </a:xfrm>
            <a:custGeom>
              <a:avLst/>
              <a:gdLst/>
              <a:ahLst/>
              <a:cxnLst/>
              <a:rect l="l" t="t" r="r" b="b"/>
              <a:pathLst>
                <a:path w="559" h="288" extrusionOk="0">
                  <a:moveTo>
                    <a:pt x="348" y="0"/>
                  </a:moveTo>
                  <a:cubicBezTo>
                    <a:pt x="301" y="0"/>
                    <a:pt x="250" y="13"/>
                    <a:pt x="224" y="27"/>
                  </a:cubicBezTo>
                  <a:cubicBezTo>
                    <a:pt x="180" y="52"/>
                    <a:pt x="136" y="77"/>
                    <a:pt x="98" y="115"/>
                  </a:cubicBezTo>
                  <a:cubicBezTo>
                    <a:pt x="1" y="230"/>
                    <a:pt x="185" y="287"/>
                    <a:pt x="276" y="287"/>
                  </a:cubicBezTo>
                  <a:cubicBezTo>
                    <a:pt x="285" y="287"/>
                    <a:pt x="293" y="287"/>
                    <a:pt x="300" y="285"/>
                  </a:cubicBezTo>
                  <a:cubicBezTo>
                    <a:pt x="407" y="279"/>
                    <a:pt x="559" y="210"/>
                    <a:pt x="451" y="84"/>
                  </a:cubicBezTo>
                  <a:cubicBezTo>
                    <a:pt x="462" y="20"/>
                    <a:pt x="408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9" name="Google Shape;2419;p30"/>
            <p:cNvSpPr/>
            <p:nvPr/>
          </p:nvSpPr>
          <p:spPr>
            <a:xfrm>
              <a:off x="2937350" y="2202650"/>
              <a:ext cx="18150" cy="9500"/>
            </a:xfrm>
            <a:custGeom>
              <a:avLst/>
              <a:gdLst/>
              <a:ahLst/>
              <a:cxnLst/>
              <a:rect l="l" t="t" r="r" b="b"/>
              <a:pathLst>
                <a:path w="726" h="380" extrusionOk="0">
                  <a:moveTo>
                    <a:pt x="313" y="0"/>
                  </a:moveTo>
                  <a:cubicBezTo>
                    <a:pt x="200" y="0"/>
                    <a:pt x="87" y="37"/>
                    <a:pt x="32" y="124"/>
                  </a:cubicBezTo>
                  <a:cubicBezTo>
                    <a:pt x="6" y="150"/>
                    <a:pt x="0" y="194"/>
                    <a:pt x="19" y="232"/>
                  </a:cubicBezTo>
                  <a:cubicBezTo>
                    <a:pt x="51" y="276"/>
                    <a:pt x="101" y="307"/>
                    <a:pt x="158" y="320"/>
                  </a:cubicBezTo>
                  <a:lnTo>
                    <a:pt x="183" y="320"/>
                  </a:lnTo>
                  <a:cubicBezTo>
                    <a:pt x="183" y="320"/>
                    <a:pt x="183" y="320"/>
                    <a:pt x="183" y="326"/>
                  </a:cubicBezTo>
                  <a:cubicBezTo>
                    <a:pt x="210" y="366"/>
                    <a:pt x="256" y="380"/>
                    <a:pt x="304" y="380"/>
                  </a:cubicBezTo>
                  <a:cubicBezTo>
                    <a:pt x="347" y="380"/>
                    <a:pt x="390" y="369"/>
                    <a:pt x="423" y="358"/>
                  </a:cubicBezTo>
                  <a:cubicBezTo>
                    <a:pt x="536" y="314"/>
                    <a:pt x="725" y="187"/>
                    <a:pt x="555" y="68"/>
                  </a:cubicBezTo>
                  <a:cubicBezTo>
                    <a:pt x="496" y="25"/>
                    <a:pt x="404" y="0"/>
                    <a:pt x="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0" name="Google Shape;2420;p30"/>
            <p:cNvSpPr/>
            <p:nvPr/>
          </p:nvSpPr>
          <p:spPr>
            <a:xfrm>
              <a:off x="2927175" y="2181875"/>
              <a:ext cx="15075" cy="8400"/>
            </a:xfrm>
            <a:custGeom>
              <a:avLst/>
              <a:gdLst/>
              <a:ahLst/>
              <a:cxnLst/>
              <a:rect l="l" t="t" r="r" b="b"/>
              <a:pathLst>
                <a:path w="603" h="336" extrusionOk="0">
                  <a:moveTo>
                    <a:pt x="294" y="1"/>
                  </a:moveTo>
                  <a:cubicBezTo>
                    <a:pt x="161" y="1"/>
                    <a:pt x="0" y="45"/>
                    <a:pt x="22" y="173"/>
                  </a:cubicBezTo>
                  <a:cubicBezTo>
                    <a:pt x="41" y="268"/>
                    <a:pt x="117" y="299"/>
                    <a:pt x="205" y="331"/>
                  </a:cubicBezTo>
                  <a:cubicBezTo>
                    <a:pt x="215" y="334"/>
                    <a:pt x="229" y="335"/>
                    <a:pt x="244" y="335"/>
                  </a:cubicBezTo>
                  <a:cubicBezTo>
                    <a:pt x="297" y="335"/>
                    <a:pt x="370" y="317"/>
                    <a:pt x="375" y="268"/>
                  </a:cubicBezTo>
                  <a:lnTo>
                    <a:pt x="375" y="268"/>
                  </a:lnTo>
                  <a:cubicBezTo>
                    <a:pt x="486" y="215"/>
                    <a:pt x="602" y="101"/>
                    <a:pt x="432" y="22"/>
                  </a:cubicBezTo>
                  <a:cubicBezTo>
                    <a:pt x="402" y="9"/>
                    <a:pt x="350" y="1"/>
                    <a:pt x="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1" name="Google Shape;2421;p30"/>
            <p:cNvSpPr/>
            <p:nvPr/>
          </p:nvSpPr>
          <p:spPr>
            <a:xfrm>
              <a:off x="2953725" y="2158950"/>
              <a:ext cx="14375" cy="7775"/>
            </a:xfrm>
            <a:custGeom>
              <a:avLst/>
              <a:gdLst/>
              <a:ahLst/>
              <a:cxnLst/>
              <a:rect l="l" t="t" r="r" b="b"/>
              <a:pathLst>
                <a:path w="575" h="311" extrusionOk="0">
                  <a:moveTo>
                    <a:pt x="328" y="1"/>
                  </a:moveTo>
                  <a:cubicBezTo>
                    <a:pt x="260" y="1"/>
                    <a:pt x="192" y="16"/>
                    <a:pt x="133" y="50"/>
                  </a:cubicBezTo>
                  <a:cubicBezTo>
                    <a:pt x="64" y="75"/>
                    <a:pt x="1" y="144"/>
                    <a:pt x="39" y="214"/>
                  </a:cubicBezTo>
                  <a:cubicBezTo>
                    <a:pt x="51" y="232"/>
                    <a:pt x="58" y="245"/>
                    <a:pt x="64" y="258"/>
                  </a:cubicBezTo>
                  <a:cubicBezTo>
                    <a:pt x="88" y="298"/>
                    <a:pt x="136" y="310"/>
                    <a:pt x="180" y="310"/>
                  </a:cubicBezTo>
                  <a:cubicBezTo>
                    <a:pt x="205" y="310"/>
                    <a:pt x="229" y="306"/>
                    <a:pt x="247" y="302"/>
                  </a:cubicBezTo>
                  <a:cubicBezTo>
                    <a:pt x="329" y="289"/>
                    <a:pt x="405" y="251"/>
                    <a:pt x="468" y="188"/>
                  </a:cubicBezTo>
                  <a:cubicBezTo>
                    <a:pt x="531" y="144"/>
                    <a:pt x="575" y="69"/>
                    <a:pt x="474" y="24"/>
                  </a:cubicBezTo>
                  <a:cubicBezTo>
                    <a:pt x="427" y="9"/>
                    <a:pt x="377" y="1"/>
                    <a:pt x="32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2" name="Google Shape;2422;p30"/>
            <p:cNvSpPr/>
            <p:nvPr/>
          </p:nvSpPr>
          <p:spPr>
            <a:xfrm>
              <a:off x="3049700" y="2139450"/>
              <a:ext cx="14050" cy="8100"/>
            </a:xfrm>
            <a:custGeom>
              <a:avLst/>
              <a:gdLst/>
              <a:ahLst/>
              <a:cxnLst/>
              <a:rect l="l" t="t" r="r" b="b"/>
              <a:pathLst>
                <a:path w="562" h="324" extrusionOk="0">
                  <a:moveTo>
                    <a:pt x="258" y="0"/>
                  </a:moveTo>
                  <a:cubicBezTo>
                    <a:pt x="128" y="0"/>
                    <a:pt x="0" y="51"/>
                    <a:pt x="3" y="180"/>
                  </a:cubicBezTo>
                  <a:cubicBezTo>
                    <a:pt x="3" y="186"/>
                    <a:pt x="3" y="193"/>
                    <a:pt x="3" y="199"/>
                  </a:cubicBezTo>
                  <a:cubicBezTo>
                    <a:pt x="3" y="262"/>
                    <a:pt x="91" y="300"/>
                    <a:pt x="142" y="312"/>
                  </a:cubicBezTo>
                  <a:cubicBezTo>
                    <a:pt x="175" y="320"/>
                    <a:pt x="208" y="324"/>
                    <a:pt x="241" y="324"/>
                  </a:cubicBezTo>
                  <a:cubicBezTo>
                    <a:pt x="352" y="324"/>
                    <a:pt x="455" y="279"/>
                    <a:pt x="514" y="167"/>
                  </a:cubicBezTo>
                  <a:cubicBezTo>
                    <a:pt x="561" y="69"/>
                    <a:pt x="409" y="0"/>
                    <a:pt x="2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3" name="Google Shape;2423;p30"/>
            <p:cNvSpPr/>
            <p:nvPr/>
          </p:nvSpPr>
          <p:spPr>
            <a:xfrm>
              <a:off x="3018850" y="2188775"/>
              <a:ext cx="14550" cy="9275"/>
            </a:xfrm>
            <a:custGeom>
              <a:avLst/>
              <a:gdLst/>
              <a:ahLst/>
              <a:cxnLst/>
              <a:rect l="l" t="t" r="r" b="b"/>
              <a:pathLst>
                <a:path w="582" h="371" extrusionOk="0">
                  <a:moveTo>
                    <a:pt x="352" y="1"/>
                  </a:moveTo>
                  <a:cubicBezTo>
                    <a:pt x="195" y="1"/>
                    <a:pt x="6" y="62"/>
                    <a:pt x="1" y="244"/>
                  </a:cubicBezTo>
                  <a:cubicBezTo>
                    <a:pt x="1" y="330"/>
                    <a:pt x="96" y="371"/>
                    <a:pt x="202" y="371"/>
                  </a:cubicBezTo>
                  <a:cubicBezTo>
                    <a:pt x="343" y="371"/>
                    <a:pt x="503" y="298"/>
                    <a:pt x="474" y="168"/>
                  </a:cubicBezTo>
                  <a:cubicBezTo>
                    <a:pt x="581" y="105"/>
                    <a:pt x="524" y="17"/>
                    <a:pt x="417" y="4"/>
                  </a:cubicBezTo>
                  <a:cubicBezTo>
                    <a:pt x="396" y="2"/>
                    <a:pt x="374" y="1"/>
                    <a:pt x="3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4" name="Google Shape;2424;p30"/>
            <p:cNvSpPr/>
            <p:nvPr/>
          </p:nvSpPr>
          <p:spPr>
            <a:xfrm>
              <a:off x="3069325" y="2171150"/>
              <a:ext cx="13425" cy="7825"/>
            </a:xfrm>
            <a:custGeom>
              <a:avLst/>
              <a:gdLst/>
              <a:ahLst/>
              <a:cxnLst/>
              <a:rect l="l" t="t" r="r" b="b"/>
              <a:pathLst>
                <a:path w="537" h="313" extrusionOk="0">
                  <a:moveTo>
                    <a:pt x="285" y="1"/>
                  </a:moveTo>
                  <a:cubicBezTo>
                    <a:pt x="245" y="1"/>
                    <a:pt x="203" y="9"/>
                    <a:pt x="164" y="28"/>
                  </a:cubicBezTo>
                  <a:cubicBezTo>
                    <a:pt x="145" y="35"/>
                    <a:pt x="126" y="47"/>
                    <a:pt x="107" y="60"/>
                  </a:cubicBezTo>
                  <a:lnTo>
                    <a:pt x="95" y="72"/>
                  </a:lnTo>
                  <a:cubicBezTo>
                    <a:pt x="44" y="98"/>
                    <a:pt x="0" y="142"/>
                    <a:pt x="25" y="199"/>
                  </a:cubicBezTo>
                  <a:cubicBezTo>
                    <a:pt x="25" y="211"/>
                    <a:pt x="32" y="224"/>
                    <a:pt x="32" y="230"/>
                  </a:cubicBezTo>
                  <a:cubicBezTo>
                    <a:pt x="54" y="292"/>
                    <a:pt x="116" y="312"/>
                    <a:pt x="185" y="312"/>
                  </a:cubicBezTo>
                  <a:cubicBezTo>
                    <a:pt x="272" y="312"/>
                    <a:pt x="371" y="280"/>
                    <a:pt x="416" y="255"/>
                  </a:cubicBezTo>
                  <a:cubicBezTo>
                    <a:pt x="454" y="230"/>
                    <a:pt x="486" y="192"/>
                    <a:pt x="498" y="154"/>
                  </a:cubicBezTo>
                  <a:cubicBezTo>
                    <a:pt x="536" y="47"/>
                    <a:pt x="391" y="16"/>
                    <a:pt x="322" y="3"/>
                  </a:cubicBezTo>
                  <a:cubicBezTo>
                    <a:pt x="310" y="2"/>
                    <a:pt x="297" y="1"/>
                    <a:pt x="28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5" name="Google Shape;2425;p30"/>
            <p:cNvSpPr/>
            <p:nvPr/>
          </p:nvSpPr>
          <p:spPr>
            <a:xfrm>
              <a:off x="2938075" y="2271900"/>
              <a:ext cx="16175" cy="6325"/>
            </a:xfrm>
            <a:custGeom>
              <a:avLst/>
              <a:gdLst/>
              <a:ahLst/>
              <a:cxnLst/>
              <a:rect l="l" t="t" r="r" b="b"/>
              <a:pathLst>
                <a:path w="647" h="253" extrusionOk="0">
                  <a:moveTo>
                    <a:pt x="376" y="0"/>
                  </a:moveTo>
                  <a:cubicBezTo>
                    <a:pt x="210" y="0"/>
                    <a:pt x="1" y="107"/>
                    <a:pt x="135" y="218"/>
                  </a:cubicBezTo>
                  <a:cubicBezTo>
                    <a:pt x="167" y="242"/>
                    <a:pt x="215" y="252"/>
                    <a:pt x="267" y="252"/>
                  </a:cubicBezTo>
                  <a:cubicBezTo>
                    <a:pt x="434" y="252"/>
                    <a:pt x="647" y="145"/>
                    <a:pt x="507" y="35"/>
                  </a:cubicBezTo>
                  <a:cubicBezTo>
                    <a:pt x="476" y="11"/>
                    <a:pt x="428" y="0"/>
                    <a:pt x="3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6" name="Google Shape;2426;p30"/>
            <p:cNvSpPr/>
            <p:nvPr/>
          </p:nvSpPr>
          <p:spPr>
            <a:xfrm>
              <a:off x="2906600" y="2292825"/>
              <a:ext cx="18000" cy="9625"/>
            </a:xfrm>
            <a:custGeom>
              <a:avLst/>
              <a:gdLst/>
              <a:ahLst/>
              <a:cxnLst/>
              <a:rect l="l" t="t" r="r" b="b"/>
              <a:pathLst>
                <a:path w="720" h="385" extrusionOk="0">
                  <a:moveTo>
                    <a:pt x="452" y="0"/>
                  </a:moveTo>
                  <a:cubicBezTo>
                    <a:pt x="420" y="0"/>
                    <a:pt x="389" y="4"/>
                    <a:pt x="366" y="11"/>
                  </a:cubicBezTo>
                  <a:lnTo>
                    <a:pt x="290" y="37"/>
                  </a:lnTo>
                  <a:cubicBezTo>
                    <a:pt x="101" y="93"/>
                    <a:pt x="0" y="320"/>
                    <a:pt x="259" y="371"/>
                  </a:cubicBezTo>
                  <a:cubicBezTo>
                    <a:pt x="293" y="380"/>
                    <a:pt x="327" y="384"/>
                    <a:pt x="362" y="384"/>
                  </a:cubicBezTo>
                  <a:cubicBezTo>
                    <a:pt x="451" y="384"/>
                    <a:pt x="540" y="356"/>
                    <a:pt x="612" y="301"/>
                  </a:cubicBezTo>
                  <a:cubicBezTo>
                    <a:pt x="694" y="232"/>
                    <a:pt x="719" y="163"/>
                    <a:pt x="637" y="81"/>
                  </a:cubicBezTo>
                  <a:lnTo>
                    <a:pt x="606" y="49"/>
                  </a:lnTo>
                  <a:cubicBezTo>
                    <a:pt x="570" y="13"/>
                    <a:pt x="508" y="0"/>
                    <a:pt x="45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30"/>
            <p:cNvSpPr/>
            <p:nvPr/>
          </p:nvSpPr>
          <p:spPr>
            <a:xfrm>
              <a:off x="2916525" y="2314700"/>
              <a:ext cx="22725" cy="11000"/>
            </a:xfrm>
            <a:custGeom>
              <a:avLst/>
              <a:gdLst/>
              <a:ahLst/>
              <a:cxnLst/>
              <a:rect l="l" t="t" r="r" b="b"/>
              <a:pathLst>
                <a:path w="909" h="440" extrusionOk="0">
                  <a:moveTo>
                    <a:pt x="518" y="0"/>
                  </a:moveTo>
                  <a:cubicBezTo>
                    <a:pt x="492" y="0"/>
                    <a:pt x="467" y="2"/>
                    <a:pt x="442" y="7"/>
                  </a:cubicBezTo>
                  <a:cubicBezTo>
                    <a:pt x="329" y="13"/>
                    <a:pt x="1" y="177"/>
                    <a:pt x="171" y="322"/>
                  </a:cubicBezTo>
                  <a:cubicBezTo>
                    <a:pt x="226" y="408"/>
                    <a:pt x="334" y="439"/>
                    <a:pt x="445" y="439"/>
                  </a:cubicBezTo>
                  <a:cubicBezTo>
                    <a:pt x="539" y="439"/>
                    <a:pt x="634" y="417"/>
                    <a:pt x="701" y="385"/>
                  </a:cubicBezTo>
                  <a:cubicBezTo>
                    <a:pt x="909" y="284"/>
                    <a:pt x="884" y="70"/>
                    <a:pt x="663" y="19"/>
                  </a:cubicBezTo>
                  <a:cubicBezTo>
                    <a:pt x="614" y="7"/>
                    <a:pt x="565" y="0"/>
                    <a:pt x="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0" name="Google Shape;2430;p30"/>
          <p:cNvSpPr txBox="1">
            <a:spLocks noGrp="1"/>
          </p:cNvSpPr>
          <p:nvPr>
            <p:ph type="title"/>
          </p:nvPr>
        </p:nvSpPr>
        <p:spPr>
          <a:xfrm flipH="1">
            <a:off x="3181359" y="1436452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435" name="Google Shape;2435;p30"/>
          <p:cNvSpPr txBox="1">
            <a:spLocks noGrp="1"/>
          </p:cNvSpPr>
          <p:nvPr>
            <p:ph type="title" idx="7"/>
          </p:nvPr>
        </p:nvSpPr>
        <p:spPr>
          <a:xfrm flipH="1">
            <a:off x="2414772" y="2591078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436" name="Google Shape;2436;p30"/>
          <p:cNvSpPr txBox="1">
            <a:spLocks noGrp="1"/>
          </p:cNvSpPr>
          <p:nvPr>
            <p:ph type="title" idx="8"/>
          </p:nvPr>
        </p:nvSpPr>
        <p:spPr>
          <a:xfrm flipH="1">
            <a:off x="1595385" y="3757376"/>
            <a:ext cx="8211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89" name="Google Shape;1339;p37"/>
          <p:cNvSpPr txBox="1">
            <a:spLocks/>
          </p:cNvSpPr>
          <p:nvPr/>
        </p:nvSpPr>
        <p:spPr>
          <a:xfrm>
            <a:off x="395536" y="185699"/>
            <a:ext cx="7735437" cy="89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ko-KR" alt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한컴 백제 B" pitchFamily="18" charset="-127"/>
                <a:ea typeface="한컴 백제 B" pitchFamily="18" charset="-127"/>
              </a:rPr>
              <a:t>공부할 순서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한컴 백제 B" pitchFamily="18" charset="-127"/>
              <a:ea typeface="한컴 백제 B" pitchFamily="18" charset="-127"/>
            </a:endParaRPr>
          </a:p>
        </p:txBody>
      </p:sp>
      <p:sp>
        <p:nvSpPr>
          <p:cNvPr id="94" name="文本框 75"/>
          <p:cNvSpPr txBox="1"/>
          <p:nvPr/>
        </p:nvSpPr>
        <p:spPr>
          <a:xfrm>
            <a:off x="4201949" y="1433843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그림책 알아보</a:t>
            </a:r>
            <a:r>
              <a:rPr lang="ko-KR" altLang="en-US" sz="3600" dirty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文本框 75"/>
          <p:cNvSpPr txBox="1"/>
          <p:nvPr/>
        </p:nvSpPr>
        <p:spPr>
          <a:xfrm>
            <a:off x="3512749" y="254994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단계별 그림책 읽기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文本框 75"/>
          <p:cNvSpPr txBox="1"/>
          <p:nvPr/>
        </p:nvSpPr>
        <p:spPr>
          <a:xfrm>
            <a:off x="2606881" y="3748879"/>
            <a:ext cx="5544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dirty="0" smtClean="0">
                <a:solidFill>
                  <a:schemeClr val="bg2"/>
                </a:solidFill>
                <a:latin typeface="한컴 백제 B" pitchFamily="18" charset="-127"/>
                <a:ea typeface="한컴 백제 B" pitchFamily="18" charset="-127"/>
                <a:sym typeface="微软雅黑" pitchFamily="34" charset="-122"/>
              </a:rPr>
              <a:t>그림책 속 인물 되기</a:t>
            </a:r>
            <a:endParaRPr lang="zh-CN" altLang="en-US" sz="3600" dirty="0">
              <a:solidFill>
                <a:schemeClr val="bg2"/>
              </a:solidFill>
              <a:latin typeface="한컴 백제 B" pitchFamily="18" charset="-127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46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0" grpId="0"/>
      <p:bldP spid="2435" grpId="0"/>
      <p:bldP spid="2436" grpId="0"/>
      <p:bldP spid="94" grpId="0"/>
      <p:bldP spid="97" grpId="0"/>
      <p:bldP spid="100" grpId="0"/>
    </p:bldLst>
  </p:timing>
</p:sld>
</file>

<file path=ppt/theme/theme1.xml><?xml version="1.0" encoding="utf-8"?>
<a:theme xmlns:a="http://schemas.openxmlformats.org/drawingml/2006/main" name="Museum Company Profile by Slidesgo">
  <a:themeElements>
    <a:clrScheme name="Simple Light">
      <a:dk1>
        <a:srgbClr val="2A2A2A"/>
      </a:dk1>
      <a:lt1>
        <a:srgbClr val="DEF8F6"/>
      </a:lt1>
      <a:dk2>
        <a:srgbClr val="000000"/>
      </a:dk2>
      <a:lt2>
        <a:srgbClr val="FFFFFF"/>
      </a:lt2>
      <a:accent1>
        <a:srgbClr val="5EB3DA"/>
      </a:accent1>
      <a:accent2>
        <a:srgbClr val="64D6CC"/>
      </a:accent2>
      <a:accent3>
        <a:srgbClr val="FDD77C"/>
      </a:accent3>
      <a:accent4>
        <a:srgbClr val="F98BA9"/>
      </a:accent4>
      <a:accent5>
        <a:srgbClr val="77C0E1"/>
      </a:accent5>
      <a:accent6>
        <a:srgbClr val="FEDD8E"/>
      </a:accent6>
      <a:hlink>
        <a:srgbClr val="2A2A2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4682</TotalTime>
  <Words>1085</Words>
  <Application>Microsoft Office PowerPoint</Application>
  <PresentationFormat>화면 슬라이드 쇼(16:9)</PresentationFormat>
  <Paragraphs>215</Paragraphs>
  <Slides>25</Slides>
  <Notes>24</Notes>
  <HiddenSlides>0</HiddenSlides>
  <MMClips>0</MMClips>
  <ScaleCrop>false</ScaleCrop>
  <HeadingPairs>
    <vt:vector size="6" baseType="variant">
      <vt:variant>
        <vt:lpstr>사용한 글꼴</vt:lpstr>
      </vt:variant>
      <vt:variant>
        <vt:i4>18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25</vt:i4>
      </vt:variant>
    </vt:vector>
  </HeadingPairs>
  <TitlesOfParts>
    <vt:vector size="44" baseType="lpstr">
      <vt:lpstr>한컴 백제 B</vt:lpstr>
      <vt:lpstr>Roboto Condensed Light</vt:lpstr>
      <vt:lpstr>한컴 윤고딕 240</vt:lpstr>
      <vt:lpstr>Raleway SemiBold</vt:lpstr>
      <vt:lpstr>Fira Sans Condensed Medium</vt:lpstr>
      <vt:lpstr>Oxygen</vt:lpstr>
      <vt:lpstr>Muli Regular</vt:lpstr>
      <vt:lpstr>TypeLand 康熙字典體試用版</vt:lpstr>
      <vt:lpstr>Wingdings</vt:lpstr>
      <vt:lpstr>한컴 백제 M</vt:lpstr>
      <vt:lpstr>Hammersmith One</vt:lpstr>
      <vt:lpstr>微软雅黑</vt:lpstr>
      <vt:lpstr>맑은 고딕</vt:lpstr>
      <vt:lpstr>Lato</vt:lpstr>
      <vt:lpstr>Fira Sans Extra Condensed Medium</vt:lpstr>
      <vt:lpstr>Oswald</vt:lpstr>
      <vt:lpstr>Arbutus Slab</vt:lpstr>
      <vt:lpstr>Arial</vt:lpstr>
      <vt:lpstr>Museum Company Profile by Slidesgo</vt:lpstr>
      <vt:lpstr>날갯짓 1단계 - 내용 알기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01</vt:lpstr>
      <vt:lpstr>01</vt:lpstr>
      <vt:lpstr>‘그림책’이 무엇일까요? </vt:lpstr>
      <vt:lpstr>‘그림책’이 무엇일까요? </vt:lpstr>
      <vt:lpstr>‘그림책’이 무엇일까요? </vt:lpstr>
      <vt:lpstr>우리가 오늘 함께할 그림책을 살펴볼까요?</vt:lpstr>
      <vt:lpstr>02</vt:lpstr>
      <vt:lpstr>PowerPoint 프레젠테이션</vt:lpstr>
      <vt:lpstr>1단계</vt:lpstr>
      <vt:lpstr>PowerPoint 프레젠테이션</vt:lpstr>
      <vt:lpstr>03</vt:lpstr>
      <vt:lpstr>PowerPoint 프레젠테이션</vt:lpstr>
      <vt:lpstr>PowerPoint 프레젠테이션</vt:lpstr>
      <vt:lpstr>PowerPoint 프레젠테이션</vt:lpstr>
      <vt:lpstr>PowerPoint 프레젠테이션</vt:lpstr>
      <vt:lpstr>정 리 하 기</vt:lpstr>
      <vt:lpstr>다 음 시 간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MUSEUM COMPANY PROFILE</dc:title>
  <dc:creator>김호진</dc:creator>
  <cp:lastModifiedBy>Windows 사용자</cp:lastModifiedBy>
  <cp:revision>40</cp:revision>
  <cp:lastPrinted>2020-07-24T08:12:33Z</cp:lastPrinted>
  <dcterms:modified xsi:type="dcterms:W3CDTF">2020-07-28T10:02:48Z</dcterms:modified>
</cp:coreProperties>
</file>