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8" r:id="rId3"/>
    <p:sldId id="301" r:id="rId4"/>
    <p:sldId id="257" r:id="rId5"/>
    <p:sldId id="260" r:id="rId6"/>
    <p:sldId id="261" r:id="rId7"/>
    <p:sldId id="262" r:id="rId8"/>
    <p:sldId id="277" r:id="rId9"/>
    <p:sldId id="263" r:id="rId10"/>
    <p:sldId id="302" r:id="rId11"/>
    <p:sldId id="290" r:id="rId12"/>
    <p:sldId id="303" r:id="rId13"/>
    <p:sldId id="264" r:id="rId14"/>
    <p:sldId id="289" r:id="rId15"/>
    <p:sldId id="304" r:id="rId16"/>
    <p:sldId id="305" r:id="rId17"/>
    <p:sldId id="306" r:id="rId18"/>
    <p:sldId id="279" r:id="rId19"/>
    <p:sldId id="307" r:id="rId20"/>
    <p:sldId id="280" r:id="rId21"/>
    <p:sldId id="308" r:id="rId22"/>
    <p:sldId id="291" r:id="rId23"/>
    <p:sldId id="309" r:id="rId24"/>
    <p:sldId id="310" r:id="rId25"/>
    <p:sldId id="292" r:id="rId26"/>
    <p:sldId id="278" r:id="rId27"/>
  </p:sldIdLst>
  <p:sldSz cx="12192000" cy="6858000"/>
  <p:notesSz cx="6802438" cy="993457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D1FB"/>
    <a:srgbClr val="FF99CC"/>
    <a:srgbClr val="C0DDAD"/>
    <a:srgbClr val="EEF7E5"/>
    <a:srgbClr val="FDFEFC"/>
    <a:srgbClr val="FFE699"/>
    <a:srgbClr val="8F6B5F"/>
    <a:srgbClr val="933C42"/>
    <a:srgbClr val="FFFFFF"/>
    <a:srgbClr val="F298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50" autoAdjust="0"/>
    <p:restoredTop sz="71966" autoAdjust="0"/>
  </p:normalViewPr>
  <p:slideViewPr>
    <p:cSldViewPr snapToGrid="0">
      <p:cViewPr varScale="1">
        <p:scale>
          <a:sx n="82" d="100"/>
          <a:sy n="82" d="100"/>
        </p:scale>
        <p:origin x="876" y="60"/>
      </p:cViewPr>
      <p:guideLst/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7723" cy="49845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3141" y="0"/>
            <a:ext cx="2947723" cy="49845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CD2945-172E-4A8C-8701-881F5149FC7B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9475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244" y="4781014"/>
            <a:ext cx="5441950" cy="39117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36123"/>
            <a:ext cx="2947723" cy="4984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3141" y="9436123"/>
            <a:ext cx="2947723" cy="4984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273EED-D4EA-4C29-9397-B124CFAB61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1056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Ug9NAEFC8aU" TargetMode="External"/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그림책의 삽화를 보고 어떤 감정을 나타내는지 맞혀 봅니다</a:t>
            </a:r>
            <a:r>
              <a:rPr lang="en-US" altLang="ko-KR" dirty="0" smtClean="0"/>
              <a:t>.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88572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기분이 안좋을 때 </a:t>
            </a:r>
            <a:r>
              <a:rPr lang="ko-KR" altLang="en-US" baseline="0" dirty="0"/>
              <a:t> </a:t>
            </a:r>
            <a:r>
              <a:rPr lang="ko-KR" altLang="en-US" baseline="0" dirty="0" smtClean="0"/>
              <a:t>다른 사람들은 어떻게 행동하는지 살펴봅니다</a:t>
            </a:r>
            <a:r>
              <a:rPr lang="en-US" altLang="ko-KR" baseline="0" dirty="0" smtClean="0"/>
              <a:t>.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525047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기분이 안좋을 때 </a:t>
            </a:r>
            <a:r>
              <a:rPr lang="ko-KR" altLang="en-US" baseline="0" dirty="0"/>
              <a:t> </a:t>
            </a:r>
            <a:r>
              <a:rPr lang="ko-KR" altLang="en-US" baseline="0" dirty="0" smtClean="0"/>
              <a:t>다른 사람들은 어떻게 행동하는지 살펴봅니다</a:t>
            </a:r>
            <a:r>
              <a:rPr lang="en-US" altLang="ko-KR" baseline="0" dirty="0" smtClean="0"/>
              <a:t>.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834426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97997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컴퓨터</a:t>
            </a:r>
            <a:r>
              <a:rPr lang="en-US" altLang="ko-KR" dirty="0" smtClean="0"/>
              <a:t>, </a:t>
            </a:r>
            <a:r>
              <a:rPr lang="ko-KR" altLang="en-US" dirty="0" smtClean="0"/>
              <a:t>스마트폰 </a:t>
            </a:r>
            <a:r>
              <a:rPr lang="ko-KR" altLang="en-US" dirty="0" err="1" smtClean="0"/>
              <a:t>음악어플</a:t>
            </a:r>
            <a:r>
              <a:rPr lang="ko-KR" altLang="en-US" dirty="0" smtClean="0"/>
              <a:t> 등을 활용하여 나의 </a:t>
            </a:r>
            <a:r>
              <a:rPr lang="ko-KR" altLang="en-US" dirty="0" err="1" smtClean="0"/>
              <a:t>힐링음악을</a:t>
            </a:r>
            <a:r>
              <a:rPr lang="ko-KR" altLang="en-US" dirty="0" smtClean="0"/>
              <a:t> 친구에게 소개해보거나</a:t>
            </a:r>
            <a:endParaRPr lang="en-US" altLang="ko-KR" dirty="0" smtClean="0"/>
          </a:p>
          <a:p>
            <a:r>
              <a:rPr lang="ko-KR" altLang="en-US" dirty="0" smtClean="0"/>
              <a:t>환경조성이 어려운 경우 교사의 컴퓨터를 활용해 짧게 들어보는 것도 좋습니다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20659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 smtClean="0"/>
              <a:t>선택과제</a:t>
            </a:r>
            <a:r>
              <a:rPr lang="ko-KR" altLang="en-US" dirty="0" smtClean="0"/>
              <a:t> </a:t>
            </a:r>
            <a:r>
              <a:rPr lang="en-US" altLang="ko-KR" dirty="0" smtClean="0"/>
              <a:t>3</a:t>
            </a:r>
            <a:r>
              <a:rPr lang="ko-KR" altLang="en-US" dirty="0" smtClean="0"/>
              <a:t>개 중에 하나를 골라 </a:t>
            </a:r>
            <a:r>
              <a:rPr lang="ko-KR" altLang="en-US" dirty="0" err="1" smtClean="0"/>
              <a:t>힐링음악을</a:t>
            </a:r>
            <a:r>
              <a:rPr lang="ko-KR" altLang="en-US" dirty="0" smtClean="0"/>
              <a:t> 만들어 봅니다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ko-KR" altLang="en-US" dirty="0" err="1" smtClean="0"/>
              <a:t>선택과제</a:t>
            </a:r>
            <a:r>
              <a:rPr lang="en-US" altLang="ko-KR" dirty="0" smtClean="0"/>
              <a:t>1</a:t>
            </a:r>
            <a:r>
              <a:rPr lang="ko-KR" altLang="en-US" dirty="0" smtClean="0"/>
              <a:t>의 경우 멜로디나 기존 가사를 참고할 수 있도록 인터넷</a:t>
            </a:r>
            <a:r>
              <a:rPr lang="en-US" altLang="ko-KR" dirty="0" smtClean="0"/>
              <a:t>, </a:t>
            </a:r>
            <a:r>
              <a:rPr lang="ko-KR" altLang="en-US" dirty="0" smtClean="0"/>
              <a:t>핸드폰을 이용하는 것도 좋습니다</a:t>
            </a:r>
            <a:r>
              <a:rPr lang="en-US" altLang="ko-KR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96509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err="1" smtClean="0"/>
              <a:t>선택과제</a:t>
            </a:r>
            <a:r>
              <a:rPr lang="ko-KR" altLang="en-US" dirty="0" smtClean="0"/>
              <a:t> </a:t>
            </a:r>
            <a:r>
              <a:rPr lang="en-US" altLang="ko-KR" dirty="0" smtClean="0"/>
              <a:t>3</a:t>
            </a:r>
            <a:r>
              <a:rPr lang="ko-KR" altLang="en-US" dirty="0" smtClean="0"/>
              <a:t>개 중에 하나를 골라 </a:t>
            </a:r>
            <a:r>
              <a:rPr lang="ko-KR" altLang="en-US" dirty="0" err="1" smtClean="0"/>
              <a:t>힐링음악을</a:t>
            </a:r>
            <a:r>
              <a:rPr lang="ko-KR" altLang="en-US" dirty="0" smtClean="0"/>
              <a:t> 만들어 봅니다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ko-KR" altLang="en-US" dirty="0" err="1" smtClean="0"/>
              <a:t>선택과제</a:t>
            </a:r>
            <a:r>
              <a:rPr lang="en-US" altLang="ko-KR" dirty="0" smtClean="0"/>
              <a:t>2</a:t>
            </a:r>
            <a:r>
              <a:rPr lang="ko-KR" altLang="en-US" dirty="0" smtClean="0"/>
              <a:t>의 경우 멜로디를 만들어야하기 때문에 </a:t>
            </a:r>
            <a:r>
              <a:rPr lang="ko-KR" altLang="en-US" dirty="0" err="1" smtClean="0"/>
              <a:t>가락악기가</a:t>
            </a:r>
            <a:r>
              <a:rPr lang="ko-KR" altLang="en-US" dirty="0" smtClean="0"/>
              <a:t> 있는 것이 좋습니다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또한 학습지</a:t>
            </a:r>
            <a:r>
              <a:rPr lang="en-US" altLang="ko-KR" dirty="0" smtClean="0"/>
              <a:t>2</a:t>
            </a:r>
            <a:r>
              <a:rPr lang="ko-KR" altLang="en-US" dirty="0" smtClean="0"/>
              <a:t>쪽의 오선지를 활용하는 것도 좋지만 컴퓨터로 작업할 경우 </a:t>
            </a:r>
            <a:r>
              <a:rPr lang="en-US" altLang="ko-KR" dirty="0" err="1" smtClean="0"/>
              <a:t>musicscore</a:t>
            </a:r>
            <a:r>
              <a:rPr lang="ko-KR" altLang="en-US" dirty="0" smtClean="0"/>
              <a:t>을 무료 다운받아 활용하는 것도 좋습니다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44039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err="1" smtClean="0"/>
              <a:t>선택과제</a:t>
            </a:r>
            <a:r>
              <a:rPr lang="ko-KR" altLang="en-US" dirty="0" smtClean="0"/>
              <a:t> </a:t>
            </a:r>
            <a:r>
              <a:rPr lang="en-US" altLang="ko-KR" dirty="0" smtClean="0"/>
              <a:t>3</a:t>
            </a:r>
            <a:r>
              <a:rPr lang="ko-KR" altLang="en-US" dirty="0" smtClean="0"/>
              <a:t>개 중에 하나를 골라 </a:t>
            </a:r>
            <a:r>
              <a:rPr lang="ko-KR" altLang="en-US" dirty="0" err="1" smtClean="0"/>
              <a:t>힐링음악을</a:t>
            </a:r>
            <a:r>
              <a:rPr lang="ko-KR" altLang="en-US" dirty="0" smtClean="0"/>
              <a:t> 만들어 봅니다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ko-KR" altLang="en-US" dirty="0" err="1" smtClean="0"/>
              <a:t>선택과제</a:t>
            </a:r>
            <a:r>
              <a:rPr lang="en-US" altLang="ko-KR" dirty="0" smtClean="0"/>
              <a:t>3</a:t>
            </a:r>
            <a:r>
              <a:rPr lang="ko-KR" altLang="en-US" dirty="0" smtClean="0"/>
              <a:t>의 경우 라임을 넣어 랩 가사를 만들어 보는 활동입니다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간단한 비트에 맞추어 진행</a:t>
            </a:r>
            <a:r>
              <a:rPr lang="en-US" altLang="ko-KR" dirty="0" smtClean="0"/>
              <a:t>(</a:t>
            </a:r>
            <a:r>
              <a:rPr lang="ko-KR" altLang="en-US" dirty="0" err="1" smtClean="0"/>
              <a:t>신디사이저</a:t>
            </a:r>
            <a:r>
              <a:rPr lang="en-US" altLang="ko-KR" dirty="0" smtClean="0"/>
              <a:t>, </a:t>
            </a:r>
            <a:r>
              <a:rPr lang="ko-KR" altLang="en-US" dirty="0" smtClean="0"/>
              <a:t>또는 유튜브 </a:t>
            </a:r>
            <a:r>
              <a:rPr lang="en-US" altLang="ko-KR" dirty="0" smtClean="0">
                <a:hlinkClick r:id="rId3"/>
              </a:rPr>
              <a:t>https://www.youtube.com/watch?v=Ug9NAEFC8aU</a:t>
            </a:r>
            <a:r>
              <a:rPr lang="en-US" altLang="ko-KR" dirty="0" smtClean="0"/>
              <a:t> </a:t>
            </a:r>
            <a:r>
              <a:rPr lang="ko-KR" altLang="en-US" dirty="0" smtClean="0"/>
              <a:t>등</a:t>
            </a:r>
            <a:r>
              <a:rPr lang="en-US" altLang="ko-KR" dirty="0" smtClean="0"/>
              <a:t>)</a:t>
            </a:r>
            <a:r>
              <a:rPr lang="ko-KR" altLang="en-US" dirty="0" smtClean="0"/>
              <a:t>하면 더욱 알찬 활동이 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38029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46664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좌절감의 의미에 대해 이야기해봅니다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9684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스스로 참을 수 있는것과 참지 못하고 기분이 변하는 것은 어떤 것들이 있는지 생각해서 정리해 봅니다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69249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스스로 참을 수 있는것과 참지 못하고 기분이 변하는 것은 어떤 것들이 있는지 생각해서 정리해 봅니다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710095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기분이 안좋을 때 </a:t>
            </a:r>
            <a:endParaRPr lang="en-US" altLang="ko-KR" dirty="0" smtClean="0"/>
          </a:p>
          <a:p>
            <a:r>
              <a:rPr lang="ko-KR" altLang="en-US" dirty="0" smtClean="0"/>
              <a:t>나는 어떤 행동을 하는지</a:t>
            </a:r>
            <a:r>
              <a:rPr lang="en-US" altLang="ko-KR" baseline="0" dirty="0" smtClean="0"/>
              <a:t> </a:t>
            </a:r>
            <a:r>
              <a:rPr lang="ko-KR" altLang="en-US" dirty="0" smtClean="0"/>
              <a:t>어떻게 극복하는지 생각해봅니다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22565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기분이 안좋을 때 </a:t>
            </a:r>
            <a:endParaRPr lang="en-US" altLang="ko-KR" dirty="0" smtClean="0"/>
          </a:p>
          <a:p>
            <a:r>
              <a:rPr lang="ko-KR" altLang="en-US" dirty="0" smtClean="0"/>
              <a:t>어떻게 행동하고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감정을 해결할 수 있는지 책의 예시를 살펴 봅니다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90773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기분이 안좋을 때 </a:t>
            </a:r>
            <a:endParaRPr lang="en-US" altLang="ko-KR" dirty="0" smtClean="0"/>
          </a:p>
          <a:p>
            <a:r>
              <a:rPr lang="ko-KR" altLang="en-US" dirty="0" smtClean="0"/>
              <a:t>어떻게 행동하고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감정을 해결할 수 있는지 책의 예시를 살펴 봅니다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75657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기분이 안좋을 때 </a:t>
            </a:r>
            <a:endParaRPr lang="en-US" altLang="ko-KR" dirty="0" smtClean="0"/>
          </a:p>
          <a:p>
            <a:r>
              <a:rPr lang="ko-KR" altLang="en-US" dirty="0" smtClean="0"/>
              <a:t>어떻게 행동하고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감정을 해결할 수 있는지 책의 예시를 살펴 봅니다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69481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기분이 안좋을 때 </a:t>
            </a:r>
            <a:endParaRPr lang="en-US" altLang="ko-KR" dirty="0" smtClean="0"/>
          </a:p>
          <a:p>
            <a:r>
              <a:rPr lang="ko-KR" altLang="en-US" dirty="0" smtClean="0"/>
              <a:t>어떻게 행동하고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감정을 해결할 수 있는지 우리의 경험이나 생각을 공유해봅니다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801497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6333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61715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0921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5453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0546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696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62402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2009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4643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1515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92383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A0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45B48-48A4-49C5-9117-C7BC23FE0FCE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9408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.png"/><Relationship Id="rId7" Type="http://schemas.microsoft.com/office/2007/relationships/hdphoto" Target="../media/hdphoto4.wd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microsoft.com/office/2007/relationships/hdphoto" Target="../media/hdphoto5.wdp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microsoft.com/office/2007/relationships/hdphoto" Target="../media/hdphoto1.wdp"/><Relationship Id="rId9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 rot="21363084">
            <a:off x="896650" y="2228415"/>
            <a:ext cx="8836802" cy="1103761"/>
          </a:xfrm>
          <a:prstGeom prst="rect">
            <a:avLst/>
          </a:prstGeom>
          <a:solidFill>
            <a:srgbClr val="FFC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372" y="483882"/>
            <a:ext cx="1158240" cy="1791232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240210" y="235857"/>
            <a:ext cx="11721601" cy="6360160"/>
          </a:xfrm>
          <a:prstGeom prst="rect">
            <a:avLst/>
          </a:prstGeom>
          <a:noFill/>
          <a:ln w="127000">
            <a:solidFill>
              <a:schemeClr val="bg1">
                <a:alpha val="4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32" b="99728" l="9836" r="89982">
                        <a14:foregroundMark x1="69581" y1="85986" x2="82332" y2="99728"/>
                        <a14:foregroundMark x1="57013" y1="74014" x2="68488" y2="73197"/>
                        <a14:foregroundMark x1="16211" y1="61361" x2="20036" y2="74422"/>
                        <a14:foregroundMark x1="13661" y1="63401" x2="22040" y2="60680"/>
                        <a14:foregroundMark x1="15301" y1="67075" x2="12933" y2="71293"/>
                        <a14:foregroundMark x1="19126" y1="72517" x2="15665" y2="75782"/>
                        <a14:foregroundMark x1="22404" y1="60952" x2="22587" y2="67075"/>
                        <a14:foregroundMark x1="23497" y1="63265" x2="22951" y2="65578"/>
                        <a14:foregroundMark x1="23862" y1="64898" x2="22040" y2="67075"/>
                        <a14:foregroundMark x1="12750" y1="64490" x2="14026" y2="66939"/>
                        <a14:foregroundMark x1="24044" y1="65306" x2="21676" y2="68027"/>
                        <a14:foregroundMark x1="14572" y1="72517" x2="13661" y2="70748"/>
                        <a14:foregroundMark x1="22587" y1="72245" x2="22951" y2="68844"/>
                        <a14:foregroundMark x1="19854" y1="75646" x2="20947" y2="76190"/>
                        <a14:backgroundMark x1="14208" y1="83810" x2="61020" y2="98776"/>
                        <a14:backgroundMark x1="47541" y1="78776" x2="53552" y2="82313"/>
                        <a14:backgroundMark x1="73042" y1="62313" x2="76685" y2="69796"/>
                        <a14:backgroundMark x1="76867" y1="73469" x2="75410" y2="75510"/>
                        <a14:backgroundMark x1="15483" y1="70340" x2="15301" y2="73469"/>
                        <a14:backgroundMark x1="12568" y1="71020" x2="13115" y2="72109"/>
                        <a14:backgroundMark x1="21676" y1="69796" x2="21311" y2="73061"/>
                        <a14:backgroundMark x1="18033" y1="74694" x2="18397" y2="76599"/>
                        <a14:backgroundMark x1="18579" y1="73469" x2="18397" y2="75374"/>
                      </a14:backgroundRemoval>
                    </a14:imgEffect>
                  </a14:imgLayer>
                </a14:imgProps>
              </a:ext>
            </a:extLst>
          </a:blip>
          <a:srcRect l="25131" t="48334" b="1"/>
          <a:stretch/>
        </p:blipFill>
        <p:spPr>
          <a:xfrm>
            <a:off x="6656158" y="1743709"/>
            <a:ext cx="5535842" cy="5114291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778" y="5832306"/>
            <a:ext cx="2571668" cy="54725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683651" y="5979450"/>
            <a:ext cx="26757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 err="1" smtClean="0">
                <a:latin typeface="DX경필명조B" panose="02010606000101010101" pitchFamily="2" charset="-127"/>
                <a:ea typeface="DX경필명조B" panose="02010606000101010101" pitchFamily="2" charset="-127"/>
              </a:rPr>
              <a:t>서울잠전초</a:t>
            </a:r>
            <a:r>
              <a:rPr lang="ko-KR" altLang="en-US" sz="2000" b="1" dirty="0" smtClean="0">
                <a:latin typeface="DX경필명조B" panose="02010606000101010101" pitchFamily="2" charset="-127"/>
                <a:ea typeface="DX경필명조B" panose="02010606000101010101" pitchFamily="2" charset="-127"/>
              </a:rPr>
              <a:t> 이주영</a:t>
            </a:r>
            <a:endParaRPr lang="ko-KR" altLang="en-US" sz="2000" b="1" dirty="0">
              <a:latin typeface="DX경필명조B" panose="02010606000101010101" pitchFamily="2" charset="-127"/>
              <a:ea typeface="DX경필명조B" panose="02010606000101010101" pitchFamily="2" charset="-127"/>
            </a:endParaRPr>
          </a:p>
        </p:txBody>
      </p:sp>
      <p:sp>
        <p:nvSpPr>
          <p:cNvPr id="13" name="직사각형 12"/>
          <p:cNvSpPr/>
          <p:nvPr/>
        </p:nvSpPr>
        <p:spPr>
          <a:xfrm rot="21114169">
            <a:off x="739686" y="2111023"/>
            <a:ext cx="8957079" cy="1172848"/>
          </a:xfrm>
          <a:prstGeom prst="rect">
            <a:avLst/>
          </a:prstGeom>
          <a:solidFill>
            <a:srgbClr val="C00000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 rot="21224205">
            <a:off x="1081586" y="1967645"/>
            <a:ext cx="89250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rPr>
              <a:t>나 좀 내버려 둬</a:t>
            </a:r>
            <a:r>
              <a:rPr lang="en-US" altLang="ko-KR" sz="9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rPr>
              <a:t>!!</a:t>
            </a:r>
            <a:endParaRPr lang="ko-KR" altLang="en-US" sz="9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09591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8280" y="736919"/>
            <a:ext cx="838723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좌절감</a:t>
            </a:r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이란 무엇일까요</a:t>
            </a:r>
            <a:r>
              <a:rPr lang="en-US" altLang="ko-K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?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86" t="66801" r="6944" b="556"/>
          <a:stretch/>
        </p:blipFill>
        <p:spPr>
          <a:xfrm>
            <a:off x="1039660" y="1995936"/>
            <a:ext cx="9569885" cy="4780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41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8280" y="736919"/>
            <a:ext cx="804899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참</a:t>
            </a:r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을 수 있는 것</a:t>
            </a:r>
            <a:r>
              <a:rPr lang="en-US" altLang="ko-K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, </a:t>
            </a:r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없는 것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36" t="23311" r="4426" b="53594"/>
          <a:stretch/>
        </p:blipFill>
        <p:spPr>
          <a:xfrm>
            <a:off x="362131" y="2246776"/>
            <a:ext cx="11326950" cy="4154024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3" t="46780" r="6219" b="30125"/>
          <a:stretch/>
        </p:blipFill>
        <p:spPr>
          <a:xfrm>
            <a:off x="362131" y="2246776"/>
            <a:ext cx="11326950" cy="4154024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4" t="71363" r="4237" b="5542"/>
          <a:stretch/>
        </p:blipFill>
        <p:spPr>
          <a:xfrm>
            <a:off x="362131" y="2223551"/>
            <a:ext cx="11326950" cy="4154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93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6129900" y="3011468"/>
            <a:ext cx="4494661" cy="28498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/>
        </p:nvSpPr>
        <p:spPr>
          <a:xfrm>
            <a:off x="1635240" y="3011468"/>
            <a:ext cx="4494661" cy="2849880"/>
          </a:xfrm>
          <a:prstGeom prst="rect">
            <a:avLst/>
          </a:prstGeom>
          <a:solidFill>
            <a:srgbClr val="EEF7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8280" y="736919"/>
            <a:ext cx="804899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참</a:t>
            </a:r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을 수 있는 것</a:t>
            </a:r>
            <a:r>
              <a:rPr lang="en-US" altLang="ko-K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, </a:t>
            </a:r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없는 것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883921" y="1796140"/>
            <a:ext cx="1052286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내가 참을 수 있는 것과 없는 것은 무엇인가요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</a:t>
            </a:r>
          </a:p>
        </p:txBody>
      </p:sp>
      <p:sp>
        <p:nvSpPr>
          <p:cNvPr id="2" name="모서리가 둥근 직사각형 1"/>
          <p:cNvSpPr/>
          <p:nvPr/>
        </p:nvSpPr>
        <p:spPr>
          <a:xfrm>
            <a:off x="1635240" y="2700889"/>
            <a:ext cx="4494661" cy="655320"/>
          </a:xfrm>
          <a:prstGeom prst="roundRect">
            <a:avLst/>
          </a:prstGeom>
          <a:solidFill>
            <a:srgbClr val="C0D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모서리가 둥근 직사각형 8"/>
          <p:cNvSpPr/>
          <p:nvPr/>
        </p:nvSpPr>
        <p:spPr>
          <a:xfrm>
            <a:off x="6129901" y="2700889"/>
            <a:ext cx="4494661" cy="65532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1520733" y="2626747"/>
            <a:ext cx="47236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36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참을 수 있는 것</a:t>
            </a:r>
            <a:endParaRPr lang="en-US" altLang="ko-KR" sz="36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6015393" y="2626746"/>
            <a:ext cx="47236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36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참을 수 없는 것</a:t>
            </a:r>
            <a:endParaRPr lang="en-US" altLang="ko-KR" sz="36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458892" y="3577516"/>
            <a:ext cx="47236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36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약속 </a:t>
            </a:r>
            <a:r>
              <a:rPr lang="en-US" altLang="ko-KR" sz="36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1</a:t>
            </a:r>
            <a:r>
              <a:rPr lang="ko-KR" altLang="en-US" sz="36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시간 전에</a:t>
            </a:r>
            <a:r>
              <a:rPr lang="en-US" altLang="ko-KR" sz="36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6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깨는 것</a:t>
            </a:r>
            <a:endParaRPr lang="en-US" altLang="ko-KR" sz="36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6015393" y="3386303"/>
            <a:ext cx="47236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36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급하게 화장실 가고 싶은 것</a:t>
            </a:r>
            <a:endParaRPr lang="en-US" altLang="ko-KR" sz="36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1432560" y="4332394"/>
            <a:ext cx="47236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36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배고픔</a:t>
            </a:r>
            <a:endParaRPr lang="en-US" altLang="ko-KR" sz="36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6041727" y="4164073"/>
            <a:ext cx="47236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3600" spc="3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아이돌이</a:t>
            </a:r>
            <a:r>
              <a:rPr lang="ko-KR" altLang="en-US" sz="36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해체하는 것</a:t>
            </a:r>
            <a:endParaRPr lang="en-US" altLang="ko-KR" sz="36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6015393" y="5002398"/>
            <a:ext cx="47236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36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눈물</a:t>
            </a:r>
            <a:endParaRPr lang="en-US" altLang="ko-KR" sz="36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1458892" y="5096871"/>
            <a:ext cx="47236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36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웃음</a:t>
            </a:r>
            <a:endParaRPr lang="en-US" altLang="ko-KR" sz="36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xmlns="" id="{F09132B0-36BF-45ED-9058-4A08B4F164B0}"/>
              </a:ext>
            </a:extLst>
          </p:cNvPr>
          <p:cNvSpPr/>
          <p:nvPr/>
        </p:nvSpPr>
        <p:spPr>
          <a:xfrm>
            <a:off x="7474915" y="6003292"/>
            <a:ext cx="517654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학습지 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1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쪽</a:t>
            </a:r>
            <a:endParaRPr lang="en-US" altLang="ko-KR" sz="4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  <p:cxnSp>
        <p:nvCxnSpPr>
          <p:cNvPr id="21" name="직선 연결선 20"/>
          <p:cNvCxnSpPr/>
          <p:nvPr/>
        </p:nvCxnSpPr>
        <p:spPr>
          <a:xfrm>
            <a:off x="0" y="6449179"/>
            <a:ext cx="7908502" cy="0"/>
          </a:xfrm>
          <a:prstGeom prst="line">
            <a:avLst/>
          </a:prstGeom>
          <a:ln w="76200">
            <a:solidFill>
              <a:srgbClr val="FAD1B3">
                <a:alpha val="69804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직선 연결선 21"/>
          <p:cNvCxnSpPr/>
          <p:nvPr/>
        </p:nvCxnSpPr>
        <p:spPr>
          <a:xfrm>
            <a:off x="11255497" y="6449179"/>
            <a:ext cx="936503" cy="0"/>
          </a:xfrm>
          <a:prstGeom prst="line">
            <a:avLst/>
          </a:prstGeom>
          <a:ln w="76200">
            <a:solidFill>
              <a:srgbClr val="FAD1B3">
                <a:alpha val="69804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그림 2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5463" y="5736979"/>
            <a:ext cx="1698328" cy="1525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480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8280" y="736919"/>
            <a:ext cx="956979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참을 수 없을 만큼 </a:t>
            </a:r>
            <a:r>
              <a:rPr lang="en-US" altLang="ko-K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00</a:t>
            </a:r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할 때</a:t>
            </a:r>
            <a:r>
              <a:rPr lang="en-US" altLang="ko-K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,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3170" y="6751320"/>
            <a:ext cx="12163590" cy="106680"/>
          </a:xfrm>
          <a:prstGeom prst="rect">
            <a:avLst/>
          </a:prstGeom>
          <a:noFill/>
          <a:ln w="127000">
            <a:solidFill>
              <a:srgbClr val="F8CB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6328279" y="2054093"/>
            <a:ext cx="4801885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36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참을 수 없을 만큼</a:t>
            </a:r>
            <a:endParaRPr lang="en-US" altLang="ko-KR" sz="36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슬플 때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눈물이 날 때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짜증이 나고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마음이 답답할 때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-169109" y="4423972"/>
            <a:ext cx="695437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6600" u="sng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여러분은 어떤가요</a:t>
            </a:r>
            <a:r>
              <a:rPr lang="en-US" altLang="ko-KR" sz="6600" u="sng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</a:t>
            </a:r>
            <a:endParaRPr lang="en-US" altLang="ko-KR" sz="8000" u="sng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287879" y="2716473"/>
            <a:ext cx="6040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60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어떻게 행동하나요</a:t>
            </a:r>
            <a:r>
              <a:rPr lang="en-US" altLang="ko-KR" sz="60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</a:t>
            </a:r>
          </a:p>
          <a:p>
            <a:pPr algn="ctr">
              <a:defRPr/>
            </a:pPr>
            <a:r>
              <a:rPr lang="ko-KR" altLang="en-US" sz="60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어떻게 극복하나요</a:t>
            </a:r>
            <a:r>
              <a:rPr lang="en-US" altLang="ko-KR" sz="60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</a:t>
            </a:r>
            <a:endParaRPr lang="en-US" altLang="ko-KR" sz="72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14188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8280" y="736919"/>
            <a:ext cx="427873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저는 이래요</a:t>
            </a:r>
            <a:r>
              <a:rPr lang="en-US" altLang="ko-K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.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grpSp>
        <p:nvGrpSpPr>
          <p:cNvPr id="13" name="그룹 12"/>
          <p:cNvGrpSpPr/>
          <p:nvPr/>
        </p:nvGrpSpPr>
        <p:grpSpPr>
          <a:xfrm>
            <a:off x="9158979" y="3757438"/>
            <a:ext cx="2914713" cy="2250513"/>
            <a:chOff x="1276718" y="2420934"/>
            <a:chExt cx="5491516" cy="3666975"/>
          </a:xfrm>
          <a:solidFill>
            <a:schemeClr val="bg1"/>
          </a:solidFill>
        </p:grpSpPr>
        <p:sp>
          <p:nvSpPr>
            <p:cNvPr id="10" name="타원 9"/>
            <p:cNvSpPr/>
            <p:nvPr/>
          </p:nvSpPr>
          <p:spPr>
            <a:xfrm rot="3730087">
              <a:off x="2102148" y="2390719"/>
              <a:ext cx="1944996" cy="219433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/>
          </p:nvSpPr>
          <p:spPr>
            <a:xfrm>
              <a:off x="3047437" y="2420934"/>
              <a:ext cx="1889760" cy="181356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/>
          </p:nvSpPr>
          <p:spPr>
            <a:xfrm rot="1998945">
              <a:off x="3901100" y="2509239"/>
              <a:ext cx="2158493" cy="2827095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타원 15"/>
            <p:cNvSpPr/>
            <p:nvPr/>
          </p:nvSpPr>
          <p:spPr>
            <a:xfrm>
              <a:off x="1276718" y="3440759"/>
              <a:ext cx="2216403" cy="212703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타원 17"/>
            <p:cNvSpPr/>
            <p:nvPr/>
          </p:nvSpPr>
          <p:spPr>
            <a:xfrm>
              <a:off x="2485366" y="3960877"/>
              <a:ext cx="2216403" cy="212703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타원 18"/>
            <p:cNvSpPr/>
            <p:nvPr/>
          </p:nvSpPr>
          <p:spPr>
            <a:xfrm>
              <a:off x="4188750" y="4373138"/>
              <a:ext cx="1632289" cy="1532166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타원 19"/>
            <p:cNvSpPr/>
            <p:nvPr/>
          </p:nvSpPr>
          <p:spPr>
            <a:xfrm>
              <a:off x="5135945" y="3774695"/>
              <a:ext cx="1632289" cy="1532166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" name="그룹 1"/>
          <p:cNvGrpSpPr/>
          <p:nvPr/>
        </p:nvGrpSpPr>
        <p:grpSpPr>
          <a:xfrm flipH="1">
            <a:off x="8824740" y="6007951"/>
            <a:ext cx="1000307" cy="504059"/>
            <a:chOff x="6090139" y="5263453"/>
            <a:chExt cx="981221" cy="504059"/>
          </a:xfrm>
        </p:grpSpPr>
        <p:sp>
          <p:nvSpPr>
            <p:cNvPr id="21" name="타원 20"/>
            <p:cNvSpPr/>
            <p:nvPr/>
          </p:nvSpPr>
          <p:spPr>
            <a:xfrm>
              <a:off x="6090139" y="5263453"/>
              <a:ext cx="356510" cy="36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타원 21"/>
            <p:cNvSpPr/>
            <p:nvPr/>
          </p:nvSpPr>
          <p:spPr>
            <a:xfrm>
              <a:off x="6893105" y="5572425"/>
              <a:ext cx="178255" cy="18189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타원 22"/>
            <p:cNvSpPr/>
            <p:nvPr/>
          </p:nvSpPr>
          <p:spPr>
            <a:xfrm>
              <a:off x="6539388" y="5559233"/>
              <a:ext cx="204110" cy="2082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4" name="직사각형 23"/>
          <p:cNvSpPr/>
          <p:nvPr/>
        </p:nvSpPr>
        <p:spPr>
          <a:xfrm>
            <a:off x="8303645" y="4439987"/>
            <a:ext cx="480188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무기력해져요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7" t="59099"/>
          <a:stretch/>
        </p:blipFill>
        <p:spPr>
          <a:xfrm>
            <a:off x="387412" y="2246776"/>
            <a:ext cx="8251210" cy="442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259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9" t="21777" r="7228" b="45470"/>
          <a:stretch/>
        </p:blipFill>
        <p:spPr>
          <a:xfrm>
            <a:off x="362131" y="2322079"/>
            <a:ext cx="8229600" cy="3981652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8280" y="736919"/>
            <a:ext cx="452399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저는 이래요</a:t>
            </a:r>
            <a:r>
              <a:rPr lang="en-US" altLang="ko-K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..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grpSp>
        <p:nvGrpSpPr>
          <p:cNvPr id="13" name="그룹 12"/>
          <p:cNvGrpSpPr/>
          <p:nvPr/>
        </p:nvGrpSpPr>
        <p:grpSpPr>
          <a:xfrm>
            <a:off x="8606988" y="3347190"/>
            <a:ext cx="3585012" cy="2660761"/>
            <a:chOff x="1276718" y="2420934"/>
            <a:chExt cx="5491516" cy="3666975"/>
          </a:xfrm>
          <a:solidFill>
            <a:schemeClr val="bg1"/>
          </a:solidFill>
        </p:grpSpPr>
        <p:sp>
          <p:nvSpPr>
            <p:cNvPr id="10" name="타원 9"/>
            <p:cNvSpPr/>
            <p:nvPr/>
          </p:nvSpPr>
          <p:spPr>
            <a:xfrm rot="3730087">
              <a:off x="2102148" y="2390719"/>
              <a:ext cx="1944996" cy="219433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/>
          </p:nvSpPr>
          <p:spPr>
            <a:xfrm>
              <a:off x="3047437" y="2420934"/>
              <a:ext cx="1889760" cy="181356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/>
          </p:nvSpPr>
          <p:spPr>
            <a:xfrm rot="1998945">
              <a:off x="3901100" y="2509239"/>
              <a:ext cx="2158493" cy="2827095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타원 15"/>
            <p:cNvSpPr/>
            <p:nvPr/>
          </p:nvSpPr>
          <p:spPr>
            <a:xfrm>
              <a:off x="1276718" y="3440759"/>
              <a:ext cx="2216403" cy="212703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타원 17"/>
            <p:cNvSpPr/>
            <p:nvPr/>
          </p:nvSpPr>
          <p:spPr>
            <a:xfrm>
              <a:off x="2485366" y="3960877"/>
              <a:ext cx="2216403" cy="212703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타원 18"/>
            <p:cNvSpPr/>
            <p:nvPr/>
          </p:nvSpPr>
          <p:spPr>
            <a:xfrm>
              <a:off x="4188750" y="4373138"/>
              <a:ext cx="1632289" cy="1532166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타원 19"/>
            <p:cNvSpPr/>
            <p:nvPr/>
          </p:nvSpPr>
          <p:spPr>
            <a:xfrm>
              <a:off x="5135945" y="3774695"/>
              <a:ext cx="1632289" cy="1532166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" name="그룹 1"/>
          <p:cNvGrpSpPr/>
          <p:nvPr/>
        </p:nvGrpSpPr>
        <p:grpSpPr>
          <a:xfrm flipH="1">
            <a:off x="8824740" y="6007951"/>
            <a:ext cx="1000307" cy="504059"/>
            <a:chOff x="6090139" y="5263453"/>
            <a:chExt cx="981221" cy="504059"/>
          </a:xfrm>
        </p:grpSpPr>
        <p:sp>
          <p:nvSpPr>
            <p:cNvPr id="21" name="타원 20"/>
            <p:cNvSpPr/>
            <p:nvPr/>
          </p:nvSpPr>
          <p:spPr>
            <a:xfrm>
              <a:off x="6090139" y="5263453"/>
              <a:ext cx="356510" cy="36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타원 21"/>
            <p:cNvSpPr/>
            <p:nvPr/>
          </p:nvSpPr>
          <p:spPr>
            <a:xfrm>
              <a:off x="6893105" y="5572425"/>
              <a:ext cx="178255" cy="18189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타원 22"/>
            <p:cNvSpPr/>
            <p:nvPr/>
          </p:nvSpPr>
          <p:spPr>
            <a:xfrm>
              <a:off x="6539388" y="5559233"/>
              <a:ext cx="204110" cy="2082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4" name="직사각형 23"/>
          <p:cNvSpPr/>
          <p:nvPr/>
        </p:nvSpPr>
        <p:spPr>
          <a:xfrm>
            <a:off x="7978862" y="3547704"/>
            <a:ext cx="480188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혼자서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감정을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정리해요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14805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8280" y="736919"/>
            <a:ext cx="427873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저는 이래요</a:t>
            </a:r>
            <a:r>
              <a:rPr lang="en-US" altLang="ko-K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.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grpSp>
        <p:nvGrpSpPr>
          <p:cNvPr id="13" name="그룹 12"/>
          <p:cNvGrpSpPr/>
          <p:nvPr/>
        </p:nvGrpSpPr>
        <p:grpSpPr>
          <a:xfrm>
            <a:off x="8606988" y="3347190"/>
            <a:ext cx="3585012" cy="2660761"/>
            <a:chOff x="1276718" y="2420934"/>
            <a:chExt cx="5491516" cy="3666975"/>
          </a:xfrm>
          <a:solidFill>
            <a:schemeClr val="bg1"/>
          </a:solidFill>
        </p:grpSpPr>
        <p:sp>
          <p:nvSpPr>
            <p:cNvPr id="10" name="타원 9"/>
            <p:cNvSpPr/>
            <p:nvPr/>
          </p:nvSpPr>
          <p:spPr>
            <a:xfrm rot="3730087">
              <a:off x="2102148" y="2390719"/>
              <a:ext cx="1944996" cy="219433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/>
          </p:nvSpPr>
          <p:spPr>
            <a:xfrm>
              <a:off x="3047437" y="2420934"/>
              <a:ext cx="1889760" cy="181356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/>
          </p:nvSpPr>
          <p:spPr>
            <a:xfrm rot="1998945">
              <a:off x="3901100" y="2509239"/>
              <a:ext cx="2158493" cy="2827095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타원 15"/>
            <p:cNvSpPr/>
            <p:nvPr/>
          </p:nvSpPr>
          <p:spPr>
            <a:xfrm>
              <a:off x="1276718" y="3440759"/>
              <a:ext cx="2216403" cy="212703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타원 17"/>
            <p:cNvSpPr/>
            <p:nvPr/>
          </p:nvSpPr>
          <p:spPr>
            <a:xfrm>
              <a:off x="2485366" y="3960877"/>
              <a:ext cx="2216403" cy="212703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타원 18"/>
            <p:cNvSpPr/>
            <p:nvPr/>
          </p:nvSpPr>
          <p:spPr>
            <a:xfrm>
              <a:off x="4188750" y="4373138"/>
              <a:ext cx="1632289" cy="1532166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타원 19"/>
            <p:cNvSpPr/>
            <p:nvPr/>
          </p:nvSpPr>
          <p:spPr>
            <a:xfrm>
              <a:off x="5135945" y="3774695"/>
              <a:ext cx="1632289" cy="1532166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" name="그룹 1"/>
          <p:cNvGrpSpPr/>
          <p:nvPr/>
        </p:nvGrpSpPr>
        <p:grpSpPr>
          <a:xfrm flipH="1">
            <a:off x="8824740" y="6007951"/>
            <a:ext cx="1000307" cy="504059"/>
            <a:chOff x="6090139" y="5263453"/>
            <a:chExt cx="981221" cy="504059"/>
          </a:xfrm>
        </p:grpSpPr>
        <p:sp>
          <p:nvSpPr>
            <p:cNvPr id="21" name="타원 20"/>
            <p:cNvSpPr/>
            <p:nvPr/>
          </p:nvSpPr>
          <p:spPr>
            <a:xfrm>
              <a:off x="6090139" y="5263453"/>
              <a:ext cx="356510" cy="36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타원 21"/>
            <p:cNvSpPr/>
            <p:nvPr/>
          </p:nvSpPr>
          <p:spPr>
            <a:xfrm>
              <a:off x="6893105" y="5572425"/>
              <a:ext cx="178255" cy="18189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타원 22"/>
            <p:cNvSpPr/>
            <p:nvPr/>
          </p:nvSpPr>
          <p:spPr>
            <a:xfrm>
              <a:off x="6539388" y="5559233"/>
              <a:ext cx="204110" cy="2082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4" name="직사각형 23"/>
          <p:cNvSpPr/>
          <p:nvPr/>
        </p:nvSpPr>
        <p:spPr>
          <a:xfrm>
            <a:off x="7978862" y="3547704"/>
            <a:ext cx="480188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저는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소리를</a:t>
            </a:r>
            <a:endParaRPr lang="en-US" altLang="ko-KR" sz="4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질러요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!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1478280" y="3347190"/>
            <a:ext cx="48018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3200" spc="300" dirty="0" smtClean="0">
                <a:solidFill>
                  <a:srgbClr val="FF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원화 </a:t>
            </a:r>
            <a:r>
              <a:rPr lang="en-US" altLang="ko-KR" sz="3200" spc="300" dirty="0" smtClean="0">
                <a:solidFill>
                  <a:srgbClr val="FF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75</a:t>
            </a:r>
            <a:r>
              <a:rPr lang="ko-KR" altLang="en-US" sz="3200" spc="300" dirty="0" smtClean="0">
                <a:solidFill>
                  <a:srgbClr val="FF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쪽</a:t>
            </a:r>
            <a:endParaRPr lang="en-US" altLang="ko-KR" sz="3200" spc="300" dirty="0" smtClean="0">
              <a:solidFill>
                <a:srgbClr val="FF0000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4" t="3456" r="2557" b="52341"/>
          <a:stretch/>
        </p:blipFill>
        <p:spPr>
          <a:xfrm>
            <a:off x="614813" y="2100284"/>
            <a:ext cx="7230299" cy="4462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909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8280" y="736919"/>
            <a:ext cx="427873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저는 이래요</a:t>
            </a:r>
            <a:r>
              <a:rPr lang="en-US" altLang="ko-K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.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580572" y="1584960"/>
            <a:ext cx="11273971" cy="5492012"/>
            <a:chOff x="125549" y="1304656"/>
            <a:chExt cx="12356012" cy="6003758"/>
          </a:xfrm>
        </p:grpSpPr>
        <p:pic>
          <p:nvPicPr>
            <p:cNvPr id="3" name="그림 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011"/>
            <a:stretch/>
          </p:blipFill>
          <p:spPr>
            <a:xfrm>
              <a:off x="125549" y="3537284"/>
              <a:ext cx="6858000" cy="3771130"/>
            </a:xfrm>
            <a:prstGeom prst="rect">
              <a:avLst/>
            </a:prstGeom>
          </p:spPr>
        </p:pic>
        <p:pic>
          <p:nvPicPr>
            <p:cNvPr id="26" name="그림 2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3608"/>
            <a:stretch/>
          </p:blipFill>
          <p:spPr>
            <a:xfrm>
              <a:off x="5623561" y="3441032"/>
              <a:ext cx="6858000" cy="3867382"/>
            </a:xfrm>
            <a:prstGeom prst="rect">
              <a:avLst/>
            </a:prstGeom>
          </p:spPr>
        </p:pic>
        <p:grpSp>
          <p:nvGrpSpPr>
            <p:cNvPr id="5" name="그룹 4"/>
            <p:cNvGrpSpPr/>
            <p:nvPr/>
          </p:nvGrpSpPr>
          <p:grpSpPr>
            <a:xfrm>
              <a:off x="580572" y="1304656"/>
              <a:ext cx="10874398" cy="2730812"/>
              <a:chOff x="580572" y="1304656"/>
              <a:chExt cx="10874398" cy="2730812"/>
            </a:xfrm>
          </p:grpSpPr>
          <p:pic>
            <p:nvPicPr>
              <p:cNvPr id="4" name="그림 3"/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309" t="-2301" r="74297" b="66889"/>
              <a:stretch/>
            </p:blipFill>
            <p:spPr>
              <a:xfrm>
                <a:off x="580572" y="1413051"/>
                <a:ext cx="2463417" cy="2514023"/>
              </a:xfrm>
              <a:prstGeom prst="rect">
                <a:avLst/>
              </a:prstGeom>
            </p:spPr>
          </p:pic>
          <p:pic>
            <p:nvPicPr>
              <p:cNvPr id="27" name="그림 26"/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414" t="-437" r="24232" b="65025"/>
              <a:stretch/>
            </p:blipFill>
            <p:spPr>
              <a:xfrm>
                <a:off x="6223338" y="1304656"/>
                <a:ext cx="2402409" cy="2730812"/>
              </a:xfrm>
              <a:prstGeom prst="rect">
                <a:avLst/>
              </a:prstGeom>
            </p:spPr>
          </p:pic>
          <p:pic>
            <p:nvPicPr>
              <p:cNvPr id="28" name="그림 27"/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4019" t="-1115" r="-415" b="65703"/>
              <a:stretch/>
            </p:blipFill>
            <p:spPr>
              <a:xfrm>
                <a:off x="3491019" y="1445701"/>
                <a:ext cx="2499840" cy="2514023"/>
              </a:xfrm>
              <a:prstGeom prst="rect">
                <a:avLst/>
              </a:prstGeom>
            </p:spPr>
          </p:pic>
          <p:pic>
            <p:nvPicPr>
              <p:cNvPr id="29" name="그림 28"/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835" t="511" r="49811" b="66539"/>
              <a:stretch/>
            </p:blipFill>
            <p:spPr>
              <a:xfrm>
                <a:off x="9052561" y="1494538"/>
                <a:ext cx="2402409" cy="2540930"/>
              </a:xfrm>
              <a:prstGeom prst="rect">
                <a:avLst/>
              </a:prstGeom>
            </p:spPr>
          </p:pic>
        </p:grpSp>
      </p:grpSp>
      <p:grpSp>
        <p:nvGrpSpPr>
          <p:cNvPr id="12" name="그룹 11"/>
          <p:cNvGrpSpPr/>
          <p:nvPr/>
        </p:nvGrpSpPr>
        <p:grpSpPr>
          <a:xfrm>
            <a:off x="1761698" y="4363144"/>
            <a:ext cx="8341094" cy="1950720"/>
            <a:chOff x="1761698" y="4363144"/>
            <a:chExt cx="8341094" cy="1950720"/>
          </a:xfrm>
        </p:grpSpPr>
        <p:sp>
          <p:nvSpPr>
            <p:cNvPr id="11" name="모서리가 둥근 직사각형 10"/>
            <p:cNvSpPr/>
            <p:nvPr/>
          </p:nvSpPr>
          <p:spPr>
            <a:xfrm>
              <a:off x="1909450" y="4363144"/>
              <a:ext cx="7912389" cy="1950720"/>
            </a:xfrm>
            <a:custGeom>
              <a:avLst/>
              <a:gdLst>
                <a:gd name="connsiteX0" fmla="*/ 0 w 7909560"/>
                <a:gd name="connsiteY0" fmla="*/ 731520 h 1463040"/>
                <a:gd name="connsiteX1" fmla="*/ 731520 w 7909560"/>
                <a:gd name="connsiteY1" fmla="*/ 0 h 1463040"/>
                <a:gd name="connsiteX2" fmla="*/ 7178040 w 7909560"/>
                <a:gd name="connsiteY2" fmla="*/ 0 h 1463040"/>
                <a:gd name="connsiteX3" fmla="*/ 7909560 w 7909560"/>
                <a:gd name="connsiteY3" fmla="*/ 731520 h 1463040"/>
                <a:gd name="connsiteX4" fmla="*/ 7909560 w 7909560"/>
                <a:gd name="connsiteY4" fmla="*/ 731520 h 1463040"/>
                <a:gd name="connsiteX5" fmla="*/ 7178040 w 7909560"/>
                <a:gd name="connsiteY5" fmla="*/ 1463040 h 1463040"/>
                <a:gd name="connsiteX6" fmla="*/ 731520 w 7909560"/>
                <a:gd name="connsiteY6" fmla="*/ 1463040 h 1463040"/>
                <a:gd name="connsiteX7" fmla="*/ 0 w 7909560"/>
                <a:gd name="connsiteY7" fmla="*/ 731520 h 1463040"/>
                <a:gd name="connsiteX0" fmla="*/ 15 w 7909575"/>
                <a:gd name="connsiteY0" fmla="*/ 1127760 h 1859280"/>
                <a:gd name="connsiteX1" fmla="*/ 716295 w 7909575"/>
                <a:gd name="connsiteY1" fmla="*/ 0 h 1859280"/>
                <a:gd name="connsiteX2" fmla="*/ 7178055 w 7909575"/>
                <a:gd name="connsiteY2" fmla="*/ 396240 h 1859280"/>
                <a:gd name="connsiteX3" fmla="*/ 7909575 w 7909575"/>
                <a:gd name="connsiteY3" fmla="*/ 1127760 h 1859280"/>
                <a:gd name="connsiteX4" fmla="*/ 7909575 w 7909575"/>
                <a:gd name="connsiteY4" fmla="*/ 1127760 h 1859280"/>
                <a:gd name="connsiteX5" fmla="*/ 7178055 w 7909575"/>
                <a:gd name="connsiteY5" fmla="*/ 1859280 h 1859280"/>
                <a:gd name="connsiteX6" fmla="*/ 731535 w 7909575"/>
                <a:gd name="connsiteY6" fmla="*/ 1859280 h 1859280"/>
                <a:gd name="connsiteX7" fmla="*/ 15 w 7909575"/>
                <a:gd name="connsiteY7" fmla="*/ 1127760 h 1859280"/>
                <a:gd name="connsiteX0" fmla="*/ 15 w 7909575"/>
                <a:gd name="connsiteY0" fmla="*/ 1127760 h 1859280"/>
                <a:gd name="connsiteX1" fmla="*/ 716295 w 7909575"/>
                <a:gd name="connsiteY1" fmla="*/ 0 h 1859280"/>
                <a:gd name="connsiteX2" fmla="*/ 7178055 w 7909575"/>
                <a:gd name="connsiteY2" fmla="*/ 396240 h 1859280"/>
                <a:gd name="connsiteX3" fmla="*/ 7909575 w 7909575"/>
                <a:gd name="connsiteY3" fmla="*/ 1127760 h 1859280"/>
                <a:gd name="connsiteX4" fmla="*/ 7909575 w 7909575"/>
                <a:gd name="connsiteY4" fmla="*/ 1127760 h 1859280"/>
                <a:gd name="connsiteX5" fmla="*/ 7178055 w 7909575"/>
                <a:gd name="connsiteY5" fmla="*/ 1859280 h 1859280"/>
                <a:gd name="connsiteX6" fmla="*/ 731535 w 7909575"/>
                <a:gd name="connsiteY6" fmla="*/ 1859280 h 1859280"/>
                <a:gd name="connsiteX7" fmla="*/ 15 w 7909575"/>
                <a:gd name="connsiteY7" fmla="*/ 1127760 h 1859280"/>
                <a:gd name="connsiteX0" fmla="*/ 270 w 7909830"/>
                <a:gd name="connsiteY0" fmla="*/ 1173480 h 1905000"/>
                <a:gd name="connsiteX1" fmla="*/ 670830 w 7909830"/>
                <a:gd name="connsiteY1" fmla="*/ 0 h 1905000"/>
                <a:gd name="connsiteX2" fmla="*/ 7178310 w 7909830"/>
                <a:gd name="connsiteY2" fmla="*/ 441960 h 1905000"/>
                <a:gd name="connsiteX3" fmla="*/ 7909830 w 7909830"/>
                <a:gd name="connsiteY3" fmla="*/ 1173480 h 1905000"/>
                <a:gd name="connsiteX4" fmla="*/ 7909830 w 7909830"/>
                <a:gd name="connsiteY4" fmla="*/ 1173480 h 1905000"/>
                <a:gd name="connsiteX5" fmla="*/ 7178310 w 7909830"/>
                <a:gd name="connsiteY5" fmla="*/ 1905000 h 1905000"/>
                <a:gd name="connsiteX6" fmla="*/ 731790 w 7909830"/>
                <a:gd name="connsiteY6" fmla="*/ 1905000 h 1905000"/>
                <a:gd name="connsiteX7" fmla="*/ 270 w 7909830"/>
                <a:gd name="connsiteY7" fmla="*/ 1173480 h 1905000"/>
                <a:gd name="connsiteX0" fmla="*/ 234 w 7909794"/>
                <a:gd name="connsiteY0" fmla="*/ 1173480 h 1905000"/>
                <a:gd name="connsiteX1" fmla="*/ 670794 w 7909794"/>
                <a:gd name="connsiteY1" fmla="*/ 0 h 1905000"/>
                <a:gd name="connsiteX2" fmla="*/ 7178274 w 7909794"/>
                <a:gd name="connsiteY2" fmla="*/ 441960 h 1905000"/>
                <a:gd name="connsiteX3" fmla="*/ 7909794 w 7909794"/>
                <a:gd name="connsiteY3" fmla="*/ 1173480 h 1905000"/>
                <a:gd name="connsiteX4" fmla="*/ 7909794 w 7909794"/>
                <a:gd name="connsiteY4" fmla="*/ 1173480 h 1905000"/>
                <a:gd name="connsiteX5" fmla="*/ 7178274 w 7909794"/>
                <a:gd name="connsiteY5" fmla="*/ 1905000 h 1905000"/>
                <a:gd name="connsiteX6" fmla="*/ 731754 w 7909794"/>
                <a:gd name="connsiteY6" fmla="*/ 1905000 h 1905000"/>
                <a:gd name="connsiteX7" fmla="*/ 234 w 7909794"/>
                <a:gd name="connsiteY7" fmla="*/ 1173480 h 1905000"/>
                <a:gd name="connsiteX0" fmla="*/ 7565 w 7917125"/>
                <a:gd name="connsiteY0" fmla="*/ 1219200 h 1950720"/>
                <a:gd name="connsiteX1" fmla="*/ 472385 w 7917125"/>
                <a:gd name="connsiteY1" fmla="*/ 0 h 1950720"/>
                <a:gd name="connsiteX2" fmla="*/ 7185605 w 7917125"/>
                <a:gd name="connsiteY2" fmla="*/ 487680 h 1950720"/>
                <a:gd name="connsiteX3" fmla="*/ 7917125 w 7917125"/>
                <a:gd name="connsiteY3" fmla="*/ 1219200 h 1950720"/>
                <a:gd name="connsiteX4" fmla="*/ 7917125 w 7917125"/>
                <a:gd name="connsiteY4" fmla="*/ 1219200 h 1950720"/>
                <a:gd name="connsiteX5" fmla="*/ 7185605 w 7917125"/>
                <a:gd name="connsiteY5" fmla="*/ 1950720 h 1950720"/>
                <a:gd name="connsiteX6" fmla="*/ 739085 w 7917125"/>
                <a:gd name="connsiteY6" fmla="*/ 1950720 h 1950720"/>
                <a:gd name="connsiteX7" fmla="*/ 7565 w 7917125"/>
                <a:gd name="connsiteY7" fmla="*/ 1219200 h 1950720"/>
                <a:gd name="connsiteX0" fmla="*/ 7565 w 7917125"/>
                <a:gd name="connsiteY0" fmla="*/ 1219200 h 1950720"/>
                <a:gd name="connsiteX1" fmla="*/ 472385 w 7917125"/>
                <a:gd name="connsiteY1" fmla="*/ 0 h 1950720"/>
                <a:gd name="connsiteX2" fmla="*/ 7185605 w 7917125"/>
                <a:gd name="connsiteY2" fmla="*/ 487680 h 1950720"/>
                <a:gd name="connsiteX3" fmla="*/ 7917125 w 7917125"/>
                <a:gd name="connsiteY3" fmla="*/ 1219200 h 1950720"/>
                <a:gd name="connsiteX4" fmla="*/ 7917125 w 7917125"/>
                <a:gd name="connsiteY4" fmla="*/ 1219200 h 1950720"/>
                <a:gd name="connsiteX5" fmla="*/ 7185605 w 7917125"/>
                <a:gd name="connsiteY5" fmla="*/ 1950720 h 1950720"/>
                <a:gd name="connsiteX6" fmla="*/ 739085 w 7917125"/>
                <a:gd name="connsiteY6" fmla="*/ 1950720 h 1950720"/>
                <a:gd name="connsiteX7" fmla="*/ 7565 w 7917125"/>
                <a:gd name="connsiteY7" fmla="*/ 1219200 h 1950720"/>
                <a:gd name="connsiteX0" fmla="*/ 2829 w 7912389"/>
                <a:gd name="connsiteY0" fmla="*/ 1219200 h 1950720"/>
                <a:gd name="connsiteX1" fmla="*/ 467649 w 7912389"/>
                <a:gd name="connsiteY1" fmla="*/ 0 h 1950720"/>
                <a:gd name="connsiteX2" fmla="*/ 7180869 w 7912389"/>
                <a:gd name="connsiteY2" fmla="*/ 487680 h 1950720"/>
                <a:gd name="connsiteX3" fmla="*/ 7912389 w 7912389"/>
                <a:gd name="connsiteY3" fmla="*/ 1219200 h 1950720"/>
                <a:gd name="connsiteX4" fmla="*/ 7912389 w 7912389"/>
                <a:gd name="connsiteY4" fmla="*/ 1219200 h 1950720"/>
                <a:gd name="connsiteX5" fmla="*/ 7180869 w 7912389"/>
                <a:gd name="connsiteY5" fmla="*/ 1950720 h 1950720"/>
                <a:gd name="connsiteX6" fmla="*/ 734349 w 7912389"/>
                <a:gd name="connsiteY6" fmla="*/ 1950720 h 1950720"/>
                <a:gd name="connsiteX7" fmla="*/ 2829 w 7912389"/>
                <a:gd name="connsiteY7" fmla="*/ 1219200 h 1950720"/>
                <a:gd name="connsiteX0" fmla="*/ 2829 w 7912389"/>
                <a:gd name="connsiteY0" fmla="*/ 1219200 h 1950720"/>
                <a:gd name="connsiteX1" fmla="*/ 467649 w 7912389"/>
                <a:gd name="connsiteY1" fmla="*/ 0 h 1950720"/>
                <a:gd name="connsiteX2" fmla="*/ 6987829 w 7912389"/>
                <a:gd name="connsiteY2" fmla="*/ 579120 h 1950720"/>
                <a:gd name="connsiteX3" fmla="*/ 7912389 w 7912389"/>
                <a:gd name="connsiteY3" fmla="*/ 1219200 h 1950720"/>
                <a:gd name="connsiteX4" fmla="*/ 7912389 w 7912389"/>
                <a:gd name="connsiteY4" fmla="*/ 1219200 h 1950720"/>
                <a:gd name="connsiteX5" fmla="*/ 7180869 w 7912389"/>
                <a:gd name="connsiteY5" fmla="*/ 1950720 h 1950720"/>
                <a:gd name="connsiteX6" fmla="*/ 734349 w 7912389"/>
                <a:gd name="connsiteY6" fmla="*/ 1950720 h 1950720"/>
                <a:gd name="connsiteX7" fmla="*/ 2829 w 7912389"/>
                <a:gd name="connsiteY7" fmla="*/ 1219200 h 1950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912389" h="1950720">
                  <a:moveTo>
                    <a:pt x="2829" y="1219200"/>
                  </a:moveTo>
                  <a:cubicBezTo>
                    <a:pt x="-41621" y="894080"/>
                    <a:pt x="452262" y="632460"/>
                    <a:pt x="467649" y="0"/>
                  </a:cubicBezTo>
                  <a:cubicBezTo>
                    <a:pt x="1343949" y="1082040"/>
                    <a:pt x="4838989" y="579120"/>
                    <a:pt x="6987829" y="579120"/>
                  </a:cubicBezTo>
                  <a:cubicBezTo>
                    <a:pt x="7391836" y="579120"/>
                    <a:pt x="7912389" y="815193"/>
                    <a:pt x="7912389" y="1219200"/>
                  </a:cubicBezTo>
                  <a:lnTo>
                    <a:pt x="7912389" y="1219200"/>
                  </a:lnTo>
                  <a:cubicBezTo>
                    <a:pt x="7912389" y="1623207"/>
                    <a:pt x="7584876" y="1950720"/>
                    <a:pt x="7180869" y="1950720"/>
                  </a:cubicBezTo>
                  <a:lnTo>
                    <a:pt x="734349" y="1950720"/>
                  </a:lnTo>
                  <a:cubicBezTo>
                    <a:pt x="330342" y="1950720"/>
                    <a:pt x="47279" y="1544320"/>
                    <a:pt x="2829" y="1219200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1761698" y="5183737"/>
              <a:ext cx="8341094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4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저는 재미있는 만화책을 읽어요</a:t>
              </a:r>
              <a:endPara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32" name="그룹 31"/>
          <p:cNvGrpSpPr/>
          <p:nvPr/>
        </p:nvGrpSpPr>
        <p:grpSpPr>
          <a:xfrm>
            <a:off x="1761698" y="4393011"/>
            <a:ext cx="8341094" cy="1900615"/>
            <a:chOff x="1761698" y="4462298"/>
            <a:chExt cx="8341094" cy="1900615"/>
          </a:xfrm>
        </p:grpSpPr>
        <p:sp>
          <p:nvSpPr>
            <p:cNvPr id="33" name="모서리가 둥근 직사각형 10"/>
            <p:cNvSpPr/>
            <p:nvPr/>
          </p:nvSpPr>
          <p:spPr>
            <a:xfrm>
              <a:off x="2024768" y="4462298"/>
              <a:ext cx="7814953" cy="1900615"/>
            </a:xfrm>
            <a:custGeom>
              <a:avLst/>
              <a:gdLst>
                <a:gd name="connsiteX0" fmla="*/ 0 w 7909560"/>
                <a:gd name="connsiteY0" fmla="*/ 731520 h 1463040"/>
                <a:gd name="connsiteX1" fmla="*/ 731520 w 7909560"/>
                <a:gd name="connsiteY1" fmla="*/ 0 h 1463040"/>
                <a:gd name="connsiteX2" fmla="*/ 7178040 w 7909560"/>
                <a:gd name="connsiteY2" fmla="*/ 0 h 1463040"/>
                <a:gd name="connsiteX3" fmla="*/ 7909560 w 7909560"/>
                <a:gd name="connsiteY3" fmla="*/ 731520 h 1463040"/>
                <a:gd name="connsiteX4" fmla="*/ 7909560 w 7909560"/>
                <a:gd name="connsiteY4" fmla="*/ 731520 h 1463040"/>
                <a:gd name="connsiteX5" fmla="*/ 7178040 w 7909560"/>
                <a:gd name="connsiteY5" fmla="*/ 1463040 h 1463040"/>
                <a:gd name="connsiteX6" fmla="*/ 731520 w 7909560"/>
                <a:gd name="connsiteY6" fmla="*/ 1463040 h 1463040"/>
                <a:gd name="connsiteX7" fmla="*/ 0 w 7909560"/>
                <a:gd name="connsiteY7" fmla="*/ 731520 h 1463040"/>
                <a:gd name="connsiteX0" fmla="*/ 15 w 7909575"/>
                <a:gd name="connsiteY0" fmla="*/ 1127760 h 1859280"/>
                <a:gd name="connsiteX1" fmla="*/ 716295 w 7909575"/>
                <a:gd name="connsiteY1" fmla="*/ 0 h 1859280"/>
                <a:gd name="connsiteX2" fmla="*/ 7178055 w 7909575"/>
                <a:gd name="connsiteY2" fmla="*/ 396240 h 1859280"/>
                <a:gd name="connsiteX3" fmla="*/ 7909575 w 7909575"/>
                <a:gd name="connsiteY3" fmla="*/ 1127760 h 1859280"/>
                <a:gd name="connsiteX4" fmla="*/ 7909575 w 7909575"/>
                <a:gd name="connsiteY4" fmla="*/ 1127760 h 1859280"/>
                <a:gd name="connsiteX5" fmla="*/ 7178055 w 7909575"/>
                <a:gd name="connsiteY5" fmla="*/ 1859280 h 1859280"/>
                <a:gd name="connsiteX6" fmla="*/ 731535 w 7909575"/>
                <a:gd name="connsiteY6" fmla="*/ 1859280 h 1859280"/>
                <a:gd name="connsiteX7" fmla="*/ 15 w 7909575"/>
                <a:gd name="connsiteY7" fmla="*/ 1127760 h 1859280"/>
                <a:gd name="connsiteX0" fmla="*/ 15 w 7909575"/>
                <a:gd name="connsiteY0" fmla="*/ 1127760 h 1859280"/>
                <a:gd name="connsiteX1" fmla="*/ 716295 w 7909575"/>
                <a:gd name="connsiteY1" fmla="*/ 0 h 1859280"/>
                <a:gd name="connsiteX2" fmla="*/ 7178055 w 7909575"/>
                <a:gd name="connsiteY2" fmla="*/ 396240 h 1859280"/>
                <a:gd name="connsiteX3" fmla="*/ 7909575 w 7909575"/>
                <a:gd name="connsiteY3" fmla="*/ 1127760 h 1859280"/>
                <a:gd name="connsiteX4" fmla="*/ 7909575 w 7909575"/>
                <a:gd name="connsiteY4" fmla="*/ 1127760 h 1859280"/>
                <a:gd name="connsiteX5" fmla="*/ 7178055 w 7909575"/>
                <a:gd name="connsiteY5" fmla="*/ 1859280 h 1859280"/>
                <a:gd name="connsiteX6" fmla="*/ 731535 w 7909575"/>
                <a:gd name="connsiteY6" fmla="*/ 1859280 h 1859280"/>
                <a:gd name="connsiteX7" fmla="*/ 15 w 7909575"/>
                <a:gd name="connsiteY7" fmla="*/ 1127760 h 1859280"/>
                <a:gd name="connsiteX0" fmla="*/ 270 w 7909830"/>
                <a:gd name="connsiteY0" fmla="*/ 1173480 h 1905000"/>
                <a:gd name="connsiteX1" fmla="*/ 670830 w 7909830"/>
                <a:gd name="connsiteY1" fmla="*/ 0 h 1905000"/>
                <a:gd name="connsiteX2" fmla="*/ 7178310 w 7909830"/>
                <a:gd name="connsiteY2" fmla="*/ 441960 h 1905000"/>
                <a:gd name="connsiteX3" fmla="*/ 7909830 w 7909830"/>
                <a:gd name="connsiteY3" fmla="*/ 1173480 h 1905000"/>
                <a:gd name="connsiteX4" fmla="*/ 7909830 w 7909830"/>
                <a:gd name="connsiteY4" fmla="*/ 1173480 h 1905000"/>
                <a:gd name="connsiteX5" fmla="*/ 7178310 w 7909830"/>
                <a:gd name="connsiteY5" fmla="*/ 1905000 h 1905000"/>
                <a:gd name="connsiteX6" fmla="*/ 731790 w 7909830"/>
                <a:gd name="connsiteY6" fmla="*/ 1905000 h 1905000"/>
                <a:gd name="connsiteX7" fmla="*/ 270 w 7909830"/>
                <a:gd name="connsiteY7" fmla="*/ 1173480 h 1905000"/>
                <a:gd name="connsiteX0" fmla="*/ 234 w 7909794"/>
                <a:gd name="connsiteY0" fmla="*/ 1173480 h 1905000"/>
                <a:gd name="connsiteX1" fmla="*/ 670794 w 7909794"/>
                <a:gd name="connsiteY1" fmla="*/ 0 h 1905000"/>
                <a:gd name="connsiteX2" fmla="*/ 7178274 w 7909794"/>
                <a:gd name="connsiteY2" fmla="*/ 441960 h 1905000"/>
                <a:gd name="connsiteX3" fmla="*/ 7909794 w 7909794"/>
                <a:gd name="connsiteY3" fmla="*/ 1173480 h 1905000"/>
                <a:gd name="connsiteX4" fmla="*/ 7909794 w 7909794"/>
                <a:gd name="connsiteY4" fmla="*/ 1173480 h 1905000"/>
                <a:gd name="connsiteX5" fmla="*/ 7178274 w 7909794"/>
                <a:gd name="connsiteY5" fmla="*/ 1905000 h 1905000"/>
                <a:gd name="connsiteX6" fmla="*/ 731754 w 7909794"/>
                <a:gd name="connsiteY6" fmla="*/ 1905000 h 1905000"/>
                <a:gd name="connsiteX7" fmla="*/ 234 w 7909794"/>
                <a:gd name="connsiteY7" fmla="*/ 1173480 h 1905000"/>
                <a:gd name="connsiteX0" fmla="*/ 7565 w 7917125"/>
                <a:gd name="connsiteY0" fmla="*/ 1219200 h 1950720"/>
                <a:gd name="connsiteX1" fmla="*/ 472385 w 7917125"/>
                <a:gd name="connsiteY1" fmla="*/ 0 h 1950720"/>
                <a:gd name="connsiteX2" fmla="*/ 7185605 w 7917125"/>
                <a:gd name="connsiteY2" fmla="*/ 487680 h 1950720"/>
                <a:gd name="connsiteX3" fmla="*/ 7917125 w 7917125"/>
                <a:gd name="connsiteY3" fmla="*/ 1219200 h 1950720"/>
                <a:gd name="connsiteX4" fmla="*/ 7917125 w 7917125"/>
                <a:gd name="connsiteY4" fmla="*/ 1219200 h 1950720"/>
                <a:gd name="connsiteX5" fmla="*/ 7185605 w 7917125"/>
                <a:gd name="connsiteY5" fmla="*/ 1950720 h 1950720"/>
                <a:gd name="connsiteX6" fmla="*/ 739085 w 7917125"/>
                <a:gd name="connsiteY6" fmla="*/ 1950720 h 1950720"/>
                <a:gd name="connsiteX7" fmla="*/ 7565 w 7917125"/>
                <a:gd name="connsiteY7" fmla="*/ 1219200 h 1950720"/>
                <a:gd name="connsiteX0" fmla="*/ 7565 w 7917125"/>
                <a:gd name="connsiteY0" fmla="*/ 1219200 h 1950720"/>
                <a:gd name="connsiteX1" fmla="*/ 472385 w 7917125"/>
                <a:gd name="connsiteY1" fmla="*/ 0 h 1950720"/>
                <a:gd name="connsiteX2" fmla="*/ 7185605 w 7917125"/>
                <a:gd name="connsiteY2" fmla="*/ 487680 h 1950720"/>
                <a:gd name="connsiteX3" fmla="*/ 7917125 w 7917125"/>
                <a:gd name="connsiteY3" fmla="*/ 1219200 h 1950720"/>
                <a:gd name="connsiteX4" fmla="*/ 7917125 w 7917125"/>
                <a:gd name="connsiteY4" fmla="*/ 1219200 h 1950720"/>
                <a:gd name="connsiteX5" fmla="*/ 7185605 w 7917125"/>
                <a:gd name="connsiteY5" fmla="*/ 1950720 h 1950720"/>
                <a:gd name="connsiteX6" fmla="*/ 739085 w 7917125"/>
                <a:gd name="connsiteY6" fmla="*/ 1950720 h 1950720"/>
                <a:gd name="connsiteX7" fmla="*/ 7565 w 7917125"/>
                <a:gd name="connsiteY7" fmla="*/ 1219200 h 1950720"/>
                <a:gd name="connsiteX0" fmla="*/ 2829 w 7912389"/>
                <a:gd name="connsiteY0" fmla="*/ 1219200 h 1950720"/>
                <a:gd name="connsiteX1" fmla="*/ 467649 w 7912389"/>
                <a:gd name="connsiteY1" fmla="*/ 0 h 1950720"/>
                <a:gd name="connsiteX2" fmla="*/ 7180869 w 7912389"/>
                <a:gd name="connsiteY2" fmla="*/ 487680 h 1950720"/>
                <a:gd name="connsiteX3" fmla="*/ 7912389 w 7912389"/>
                <a:gd name="connsiteY3" fmla="*/ 1219200 h 1950720"/>
                <a:gd name="connsiteX4" fmla="*/ 7912389 w 7912389"/>
                <a:gd name="connsiteY4" fmla="*/ 1219200 h 1950720"/>
                <a:gd name="connsiteX5" fmla="*/ 7180869 w 7912389"/>
                <a:gd name="connsiteY5" fmla="*/ 1950720 h 1950720"/>
                <a:gd name="connsiteX6" fmla="*/ 734349 w 7912389"/>
                <a:gd name="connsiteY6" fmla="*/ 1950720 h 1950720"/>
                <a:gd name="connsiteX7" fmla="*/ 2829 w 7912389"/>
                <a:gd name="connsiteY7" fmla="*/ 1219200 h 1950720"/>
                <a:gd name="connsiteX0" fmla="*/ 2829 w 7912389"/>
                <a:gd name="connsiteY0" fmla="*/ 1219200 h 1950720"/>
                <a:gd name="connsiteX1" fmla="*/ 467649 w 7912389"/>
                <a:gd name="connsiteY1" fmla="*/ 0 h 1950720"/>
                <a:gd name="connsiteX2" fmla="*/ 6987829 w 7912389"/>
                <a:gd name="connsiteY2" fmla="*/ 579120 h 1950720"/>
                <a:gd name="connsiteX3" fmla="*/ 7912389 w 7912389"/>
                <a:gd name="connsiteY3" fmla="*/ 1219200 h 1950720"/>
                <a:gd name="connsiteX4" fmla="*/ 7912389 w 7912389"/>
                <a:gd name="connsiteY4" fmla="*/ 1219200 h 1950720"/>
                <a:gd name="connsiteX5" fmla="*/ 7180869 w 7912389"/>
                <a:gd name="connsiteY5" fmla="*/ 1950720 h 1950720"/>
                <a:gd name="connsiteX6" fmla="*/ 734349 w 7912389"/>
                <a:gd name="connsiteY6" fmla="*/ 1950720 h 1950720"/>
                <a:gd name="connsiteX7" fmla="*/ 2829 w 7912389"/>
                <a:gd name="connsiteY7" fmla="*/ 1219200 h 1950720"/>
                <a:gd name="connsiteX0" fmla="*/ 101985 w 8011545"/>
                <a:gd name="connsiteY0" fmla="*/ 1144043 h 1875563"/>
                <a:gd name="connsiteX1" fmla="*/ 3009381 w 8011545"/>
                <a:gd name="connsiteY1" fmla="*/ 0 h 1875563"/>
                <a:gd name="connsiteX2" fmla="*/ 7086985 w 8011545"/>
                <a:gd name="connsiteY2" fmla="*/ 503963 h 1875563"/>
                <a:gd name="connsiteX3" fmla="*/ 8011545 w 8011545"/>
                <a:gd name="connsiteY3" fmla="*/ 1144043 h 1875563"/>
                <a:gd name="connsiteX4" fmla="*/ 8011545 w 8011545"/>
                <a:gd name="connsiteY4" fmla="*/ 1144043 h 1875563"/>
                <a:gd name="connsiteX5" fmla="*/ 7280025 w 8011545"/>
                <a:gd name="connsiteY5" fmla="*/ 1875563 h 1875563"/>
                <a:gd name="connsiteX6" fmla="*/ 833505 w 8011545"/>
                <a:gd name="connsiteY6" fmla="*/ 1875563 h 1875563"/>
                <a:gd name="connsiteX7" fmla="*/ 101985 w 8011545"/>
                <a:gd name="connsiteY7" fmla="*/ 1144043 h 1875563"/>
                <a:gd name="connsiteX0" fmla="*/ 148820 w 7732703"/>
                <a:gd name="connsiteY0" fmla="*/ 818366 h 1875563"/>
                <a:gd name="connsiteX1" fmla="*/ 2730539 w 7732703"/>
                <a:gd name="connsiteY1" fmla="*/ 0 h 1875563"/>
                <a:gd name="connsiteX2" fmla="*/ 6808143 w 7732703"/>
                <a:gd name="connsiteY2" fmla="*/ 503963 h 1875563"/>
                <a:gd name="connsiteX3" fmla="*/ 7732703 w 7732703"/>
                <a:gd name="connsiteY3" fmla="*/ 1144043 h 1875563"/>
                <a:gd name="connsiteX4" fmla="*/ 7732703 w 7732703"/>
                <a:gd name="connsiteY4" fmla="*/ 1144043 h 1875563"/>
                <a:gd name="connsiteX5" fmla="*/ 7001183 w 7732703"/>
                <a:gd name="connsiteY5" fmla="*/ 1875563 h 1875563"/>
                <a:gd name="connsiteX6" fmla="*/ 554663 w 7732703"/>
                <a:gd name="connsiteY6" fmla="*/ 1875563 h 1875563"/>
                <a:gd name="connsiteX7" fmla="*/ 148820 w 7732703"/>
                <a:gd name="connsiteY7" fmla="*/ 818366 h 1875563"/>
                <a:gd name="connsiteX0" fmla="*/ 231070 w 7814953"/>
                <a:gd name="connsiteY0" fmla="*/ 818366 h 1900615"/>
                <a:gd name="connsiteX1" fmla="*/ 2812789 w 7814953"/>
                <a:gd name="connsiteY1" fmla="*/ 0 h 1900615"/>
                <a:gd name="connsiteX2" fmla="*/ 6890393 w 7814953"/>
                <a:gd name="connsiteY2" fmla="*/ 503963 h 1900615"/>
                <a:gd name="connsiteX3" fmla="*/ 7814953 w 7814953"/>
                <a:gd name="connsiteY3" fmla="*/ 1144043 h 1900615"/>
                <a:gd name="connsiteX4" fmla="*/ 7814953 w 7814953"/>
                <a:gd name="connsiteY4" fmla="*/ 1144043 h 1900615"/>
                <a:gd name="connsiteX5" fmla="*/ 7083433 w 7814953"/>
                <a:gd name="connsiteY5" fmla="*/ 1875563 h 1900615"/>
                <a:gd name="connsiteX6" fmla="*/ 398918 w 7814953"/>
                <a:gd name="connsiteY6" fmla="*/ 1900615 h 1900615"/>
                <a:gd name="connsiteX7" fmla="*/ 231070 w 7814953"/>
                <a:gd name="connsiteY7" fmla="*/ 818366 h 1900615"/>
                <a:gd name="connsiteX0" fmla="*/ 231070 w 7814953"/>
                <a:gd name="connsiteY0" fmla="*/ 818366 h 1900615"/>
                <a:gd name="connsiteX1" fmla="*/ 2812789 w 7814953"/>
                <a:gd name="connsiteY1" fmla="*/ 0 h 1900615"/>
                <a:gd name="connsiteX2" fmla="*/ 6890393 w 7814953"/>
                <a:gd name="connsiteY2" fmla="*/ 503963 h 1900615"/>
                <a:gd name="connsiteX3" fmla="*/ 7814953 w 7814953"/>
                <a:gd name="connsiteY3" fmla="*/ 1144043 h 1900615"/>
                <a:gd name="connsiteX4" fmla="*/ 7814953 w 7814953"/>
                <a:gd name="connsiteY4" fmla="*/ 1144043 h 1900615"/>
                <a:gd name="connsiteX5" fmla="*/ 7083433 w 7814953"/>
                <a:gd name="connsiteY5" fmla="*/ 1875563 h 1900615"/>
                <a:gd name="connsiteX6" fmla="*/ 398918 w 7814953"/>
                <a:gd name="connsiteY6" fmla="*/ 1900615 h 1900615"/>
                <a:gd name="connsiteX7" fmla="*/ 231070 w 7814953"/>
                <a:gd name="connsiteY7" fmla="*/ 818366 h 1900615"/>
                <a:gd name="connsiteX0" fmla="*/ 231070 w 7814953"/>
                <a:gd name="connsiteY0" fmla="*/ 818366 h 1900615"/>
                <a:gd name="connsiteX1" fmla="*/ 2812789 w 7814953"/>
                <a:gd name="connsiteY1" fmla="*/ 0 h 1900615"/>
                <a:gd name="connsiteX2" fmla="*/ 6890393 w 7814953"/>
                <a:gd name="connsiteY2" fmla="*/ 503963 h 1900615"/>
                <a:gd name="connsiteX3" fmla="*/ 7814953 w 7814953"/>
                <a:gd name="connsiteY3" fmla="*/ 1144043 h 1900615"/>
                <a:gd name="connsiteX4" fmla="*/ 7814953 w 7814953"/>
                <a:gd name="connsiteY4" fmla="*/ 1144043 h 1900615"/>
                <a:gd name="connsiteX5" fmla="*/ 7083433 w 7814953"/>
                <a:gd name="connsiteY5" fmla="*/ 1875563 h 1900615"/>
                <a:gd name="connsiteX6" fmla="*/ 398918 w 7814953"/>
                <a:gd name="connsiteY6" fmla="*/ 1900615 h 1900615"/>
                <a:gd name="connsiteX7" fmla="*/ 231070 w 7814953"/>
                <a:gd name="connsiteY7" fmla="*/ 818366 h 1900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14953" h="1900615">
                  <a:moveTo>
                    <a:pt x="231070" y="818366"/>
                  </a:moveTo>
                  <a:cubicBezTo>
                    <a:pt x="633382" y="501597"/>
                    <a:pt x="2797402" y="632460"/>
                    <a:pt x="2812789" y="0"/>
                  </a:cubicBezTo>
                  <a:cubicBezTo>
                    <a:pt x="3689089" y="1082040"/>
                    <a:pt x="5893947" y="378702"/>
                    <a:pt x="6890393" y="503963"/>
                  </a:cubicBezTo>
                  <a:cubicBezTo>
                    <a:pt x="7294400" y="503963"/>
                    <a:pt x="7814953" y="740036"/>
                    <a:pt x="7814953" y="1144043"/>
                  </a:cubicBezTo>
                  <a:lnTo>
                    <a:pt x="7814953" y="1144043"/>
                  </a:lnTo>
                  <a:cubicBezTo>
                    <a:pt x="7814953" y="1548050"/>
                    <a:pt x="7487440" y="1875563"/>
                    <a:pt x="7083433" y="1875563"/>
                  </a:cubicBezTo>
                  <a:lnTo>
                    <a:pt x="398918" y="1900615"/>
                  </a:lnTo>
                  <a:cubicBezTo>
                    <a:pt x="-5089" y="1900615"/>
                    <a:pt x="-171242" y="1135135"/>
                    <a:pt x="231070" y="818366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직사각형 33"/>
            <p:cNvSpPr/>
            <p:nvPr/>
          </p:nvSpPr>
          <p:spPr>
            <a:xfrm>
              <a:off x="1761698" y="5183737"/>
              <a:ext cx="8341094" cy="769441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4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저는 노래방에 가서 </a:t>
              </a:r>
              <a:r>
                <a:rPr lang="ko-KR" altLang="en-US" sz="4400" spc="300" dirty="0" err="1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노래불러요</a:t>
              </a:r>
              <a:r>
                <a:rPr lang="en-US" altLang="ko-KR" sz="44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!</a:t>
              </a:r>
            </a:p>
          </p:txBody>
        </p:sp>
      </p:grpSp>
      <p:grpSp>
        <p:nvGrpSpPr>
          <p:cNvPr id="40" name="그룹 39"/>
          <p:cNvGrpSpPr/>
          <p:nvPr/>
        </p:nvGrpSpPr>
        <p:grpSpPr>
          <a:xfrm>
            <a:off x="1665854" y="4375615"/>
            <a:ext cx="8452178" cy="1859280"/>
            <a:chOff x="1665854" y="4375615"/>
            <a:chExt cx="8452178" cy="1859280"/>
          </a:xfrm>
        </p:grpSpPr>
        <p:sp>
          <p:nvSpPr>
            <p:cNvPr id="17" name="모서리가 둥근 직사각형 16"/>
            <p:cNvSpPr/>
            <p:nvPr/>
          </p:nvSpPr>
          <p:spPr>
            <a:xfrm>
              <a:off x="1882290" y="4375615"/>
              <a:ext cx="8235742" cy="1859280"/>
            </a:xfrm>
            <a:custGeom>
              <a:avLst/>
              <a:gdLst>
                <a:gd name="connsiteX0" fmla="*/ 0 w 8220502"/>
                <a:gd name="connsiteY0" fmla="*/ 640080 h 1280160"/>
                <a:gd name="connsiteX1" fmla="*/ 640080 w 8220502"/>
                <a:gd name="connsiteY1" fmla="*/ 0 h 1280160"/>
                <a:gd name="connsiteX2" fmla="*/ 7580422 w 8220502"/>
                <a:gd name="connsiteY2" fmla="*/ 0 h 1280160"/>
                <a:gd name="connsiteX3" fmla="*/ 8220502 w 8220502"/>
                <a:gd name="connsiteY3" fmla="*/ 640080 h 1280160"/>
                <a:gd name="connsiteX4" fmla="*/ 8220502 w 8220502"/>
                <a:gd name="connsiteY4" fmla="*/ 640080 h 1280160"/>
                <a:gd name="connsiteX5" fmla="*/ 7580422 w 8220502"/>
                <a:gd name="connsiteY5" fmla="*/ 1280160 h 1280160"/>
                <a:gd name="connsiteX6" fmla="*/ 640080 w 8220502"/>
                <a:gd name="connsiteY6" fmla="*/ 1280160 h 1280160"/>
                <a:gd name="connsiteX7" fmla="*/ 0 w 8220502"/>
                <a:gd name="connsiteY7" fmla="*/ 640080 h 1280160"/>
                <a:gd name="connsiteX0" fmla="*/ 0 w 8220502"/>
                <a:gd name="connsiteY0" fmla="*/ 1219200 h 1859280"/>
                <a:gd name="connsiteX1" fmla="*/ 640080 w 8220502"/>
                <a:gd name="connsiteY1" fmla="*/ 579120 h 1859280"/>
                <a:gd name="connsiteX2" fmla="*/ 5431582 w 8220502"/>
                <a:gd name="connsiteY2" fmla="*/ 0 h 1859280"/>
                <a:gd name="connsiteX3" fmla="*/ 8220502 w 8220502"/>
                <a:gd name="connsiteY3" fmla="*/ 1219200 h 1859280"/>
                <a:gd name="connsiteX4" fmla="*/ 8220502 w 8220502"/>
                <a:gd name="connsiteY4" fmla="*/ 1219200 h 1859280"/>
                <a:gd name="connsiteX5" fmla="*/ 7580422 w 8220502"/>
                <a:gd name="connsiteY5" fmla="*/ 1859280 h 1859280"/>
                <a:gd name="connsiteX6" fmla="*/ 640080 w 8220502"/>
                <a:gd name="connsiteY6" fmla="*/ 1859280 h 1859280"/>
                <a:gd name="connsiteX7" fmla="*/ 0 w 8220502"/>
                <a:gd name="connsiteY7" fmla="*/ 1219200 h 1859280"/>
                <a:gd name="connsiteX0" fmla="*/ 0 w 8220502"/>
                <a:gd name="connsiteY0" fmla="*/ 1219200 h 1859280"/>
                <a:gd name="connsiteX1" fmla="*/ 640080 w 8220502"/>
                <a:gd name="connsiteY1" fmla="*/ 579120 h 1859280"/>
                <a:gd name="connsiteX2" fmla="*/ 5431582 w 8220502"/>
                <a:gd name="connsiteY2" fmla="*/ 0 h 1859280"/>
                <a:gd name="connsiteX3" fmla="*/ 8220502 w 8220502"/>
                <a:gd name="connsiteY3" fmla="*/ 1219200 h 1859280"/>
                <a:gd name="connsiteX4" fmla="*/ 8220502 w 8220502"/>
                <a:gd name="connsiteY4" fmla="*/ 1219200 h 1859280"/>
                <a:gd name="connsiteX5" fmla="*/ 7580422 w 8220502"/>
                <a:gd name="connsiteY5" fmla="*/ 1859280 h 1859280"/>
                <a:gd name="connsiteX6" fmla="*/ 640080 w 8220502"/>
                <a:gd name="connsiteY6" fmla="*/ 1859280 h 1859280"/>
                <a:gd name="connsiteX7" fmla="*/ 0 w 8220502"/>
                <a:gd name="connsiteY7" fmla="*/ 1219200 h 1859280"/>
                <a:gd name="connsiteX0" fmla="*/ 0 w 8220502"/>
                <a:gd name="connsiteY0" fmla="*/ 1219200 h 1859280"/>
                <a:gd name="connsiteX1" fmla="*/ 640080 w 8220502"/>
                <a:gd name="connsiteY1" fmla="*/ 579120 h 1859280"/>
                <a:gd name="connsiteX2" fmla="*/ 5431582 w 8220502"/>
                <a:gd name="connsiteY2" fmla="*/ 0 h 1859280"/>
                <a:gd name="connsiteX3" fmla="*/ 8220502 w 8220502"/>
                <a:gd name="connsiteY3" fmla="*/ 1219200 h 1859280"/>
                <a:gd name="connsiteX4" fmla="*/ 8220502 w 8220502"/>
                <a:gd name="connsiteY4" fmla="*/ 1219200 h 1859280"/>
                <a:gd name="connsiteX5" fmla="*/ 7580422 w 8220502"/>
                <a:gd name="connsiteY5" fmla="*/ 1859280 h 1859280"/>
                <a:gd name="connsiteX6" fmla="*/ 640080 w 8220502"/>
                <a:gd name="connsiteY6" fmla="*/ 1859280 h 1859280"/>
                <a:gd name="connsiteX7" fmla="*/ 0 w 8220502"/>
                <a:gd name="connsiteY7" fmla="*/ 1219200 h 1859280"/>
                <a:gd name="connsiteX0" fmla="*/ 0 w 8235742"/>
                <a:gd name="connsiteY0" fmla="*/ 1219200 h 1859280"/>
                <a:gd name="connsiteX1" fmla="*/ 640080 w 8235742"/>
                <a:gd name="connsiteY1" fmla="*/ 579120 h 1859280"/>
                <a:gd name="connsiteX2" fmla="*/ 5431582 w 8235742"/>
                <a:gd name="connsiteY2" fmla="*/ 0 h 1859280"/>
                <a:gd name="connsiteX3" fmla="*/ 8220502 w 8235742"/>
                <a:gd name="connsiteY3" fmla="*/ 1219200 h 1859280"/>
                <a:gd name="connsiteX4" fmla="*/ 8235742 w 8235742"/>
                <a:gd name="connsiteY4" fmla="*/ 1417320 h 1859280"/>
                <a:gd name="connsiteX5" fmla="*/ 7580422 w 8235742"/>
                <a:gd name="connsiteY5" fmla="*/ 1859280 h 1859280"/>
                <a:gd name="connsiteX6" fmla="*/ 640080 w 8235742"/>
                <a:gd name="connsiteY6" fmla="*/ 1859280 h 1859280"/>
                <a:gd name="connsiteX7" fmla="*/ 0 w 8235742"/>
                <a:gd name="connsiteY7" fmla="*/ 1219200 h 185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235742" h="1859280">
                  <a:moveTo>
                    <a:pt x="0" y="1219200"/>
                  </a:moveTo>
                  <a:cubicBezTo>
                    <a:pt x="0" y="865694"/>
                    <a:pt x="286574" y="579120"/>
                    <a:pt x="640080" y="579120"/>
                  </a:cubicBezTo>
                  <a:cubicBezTo>
                    <a:pt x="2953527" y="579120"/>
                    <a:pt x="4306855" y="609600"/>
                    <a:pt x="5431582" y="0"/>
                  </a:cubicBezTo>
                  <a:cubicBezTo>
                    <a:pt x="5251688" y="868680"/>
                    <a:pt x="8220502" y="865694"/>
                    <a:pt x="8220502" y="1219200"/>
                  </a:cubicBezTo>
                  <a:lnTo>
                    <a:pt x="8235742" y="1417320"/>
                  </a:lnTo>
                  <a:cubicBezTo>
                    <a:pt x="8235742" y="1770826"/>
                    <a:pt x="7933928" y="1859280"/>
                    <a:pt x="7580422" y="1859280"/>
                  </a:cubicBezTo>
                  <a:lnTo>
                    <a:pt x="640080" y="1859280"/>
                  </a:lnTo>
                  <a:cubicBezTo>
                    <a:pt x="286574" y="1859280"/>
                    <a:pt x="0" y="1572706"/>
                    <a:pt x="0" y="1219200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1665854" y="5203292"/>
              <a:ext cx="8341094" cy="769441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4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저는 일기를 </a:t>
              </a:r>
              <a:r>
                <a:rPr lang="ko-KR" altLang="en-US" sz="44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써봐요</a:t>
              </a:r>
              <a:endPara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41" name="그룹 40"/>
          <p:cNvGrpSpPr/>
          <p:nvPr/>
        </p:nvGrpSpPr>
        <p:grpSpPr>
          <a:xfrm>
            <a:off x="1706155" y="4544256"/>
            <a:ext cx="8528378" cy="1706880"/>
            <a:chOff x="1665854" y="4528015"/>
            <a:chExt cx="8528378" cy="1706880"/>
          </a:xfrm>
        </p:grpSpPr>
        <p:sp>
          <p:nvSpPr>
            <p:cNvPr id="42" name="모서리가 둥근 직사각형 16"/>
            <p:cNvSpPr/>
            <p:nvPr/>
          </p:nvSpPr>
          <p:spPr>
            <a:xfrm>
              <a:off x="1882290" y="4528015"/>
              <a:ext cx="8311942" cy="1706880"/>
            </a:xfrm>
            <a:custGeom>
              <a:avLst/>
              <a:gdLst>
                <a:gd name="connsiteX0" fmla="*/ 0 w 8220502"/>
                <a:gd name="connsiteY0" fmla="*/ 640080 h 1280160"/>
                <a:gd name="connsiteX1" fmla="*/ 640080 w 8220502"/>
                <a:gd name="connsiteY1" fmla="*/ 0 h 1280160"/>
                <a:gd name="connsiteX2" fmla="*/ 7580422 w 8220502"/>
                <a:gd name="connsiteY2" fmla="*/ 0 h 1280160"/>
                <a:gd name="connsiteX3" fmla="*/ 8220502 w 8220502"/>
                <a:gd name="connsiteY3" fmla="*/ 640080 h 1280160"/>
                <a:gd name="connsiteX4" fmla="*/ 8220502 w 8220502"/>
                <a:gd name="connsiteY4" fmla="*/ 640080 h 1280160"/>
                <a:gd name="connsiteX5" fmla="*/ 7580422 w 8220502"/>
                <a:gd name="connsiteY5" fmla="*/ 1280160 h 1280160"/>
                <a:gd name="connsiteX6" fmla="*/ 640080 w 8220502"/>
                <a:gd name="connsiteY6" fmla="*/ 1280160 h 1280160"/>
                <a:gd name="connsiteX7" fmla="*/ 0 w 8220502"/>
                <a:gd name="connsiteY7" fmla="*/ 640080 h 1280160"/>
                <a:gd name="connsiteX0" fmla="*/ 0 w 8220502"/>
                <a:gd name="connsiteY0" fmla="*/ 1219200 h 1859280"/>
                <a:gd name="connsiteX1" fmla="*/ 640080 w 8220502"/>
                <a:gd name="connsiteY1" fmla="*/ 579120 h 1859280"/>
                <a:gd name="connsiteX2" fmla="*/ 5431582 w 8220502"/>
                <a:gd name="connsiteY2" fmla="*/ 0 h 1859280"/>
                <a:gd name="connsiteX3" fmla="*/ 8220502 w 8220502"/>
                <a:gd name="connsiteY3" fmla="*/ 1219200 h 1859280"/>
                <a:gd name="connsiteX4" fmla="*/ 8220502 w 8220502"/>
                <a:gd name="connsiteY4" fmla="*/ 1219200 h 1859280"/>
                <a:gd name="connsiteX5" fmla="*/ 7580422 w 8220502"/>
                <a:gd name="connsiteY5" fmla="*/ 1859280 h 1859280"/>
                <a:gd name="connsiteX6" fmla="*/ 640080 w 8220502"/>
                <a:gd name="connsiteY6" fmla="*/ 1859280 h 1859280"/>
                <a:gd name="connsiteX7" fmla="*/ 0 w 8220502"/>
                <a:gd name="connsiteY7" fmla="*/ 1219200 h 1859280"/>
                <a:gd name="connsiteX0" fmla="*/ 0 w 8220502"/>
                <a:gd name="connsiteY0" fmla="*/ 1219200 h 1859280"/>
                <a:gd name="connsiteX1" fmla="*/ 640080 w 8220502"/>
                <a:gd name="connsiteY1" fmla="*/ 579120 h 1859280"/>
                <a:gd name="connsiteX2" fmla="*/ 5431582 w 8220502"/>
                <a:gd name="connsiteY2" fmla="*/ 0 h 1859280"/>
                <a:gd name="connsiteX3" fmla="*/ 8220502 w 8220502"/>
                <a:gd name="connsiteY3" fmla="*/ 1219200 h 1859280"/>
                <a:gd name="connsiteX4" fmla="*/ 8220502 w 8220502"/>
                <a:gd name="connsiteY4" fmla="*/ 1219200 h 1859280"/>
                <a:gd name="connsiteX5" fmla="*/ 7580422 w 8220502"/>
                <a:gd name="connsiteY5" fmla="*/ 1859280 h 1859280"/>
                <a:gd name="connsiteX6" fmla="*/ 640080 w 8220502"/>
                <a:gd name="connsiteY6" fmla="*/ 1859280 h 1859280"/>
                <a:gd name="connsiteX7" fmla="*/ 0 w 8220502"/>
                <a:gd name="connsiteY7" fmla="*/ 1219200 h 1859280"/>
                <a:gd name="connsiteX0" fmla="*/ 0 w 8220502"/>
                <a:gd name="connsiteY0" fmla="*/ 1219200 h 1859280"/>
                <a:gd name="connsiteX1" fmla="*/ 640080 w 8220502"/>
                <a:gd name="connsiteY1" fmla="*/ 579120 h 1859280"/>
                <a:gd name="connsiteX2" fmla="*/ 5431582 w 8220502"/>
                <a:gd name="connsiteY2" fmla="*/ 0 h 1859280"/>
                <a:gd name="connsiteX3" fmla="*/ 8220502 w 8220502"/>
                <a:gd name="connsiteY3" fmla="*/ 1219200 h 1859280"/>
                <a:gd name="connsiteX4" fmla="*/ 8220502 w 8220502"/>
                <a:gd name="connsiteY4" fmla="*/ 1219200 h 1859280"/>
                <a:gd name="connsiteX5" fmla="*/ 7580422 w 8220502"/>
                <a:gd name="connsiteY5" fmla="*/ 1859280 h 1859280"/>
                <a:gd name="connsiteX6" fmla="*/ 640080 w 8220502"/>
                <a:gd name="connsiteY6" fmla="*/ 1859280 h 1859280"/>
                <a:gd name="connsiteX7" fmla="*/ 0 w 8220502"/>
                <a:gd name="connsiteY7" fmla="*/ 1219200 h 1859280"/>
                <a:gd name="connsiteX0" fmla="*/ 0 w 8235742"/>
                <a:gd name="connsiteY0" fmla="*/ 1219200 h 1859280"/>
                <a:gd name="connsiteX1" fmla="*/ 640080 w 8235742"/>
                <a:gd name="connsiteY1" fmla="*/ 579120 h 1859280"/>
                <a:gd name="connsiteX2" fmla="*/ 5431582 w 8235742"/>
                <a:gd name="connsiteY2" fmla="*/ 0 h 1859280"/>
                <a:gd name="connsiteX3" fmla="*/ 8220502 w 8235742"/>
                <a:gd name="connsiteY3" fmla="*/ 1219200 h 1859280"/>
                <a:gd name="connsiteX4" fmla="*/ 8235742 w 8235742"/>
                <a:gd name="connsiteY4" fmla="*/ 1417320 h 1859280"/>
                <a:gd name="connsiteX5" fmla="*/ 7580422 w 8235742"/>
                <a:gd name="connsiteY5" fmla="*/ 1859280 h 1859280"/>
                <a:gd name="connsiteX6" fmla="*/ 640080 w 8235742"/>
                <a:gd name="connsiteY6" fmla="*/ 1859280 h 1859280"/>
                <a:gd name="connsiteX7" fmla="*/ 0 w 8235742"/>
                <a:gd name="connsiteY7" fmla="*/ 1219200 h 1859280"/>
                <a:gd name="connsiteX0" fmla="*/ 0 w 8311942"/>
                <a:gd name="connsiteY0" fmla="*/ 1066800 h 1706880"/>
                <a:gd name="connsiteX1" fmla="*/ 640080 w 8311942"/>
                <a:gd name="connsiteY1" fmla="*/ 426720 h 1706880"/>
                <a:gd name="connsiteX2" fmla="*/ 8311942 w 8311942"/>
                <a:gd name="connsiteY2" fmla="*/ 0 h 1706880"/>
                <a:gd name="connsiteX3" fmla="*/ 8220502 w 8311942"/>
                <a:gd name="connsiteY3" fmla="*/ 1066800 h 1706880"/>
                <a:gd name="connsiteX4" fmla="*/ 8235742 w 8311942"/>
                <a:gd name="connsiteY4" fmla="*/ 1264920 h 1706880"/>
                <a:gd name="connsiteX5" fmla="*/ 7580422 w 8311942"/>
                <a:gd name="connsiteY5" fmla="*/ 1706880 h 1706880"/>
                <a:gd name="connsiteX6" fmla="*/ 640080 w 8311942"/>
                <a:gd name="connsiteY6" fmla="*/ 1706880 h 1706880"/>
                <a:gd name="connsiteX7" fmla="*/ 0 w 8311942"/>
                <a:gd name="connsiteY7" fmla="*/ 1066800 h 1706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11942" h="1706880">
                  <a:moveTo>
                    <a:pt x="0" y="1066800"/>
                  </a:moveTo>
                  <a:cubicBezTo>
                    <a:pt x="0" y="713294"/>
                    <a:pt x="286574" y="426720"/>
                    <a:pt x="640080" y="426720"/>
                  </a:cubicBezTo>
                  <a:cubicBezTo>
                    <a:pt x="2953527" y="426720"/>
                    <a:pt x="7187215" y="609600"/>
                    <a:pt x="8311942" y="0"/>
                  </a:cubicBezTo>
                  <a:cubicBezTo>
                    <a:pt x="8132048" y="868680"/>
                    <a:pt x="8220502" y="713294"/>
                    <a:pt x="8220502" y="1066800"/>
                  </a:cubicBezTo>
                  <a:lnTo>
                    <a:pt x="8235742" y="1264920"/>
                  </a:lnTo>
                  <a:cubicBezTo>
                    <a:pt x="8235742" y="1618426"/>
                    <a:pt x="7933928" y="1706880"/>
                    <a:pt x="7580422" y="1706880"/>
                  </a:cubicBezTo>
                  <a:lnTo>
                    <a:pt x="640080" y="1706880"/>
                  </a:lnTo>
                  <a:cubicBezTo>
                    <a:pt x="286574" y="1706880"/>
                    <a:pt x="0" y="1420306"/>
                    <a:pt x="0" y="1066800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solidFill>
                <a:srgbClr val="FF99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1665854" y="5203292"/>
              <a:ext cx="8341094" cy="769441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4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저는 기분이 나아질 때까지 잠을 자요</a:t>
              </a:r>
              <a:r>
                <a:rPr lang="en-US" altLang="ko-KR" sz="44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61466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8280" y="736919"/>
            <a:ext cx="668324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이런 사람도 있어요</a:t>
            </a:r>
            <a:r>
              <a:rPr lang="en-US" altLang="ko-K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!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33" r="63185" b="27856"/>
          <a:stretch/>
        </p:blipFill>
        <p:spPr>
          <a:xfrm>
            <a:off x="1616890" y="2246776"/>
            <a:ext cx="3828869" cy="3517017"/>
          </a:xfrm>
          <a:prstGeom prst="rect">
            <a:avLst/>
          </a:prstGeom>
        </p:spPr>
      </p:pic>
      <p:sp>
        <p:nvSpPr>
          <p:cNvPr id="18" name="직사각형 17"/>
          <p:cNvSpPr/>
          <p:nvPr/>
        </p:nvSpPr>
        <p:spPr>
          <a:xfrm>
            <a:off x="1130383" y="5224104"/>
            <a:ext cx="480188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반려동물과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시간을 보내는 사람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pic>
        <p:nvPicPr>
          <p:cNvPr id="20" name="그림 1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34" t="26399" r="23963" b="37633"/>
          <a:stretch/>
        </p:blipFill>
        <p:spPr>
          <a:xfrm>
            <a:off x="7423135" y="1779749"/>
            <a:ext cx="2793164" cy="3984044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6418775" y="5282228"/>
            <a:ext cx="480188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맛있는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음식을 먹는 사람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52584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365" y="1109219"/>
            <a:ext cx="5455920" cy="5455920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8280" y="736919"/>
            <a:ext cx="668324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이런 사람도 있어요</a:t>
            </a:r>
            <a:r>
              <a:rPr lang="en-US" altLang="ko-K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!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1130383" y="5224104"/>
            <a:ext cx="480188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땀 흘려 운동하는 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사람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6418775" y="5282228"/>
            <a:ext cx="480188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좋아하는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음악을 듣는 사람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7053" y="2170049"/>
            <a:ext cx="3334259" cy="3334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35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/>
        </p:nvSpPr>
        <p:spPr>
          <a:xfrm>
            <a:off x="0" y="0"/>
            <a:ext cx="219920" cy="6858000"/>
          </a:xfrm>
          <a:prstGeom prst="rect">
            <a:avLst/>
          </a:prstGeom>
          <a:solidFill>
            <a:srgbClr val="F8CB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/>
        </p:nvSpPr>
        <p:spPr>
          <a:xfrm>
            <a:off x="11597640" y="0"/>
            <a:ext cx="137160" cy="6858000"/>
          </a:xfrm>
          <a:prstGeom prst="rect">
            <a:avLst/>
          </a:prstGeom>
          <a:solidFill>
            <a:srgbClr val="F8CB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11972080" y="0"/>
            <a:ext cx="219920" cy="6858000"/>
          </a:xfrm>
          <a:prstGeom prst="rect">
            <a:avLst/>
          </a:prstGeom>
          <a:solidFill>
            <a:srgbClr val="F8CB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457200" y="0"/>
            <a:ext cx="137160" cy="6858000"/>
          </a:xfrm>
          <a:prstGeom prst="rect">
            <a:avLst/>
          </a:prstGeom>
          <a:solidFill>
            <a:srgbClr val="F8CB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3" t="8958" r="6497" b="13541"/>
          <a:stretch/>
        </p:blipFill>
        <p:spPr>
          <a:xfrm>
            <a:off x="629879" y="0"/>
            <a:ext cx="109322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619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3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3" t="8165" r="-573" b="50481"/>
          <a:stretch/>
        </p:blipFill>
        <p:spPr>
          <a:xfrm rot="20998721">
            <a:off x="6555026" y="3789451"/>
            <a:ext cx="7294355" cy="30164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8280" y="736919"/>
            <a:ext cx="307488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힐링음악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768700" y="2246776"/>
            <a:ext cx="10513812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115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“</a:t>
            </a:r>
            <a:r>
              <a:rPr lang="ko-KR" altLang="en-US" sz="11500" spc="3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힐링</a:t>
            </a:r>
            <a:r>
              <a:rPr lang="en-US" altLang="ko-KR" sz="115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+</a:t>
            </a:r>
            <a:r>
              <a:rPr lang="ko-KR" altLang="en-US" sz="115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음악</a:t>
            </a:r>
            <a:r>
              <a:rPr lang="en-US" altLang="ko-KR" sz="115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”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1432560" y="3950898"/>
            <a:ext cx="430259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ko-KR" altLang="en-US" sz="6600" spc="300" dirty="0" smtClean="0">
                <a:solidFill>
                  <a:srgbClr val="0070C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나의 마음을 </a:t>
            </a:r>
            <a:endParaRPr lang="en-US" altLang="ko-KR" sz="6600" spc="300" dirty="0" smtClean="0">
              <a:solidFill>
                <a:srgbClr val="0070C0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r">
              <a:defRPr/>
            </a:pPr>
            <a:r>
              <a:rPr lang="ko-KR" altLang="en-US" sz="6600" spc="300" dirty="0" smtClean="0">
                <a:solidFill>
                  <a:srgbClr val="0070C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편안히 해 주는</a:t>
            </a:r>
            <a:endParaRPr lang="en-US" altLang="ko-KR" sz="6600" spc="300" dirty="0" smtClean="0">
              <a:solidFill>
                <a:srgbClr val="0070C0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6357536" y="3975402"/>
            <a:ext cx="430259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6600" spc="300" dirty="0" smtClean="0">
                <a:solidFill>
                  <a:srgbClr val="0070C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음악</a:t>
            </a:r>
            <a:endParaRPr lang="en-US" altLang="ko-KR" sz="6600" spc="300" dirty="0" smtClean="0">
              <a:solidFill>
                <a:srgbClr val="0070C0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1494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8280" y="736919"/>
            <a:ext cx="514916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소개해 봅시다</a:t>
            </a:r>
            <a:r>
              <a:rPr lang="en-US" altLang="ko-K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.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768700" y="2122676"/>
            <a:ext cx="105138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60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여러분의 </a:t>
            </a:r>
            <a:r>
              <a:rPr lang="ko-KR" altLang="en-US" sz="6000" spc="3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힐링음악은</a:t>
            </a:r>
            <a:r>
              <a:rPr lang="en-US" altLang="ko-KR" sz="60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60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무엇인가요</a:t>
            </a:r>
            <a:r>
              <a:rPr lang="en-US" altLang="ko-KR" sz="60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</a:t>
            </a:r>
          </a:p>
        </p:txBody>
      </p:sp>
      <p:pic>
        <p:nvPicPr>
          <p:cNvPr id="2" name="그림 1"/>
          <p:cNvPicPr preferRelativeResize="0">
            <a:picLocks/>
          </p:cNvPicPr>
          <p:nvPr/>
        </p:nvPicPr>
        <p:blipFill>
          <a:blip r:embed="rId5"/>
          <a:stretch>
            <a:fillRect/>
          </a:stretch>
        </p:blipFill>
        <p:spPr>
          <a:xfrm rot="21252728">
            <a:off x="337450" y="3730320"/>
            <a:ext cx="2880000" cy="2880000"/>
          </a:xfrm>
          <a:prstGeom prst="rect">
            <a:avLst/>
          </a:prstGeom>
        </p:spPr>
      </p:pic>
      <p:pic>
        <p:nvPicPr>
          <p:cNvPr id="3" name="그림 2"/>
          <p:cNvPicPr preferRelativeResize="0"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2427966" y="3604302"/>
            <a:ext cx="2880000" cy="2880000"/>
          </a:xfrm>
          <a:prstGeom prst="rect">
            <a:avLst/>
          </a:prstGeom>
        </p:spPr>
      </p:pic>
      <p:pic>
        <p:nvPicPr>
          <p:cNvPr id="5" name="그림 4"/>
          <p:cNvPicPr preferRelativeResize="0">
            <a:picLocks/>
          </p:cNvPicPr>
          <p:nvPr/>
        </p:nvPicPr>
        <p:blipFill>
          <a:blip r:embed="rId7"/>
          <a:stretch>
            <a:fillRect/>
          </a:stretch>
        </p:blipFill>
        <p:spPr>
          <a:xfrm rot="21122179">
            <a:off x="4607965" y="3578493"/>
            <a:ext cx="2880000" cy="2880000"/>
          </a:xfrm>
          <a:prstGeom prst="rect">
            <a:avLst/>
          </a:prstGeom>
        </p:spPr>
      </p:pic>
      <p:pic>
        <p:nvPicPr>
          <p:cNvPr id="13" name="그림 12"/>
          <p:cNvPicPr preferRelativeResize="0">
            <a:picLocks/>
          </p:cNvPicPr>
          <p:nvPr/>
        </p:nvPicPr>
        <p:blipFill>
          <a:blip r:embed="rId8"/>
          <a:stretch>
            <a:fillRect/>
          </a:stretch>
        </p:blipFill>
        <p:spPr>
          <a:xfrm>
            <a:off x="6921746" y="3559320"/>
            <a:ext cx="2880000" cy="2880000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375231">
            <a:off x="8592490" y="3541169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821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3"/>
          <a:srcRect b="28658"/>
          <a:stretch/>
        </p:blipFill>
        <p:spPr>
          <a:xfrm>
            <a:off x="1262202" y="3015517"/>
            <a:ext cx="9526808" cy="3547014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51001" y="705748"/>
            <a:ext cx="548579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힐링음악</a:t>
            </a:r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 만들기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543969" y="2191885"/>
            <a:ext cx="2537374" cy="76944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4400" b="0" i="0" u="none" strike="noStrike" kern="1200" cap="none" spc="30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선택과제</a:t>
            </a:r>
            <a:r>
              <a:rPr kumimoji="0" lang="en-US" altLang="ko-KR" sz="44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1]</a:t>
            </a:r>
            <a:endParaRPr kumimoji="0" lang="ko-KR" altLang="en-US" sz="44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2368900" y="1933997"/>
            <a:ext cx="105138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60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내가 좋아하는 노래의 가사 바꾸기</a:t>
            </a:r>
            <a:endParaRPr lang="en-US" altLang="ko-KR" sz="60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784080" y="4236720"/>
            <a:ext cx="82296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rgbClr val="FF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힘이</a:t>
            </a:r>
            <a:endParaRPr lang="ko-KR" altLang="en-US" sz="2000" b="1" dirty="0">
              <a:solidFill>
                <a:srgbClr val="FF0000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079340" y="6131941"/>
            <a:ext cx="852770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ko-KR" altLang="en-US" sz="2000" b="1" dirty="0" smtClean="0">
                <a:solidFill>
                  <a:srgbClr val="FF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들고    마음 지쳐     자꾸 눈 물 이    날 때</a:t>
            </a:r>
            <a:r>
              <a:rPr lang="en-US" altLang="ko-KR" sz="2000" b="1" dirty="0" smtClean="0">
                <a:solidFill>
                  <a:srgbClr val="FF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 </a:t>
            </a:r>
            <a:r>
              <a:rPr lang="ko-KR" altLang="en-US" sz="2000" b="1" dirty="0" smtClean="0">
                <a:solidFill>
                  <a:srgbClr val="FF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눈 을  감고서  </a:t>
            </a:r>
            <a:r>
              <a:rPr lang="ko-KR" altLang="en-US" sz="2000" b="1" dirty="0" err="1" smtClean="0">
                <a:solidFill>
                  <a:srgbClr val="FF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편히누워</a:t>
            </a:r>
            <a:r>
              <a:rPr lang="en-US" altLang="ko-KR" sz="2000" b="1" dirty="0" smtClean="0">
                <a:solidFill>
                  <a:srgbClr val="FF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-   </a:t>
            </a:r>
            <a:r>
              <a:rPr lang="ko-KR" altLang="en-US" sz="2000" b="1" dirty="0" err="1" smtClean="0">
                <a:solidFill>
                  <a:srgbClr val="FF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이노</a:t>
            </a:r>
            <a:r>
              <a:rPr lang="ko-KR" altLang="en-US" sz="2000" b="1" dirty="0" smtClean="0">
                <a:solidFill>
                  <a:srgbClr val="FF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 래 </a:t>
            </a:r>
            <a:r>
              <a:rPr lang="ko-KR" altLang="en-US" sz="2000" b="1" dirty="0" err="1" smtClean="0">
                <a:solidFill>
                  <a:srgbClr val="FF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를들</a:t>
            </a:r>
            <a:r>
              <a:rPr lang="ko-KR" altLang="en-US" sz="2000" b="1" dirty="0" smtClean="0">
                <a:solidFill>
                  <a:srgbClr val="FF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   </a:t>
            </a:r>
            <a:r>
              <a:rPr lang="ko-KR" altLang="en-US" sz="2000" b="1" dirty="0" err="1" smtClean="0">
                <a:solidFill>
                  <a:srgbClr val="FF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어봐</a:t>
            </a:r>
            <a:r>
              <a:rPr lang="en-US" altLang="ko-KR" sz="2000" b="1" dirty="0" smtClean="0">
                <a:solidFill>
                  <a:srgbClr val="FF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endParaRPr lang="ko-KR" altLang="en-US" sz="2000" b="1" dirty="0">
              <a:solidFill>
                <a:srgbClr val="FF0000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10148929" y="5369941"/>
            <a:ext cx="549096" cy="76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xmlns="" id="{F09132B0-36BF-45ED-9058-4A08B4F164B0}"/>
              </a:ext>
            </a:extLst>
          </p:cNvPr>
          <p:cNvSpPr/>
          <p:nvPr/>
        </p:nvSpPr>
        <p:spPr>
          <a:xfrm>
            <a:off x="7801411" y="699047"/>
            <a:ext cx="517654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학습지 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1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쪽</a:t>
            </a:r>
            <a:endParaRPr lang="en-US" altLang="ko-KR" sz="4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  <p:pic>
        <p:nvPicPr>
          <p:cNvPr id="26" name="그림 2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1959" y="432734"/>
            <a:ext cx="1698328" cy="1525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312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51001" y="705748"/>
            <a:ext cx="548579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힐링음악</a:t>
            </a:r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 만들기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543969" y="2191885"/>
            <a:ext cx="2537374" cy="76944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4400" b="0" i="0" u="none" strike="noStrike" kern="1200" cap="none" spc="30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선택과제</a:t>
            </a:r>
            <a:r>
              <a:rPr kumimoji="0" lang="en-US" altLang="ko-KR" sz="44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2]</a:t>
            </a:r>
            <a:endParaRPr kumimoji="0" lang="ko-KR" altLang="en-US" sz="44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3268060" y="1999854"/>
            <a:ext cx="105138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60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노래와 멜로디 모두 짓기</a:t>
            </a:r>
            <a:endParaRPr lang="en-US" altLang="ko-KR" sz="60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F09132B0-36BF-45ED-9058-4A08B4F164B0}"/>
              </a:ext>
            </a:extLst>
          </p:cNvPr>
          <p:cNvSpPr/>
          <p:nvPr/>
        </p:nvSpPr>
        <p:spPr>
          <a:xfrm>
            <a:off x="7801411" y="699047"/>
            <a:ext cx="517654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학습지 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2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쪽</a:t>
            </a:r>
            <a:endParaRPr lang="en-US" altLang="ko-KR" sz="4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1959" y="432734"/>
            <a:ext cx="1698328" cy="1525834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2906" y="3643136"/>
            <a:ext cx="11306175" cy="220421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201034" y="5201017"/>
            <a:ext cx="9422849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ko-KR" altLang="en-US" sz="3600" b="1" spc="-150" dirty="0" smtClean="0">
                <a:solidFill>
                  <a:srgbClr val="FF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슬  </a:t>
            </a:r>
            <a:r>
              <a:rPr lang="ko-KR" altLang="en-US" sz="3600" b="1" spc="-150" dirty="0" err="1" smtClean="0">
                <a:solidFill>
                  <a:srgbClr val="FF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프</a:t>
            </a:r>
            <a:r>
              <a:rPr lang="ko-KR" altLang="en-US" sz="3600" b="1" spc="-150" dirty="0" smtClean="0">
                <a:solidFill>
                  <a:srgbClr val="FF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 거  나      힘  들   면           이   노  </a:t>
            </a:r>
            <a:r>
              <a:rPr lang="ko-KR" altLang="en-US" sz="3600" b="1" spc="-150" dirty="0" err="1" smtClean="0">
                <a:solidFill>
                  <a:srgbClr val="FF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래</a:t>
            </a:r>
            <a:r>
              <a:rPr lang="ko-KR" altLang="en-US" sz="3600" b="1" spc="-150" dirty="0" smtClean="0">
                <a:solidFill>
                  <a:srgbClr val="FF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 </a:t>
            </a:r>
            <a:r>
              <a:rPr lang="ko-KR" altLang="en-US" sz="3600" b="1" spc="-150" dirty="0" err="1" smtClean="0">
                <a:solidFill>
                  <a:srgbClr val="FF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를</a:t>
            </a:r>
            <a:r>
              <a:rPr lang="ko-KR" altLang="en-US" sz="3600" b="1" spc="-150" dirty="0" smtClean="0">
                <a:solidFill>
                  <a:srgbClr val="FF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     들   어  요  </a:t>
            </a:r>
            <a:endParaRPr lang="ko-KR" altLang="en-US" sz="3600" b="1" spc="-150" dirty="0">
              <a:solidFill>
                <a:srgbClr val="FF0000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72044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51001" y="705748"/>
            <a:ext cx="548579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힐링음악</a:t>
            </a:r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 만들기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543969" y="2191885"/>
            <a:ext cx="2537374" cy="76944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4400" b="0" i="0" u="none" strike="noStrike" kern="1200" cap="none" spc="30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선택과제</a:t>
            </a:r>
            <a:r>
              <a:rPr kumimoji="0" lang="en-US" altLang="ko-KR" sz="44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3]</a:t>
            </a:r>
            <a:endParaRPr kumimoji="0" lang="ko-KR" altLang="en-US" sz="44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3268060" y="1999854"/>
            <a:ext cx="105138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60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랩 가사 만들기</a:t>
            </a:r>
            <a:endParaRPr lang="en-US" altLang="ko-KR" sz="60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xmlns="" id="{F09132B0-36BF-45ED-9058-4A08B4F164B0}"/>
              </a:ext>
            </a:extLst>
          </p:cNvPr>
          <p:cNvSpPr/>
          <p:nvPr/>
        </p:nvSpPr>
        <p:spPr>
          <a:xfrm>
            <a:off x="7801411" y="699047"/>
            <a:ext cx="517654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학습지 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1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쪽</a:t>
            </a:r>
            <a:endParaRPr lang="en-US" altLang="ko-KR" sz="4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1959" y="432734"/>
            <a:ext cx="1698328" cy="152583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99017" y="3727356"/>
            <a:ext cx="111641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4800" b="1" dirty="0" smtClean="0">
                <a:solidFill>
                  <a:srgbClr val="FF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마치 나</a:t>
            </a:r>
            <a:r>
              <a:rPr lang="en-US" altLang="ko-KR" sz="4800" b="1" dirty="0">
                <a:solidFill>
                  <a:srgbClr val="FF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4800" b="1" dirty="0" smtClean="0">
                <a:solidFill>
                  <a:srgbClr val="FF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샤워기처럼 눈물 나</a:t>
            </a:r>
            <a:r>
              <a:rPr lang="en-US" altLang="ko-KR" sz="4800" b="1" dirty="0">
                <a:solidFill>
                  <a:srgbClr val="FF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en-US" altLang="ko-KR" sz="4800" b="1" dirty="0" smtClean="0">
                <a:solidFill>
                  <a:srgbClr val="FF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/ </a:t>
            </a:r>
            <a:r>
              <a:rPr lang="ko-KR" altLang="en-US" sz="4800" b="1" dirty="0" smtClean="0">
                <a:solidFill>
                  <a:srgbClr val="FF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같이 날 </a:t>
            </a:r>
            <a:r>
              <a:rPr lang="ko-KR" altLang="en-US" sz="4800" b="1" dirty="0" err="1" smtClean="0">
                <a:solidFill>
                  <a:srgbClr val="FF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위로할사람</a:t>
            </a:r>
            <a:r>
              <a:rPr lang="ko-KR" altLang="en-US" sz="4800" b="1" dirty="0" smtClean="0">
                <a:solidFill>
                  <a:srgbClr val="FF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4800" b="1" dirty="0" err="1" smtClean="0">
                <a:solidFill>
                  <a:srgbClr val="FF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어딨나</a:t>
            </a:r>
            <a:endParaRPr lang="en-US" altLang="ko-KR" sz="4800" b="1" dirty="0" smtClean="0">
              <a:solidFill>
                <a:srgbClr val="FF0000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just"/>
            <a:endParaRPr lang="en-US" altLang="ko-KR" sz="4800" b="1" dirty="0">
              <a:solidFill>
                <a:srgbClr val="FF0000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just"/>
            <a:r>
              <a:rPr lang="ko-KR" altLang="en-US" sz="4800" b="1" dirty="0" smtClean="0">
                <a:solidFill>
                  <a:srgbClr val="FF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힘들 때 마다 내 손 잡아줄</a:t>
            </a:r>
            <a:r>
              <a:rPr lang="en-US" altLang="ko-KR" sz="4800" b="1" dirty="0">
                <a:solidFill>
                  <a:srgbClr val="FF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en-US" altLang="ko-KR" sz="4800" b="1" dirty="0" smtClean="0">
                <a:solidFill>
                  <a:srgbClr val="FF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/ </a:t>
            </a:r>
            <a:r>
              <a:rPr lang="ko-KR" altLang="en-US" sz="4800" b="1" dirty="0" err="1" smtClean="0">
                <a:solidFill>
                  <a:srgbClr val="FF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따뜻</a:t>
            </a:r>
            <a:r>
              <a:rPr lang="ko-KR" altLang="en-US" sz="4800" b="1" dirty="0" smtClean="0">
                <a:solidFill>
                  <a:srgbClr val="FF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한 친구가 내  동아줄</a:t>
            </a:r>
            <a:r>
              <a:rPr lang="en-US" altLang="ko-KR" sz="4800" b="1" dirty="0" smtClean="0">
                <a:solidFill>
                  <a:srgbClr val="FF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9221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43176" y="-348916"/>
            <a:ext cx="12235176" cy="7239420"/>
          </a:xfrm>
          <a:prstGeom prst="rect">
            <a:avLst/>
          </a:prstGeom>
        </p:spPr>
      </p:pic>
      <p:sp>
        <p:nvSpPr>
          <p:cNvPr id="24" name="자유형 23"/>
          <p:cNvSpPr/>
          <p:nvPr/>
        </p:nvSpPr>
        <p:spPr>
          <a:xfrm>
            <a:off x="3009419" y="-161589"/>
            <a:ext cx="9914028" cy="2048261"/>
          </a:xfrm>
          <a:custGeom>
            <a:avLst/>
            <a:gdLst>
              <a:gd name="connsiteX0" fmla="*/ 729205 w 9514390"/>
              <a:gd name="connsiteY0" fmla="*/ 0 h 1794076"/>
              <a:gd name="connsiteX1" fmla="*/ 138896 w 9514390"/>
              <a:gd name="connsiteY1" fmla="*/ 555585 h 1794076"/>
              <a:gd name="connsiteX2" fmla="*/ 0 w 9514390"/>
              <a:gd name="connsiteY2" fmla="*/ 752355 h 1794076"/>
              <a:gd name="connsiteX3" fmla="*/ 196769 w 9514390"/>
              <a:gd name="connsiteY3" fmla="*/ 1111170 h 1794076"/>
              <a:gd name="connsiteX4" fmla="*/ 46298 w 9514390"/>
              <a:gd name="connsiteY4" fmla="*/ 1319514 h 1794076"/>
              <a:gd name="connsiteX5" fmla="*/ 34724 w 9514390"/>
              <a:gd name="connsiteY5" fmla="*/ 1747778 h 1794076"/>
              <a:gd name="connsiteX6" fmla="*/ 868101 w 9514390"/>
              <a:gd name="connsiteY6" fmla="*/ 1794076 h 1794076"/>
              <a:gd name="connsiteX7" fmla="*/ 1122744 w 9514390"/>
              <a:gd name="connsiteY7" fmla="*/ 1620456 h 1794076"/>
              <a:gd name="connsiteX8" fmla="*/ 1736202 w 9514390"/>
              <a:gd name="connsiteY8" fmla="*/ 1770927 h 1794076"/>
              <a:gd name="connsiteX9" fmla="*/ 2141316 w 9514390"/>
              <a:gd name="connsiteY9" fmla="*/ 1551008 h 1794076"/>
              <a:gd name="connsiteX10" fmla="*/ 2280212 w 9514390"/>
              <a:gd name="connsiteY10" fmla="*/ 1713054 h 1794076"/>
              <a:gd name="connsiteX11" fmla="*/ 2939969 w 9514390"/>
              <a:gd name="connsiteY11" fmla="*/ 1770927 h 1794076"/>
              <a:gd name="connsiteX12" fmla="*/ 3159888 w 9514390"/>
              <a:gd name="connsiteY12" fmla="*/ 1574157 h 1794076"/>
              <a:gd name="connsiteX13" fmla="*/ 3865944 w 9514390"/>
              <a:gd name="connsiteY13" fmla="*/ 1516284 h 1794076"/>
              <a:gd name="connsiteX14" fmla="*/ 3993266 w 9514390"/>
              <a:gd name="connsiteY14" fmla="*/ 1759352 h 1794076"/>
              <a:gd name="connsiteX15" fmla="*/ 4676172 w 9514390"/>
              <a:gd name="connsiteY15" fmla="*/ 1516284 h 1794076"/>
              <a:gd name="connsiteX16" fmla="*/ 5312779 w 9514390"/>
              <a:gd name="connsiteY16" fmla="*/ 1551008 h 1794076"/>
              <a:gd name="connsiteX17" fmla="*/ 4629873 w 9514390"/>
              <a:gd name="connsiteY17" fmla="*/ 1585732 h 1794076"/>
              <a:gd name="connsiteX18" fmla="*/ 4641448 w 9514390"/>
              <a:gd name="connsiteY18" fmla="*/ 1736203 h 1794076"/>
              <a:gd name="connsiteX19" fmla="*/ 5335929 w 9514390"/>
              <a:gd name="connsiteY19" fmla="*/ 1759352 h 1794076"/>
              <a:gd name="connsiteX20" fmla="*/ 5879939 w 9514390"/>
              <a:gd name="connsiteY20" fmla="*/ 1516284 h 1794076"/>
              <a:gd name="connsiteX21" fmla="*/ 5879939 w 9514390"/>
              <a:gd name="connsiteY21" fmla="*/ 1643606 h 1794076"/>
              <a:gd name="connsiteX22" fmla="*/ 6366076 w 9514390"/>
              <a:gd name="connsiteY22" fmla="*/ 1689904 h 1794076"/>
              <a:gd name="connsiteX23" fmla="*/ 6701741 w 9514390"/>
              <a:gd name="connsiteY23" fmla="*/ 1527859 h 1794076"/>
              <a:gd name="connsiteX24" fmla="*/ 6829063 w 9514390"/>
              <a:gd name="connsiteY24" fmla="*/ 1736203 h 1794076"/>
              <a:gd name="connsiteX25" fmla="*/ 7083706 w 9514390"/>
              <a:gd name="connsiteY25" fmla="*/ 1701479 h 1794076"/>
              <a:gd name="connsiteX26" fmla="*/ 7384648 w 9514390"/>
              <a:gd name="connsiteY26" fmla="*/ 1597307 h 1794076"/>
              <a:gd name="connsiteX27" fmla="*/ 7454096 w 9514390"/>
              <a:gd name="connsiteY27" fmla="*/ 1747778 h 1794076"/>
              <a:gd name="connsiteX28" fmla="*/ 7928658 w 9514390"/>
              <a:gd name="connsiteY28" fmla="*/ 1585732 h 1794076"/>
              <a:gd name="connsiteX29" fmla="*/ 7870785 w 9514390"/>
              <a:gd name="connsiteY29" fmla="*/ 1736203 h 1794076"/>
              <a:gd name="connsiteX30" fmla="*/ 8530541 w 9514390"/>
              <a:gd name="connsiteY30" fmla="*/ 1516284 h 1794076"/>
              <a:gd name="connsiteX31" fmla="*/ 8530541 w 9514390"/>
              <a:gd name="connsiteY31" fmla="*/ 1759352 h 1794076"/>
              <a:gd name="connsiteX32" fmla="*/ 9514390 w 9514390"/>
              <a:gd name="connsiteY32" fmla="*/ 1250066 h 1794076"/>
              <a:gd name="connsiteX0" fmla="*/ 729205 w 9954228"/>
              <a:gd name="connsiteY0" fmla="*/ 0 h 1794076"/>
              <a:gd name="connsiteX1" fmla="*/ 138896 w 9954228"/>
              <a:gd name="connsiteY1" fmla="*/ 555585 h 1794076"/>
              <a:gd name="connsiteX2" fmla="*/ 0 w 9954228"/>
              <a:gd name="connsiteY2" fmla="*/ 752355 h 1794076"/>
              <a:gd name="connsiteX3" fmla="*/ 196769 w 9954228"/>
              <a:gd name="connsiteY3" fmla="*/ 1111170 h 1794076"/>
              <a:gd name="connsiteX4" fmla="*/ 46298 w 9954228"/>
              <a:gd name="connsiteY4" fmla="*/ 1319514 h 1794076"/>
              <a:gd name="connsiteX5" fmla="*/ 34724 w 9954228"/>
              <a:gd name="connsiteY5" fmla="*/ 1747778 h 1794076"/>
              <a:gd name="connsiteX6" fmla="*/ 868101 w 9954228"/>
              <a:gd name="connsiteY6" fmla="*/ 1794076 h 1794076"/>
              <a:gd name="connsiteX7" fmla="*/ 1122744 w 9954228"/>
              <a:gd name="connsiteY7" fmla="*/ 1620456 h 1794076"/>
              <a:gd name="connsiteX8" fmla="*/ 1736202 w 9954228"/>
              <a:gd name="connsiteY8" fmla="*/ 1770927 h 1794076"/>
              <a:gd name="connsiteX9" fmla="*/ 2141316 w 9954228"/>
              <a:gd name="connsiteY9" fmla="*/ 1551008 h 1794076"/>
              <a:gd name="connsiteX10" fmla="*/ 2280212 w 9954228"/>
              <a:gd name="connsiteY10" fmla="*/ 1713054 h 1794076"/>
              <a:gd name="connsiteX11" fmla="*/ 2939969 w 9954228"/>
              <a:gd name="connsiteY11" fmla="*/ 1770927 h 1794076"/>
              <a:gd name="connsiteX12" fmla="*/ 3159888 w 9954228"/>
              <a:gd name="connsiteY12" fmla="*/ 1574157 h 1794076"/>
              <a:gd name="connsiteX13" fmla="*/ 3865944 w 9954228"/>
              <a:gd name="connsiteY13" fmla="*/ 1516284 h 1794076"/>
              <a:gd name="connsiteX14" fmla="*/ 3993266 w 9954228"/>
              <a:gd name="connsiteY14" fmla="*/ 1759352 h 1794076"/>
              <a:gd name="connsiteX15" fmla="*/ 4676172 w 9954228"/>
              <a:gd name="connsiteY15" fmla="*/ 1516284 h 1794076"/>
              <a:gd name="connsiteX16" fmla="*/ 5312779 w 9954228"/>
              <a:gd name="connsiteY16" fmla="*/ 1551008 h 1794076"/>
              <a:gd name="connsiteX17" fmla="*/ 4629873 w 9954228"/>
              <a:gd name="connsiteY17" fmla="*/ 1585732 h 1794076"/>
              <a:gd name="connsiteX18" fmla="*/ 4641448 w 9954228"/>
              <a:gd name="connsiteY18" fmla="*/ 1736203 h 1794076"/>
              <a:gd name="connsiteX19" fmla="*/ 5335929 w 9954228"/>
              <a:gd name="connsiteY19" fmla="*/ 1759352 h 1794076"/>
              <a:gd name="connsiteX20" fmla="*/ 5879939 w 9954228"/>
              <a:gd name="connsiteY20" fmla="*/ 1516284 h 1794076"/>
              <a:gd name="connsiteX21" fmla="*/ 5879939 w 9954228"/>
              <a:gd name="connsiteY21" fmla="*/ 1643606 h 1794076"/>
              <a:gd name="connsiteX22" fmla="*/ 6366076 w 9954228"/>
              <a:gd name="connsiteY22" fmla="*/ 1689904 h 1794076"/>
              <a:gd name="connsiteX23" fmla="*/ 6701741 w 9954228"/>
              <a:gd name="connsiteY23" fmla="*/ 1527859 h 1794076"/>
              <a:gd name="connsiteX24" fmla="*/ 6829063 w 9954228"/>
              <a:gd name="connsiteY24" fmla="*/ 1736203 h 1794076"/>
              <a:gd name="connsiteX25" fmla="*/ 7083706 w 9954228"/>
              <a:gd name="connsiteY25" fmla="*/ 1701479 h 1794076"/>
              <a:gd name="connsiteX26" fmla="*/ 7384648 w 9954228"/>
              <a:gd name="connsiteY26" fmla="*/ 1597307 h 1794076"/>
              <a:gd name="connsiteX27" fmla="*/ 7454096 w 9954228"/>
              <a:gd name="connsiteY27" fmla="*/ 1747778 h 1794076"/>
              <a:gd name="connsiteX28" fmla="*/ 7928658 w 9954228"/>
              <a:gd name="connsiteY28" fmla="*/ 1585732 h 1794076"/>
              <a:gd name="connsiteX29" fmla="*/ 7870785 w 9954228"/>
              <a:gd name="connsiteY29" fmla="*/ 1736203 h 1794076"/>
              <a:gd name="connsiteX30" fmla="*/ 8530541 w 9954228"/>
              <a:gd name="connsiteY30" fmla="*/ 1516284 h 1794076"/>
              <a:gd name="connsiteX31" fmla="*/ 8530541 w 9954228"/>
              <a:gd name="connsiteY31" fmla="*/ 1759352 h 1794076"/>
              <a:gd name="connsiteX32" fmla="*/ 9954228 w 9954228"/>
              <a:gd name="connsiteY32" fmla="*/ 601884 h 1794076"/>
              <a:gd name="connsiteX0" fmla="*/ 729205 w 10104699"/>
              <a:gd name="connsiteY0" fmla="*/ 266217 h 2060293"/>
              <a:gd name="connsiteX1" fmla="*/ 138896 w 10104699"/>
              <a:gd name="connsiteY1" fmla="*/ 821802 h 2060293"/>
              <a:gd name="connsiteX2" fmla="*/ 0 w 10104699"/>
              <a:gd name="connsiteY2" fmla="*/ 1018572 h 2060293"/>
              <a:gd name="connsiteX3" fmla="*/ 196769 w 10104699"/>
              <a:gd name="connsiteY3" fmla="*/ 1377387 h 2060293"/>
              <a:gd name="connsiteX4" fmla="*/ 46298 w 10104699"/>
              <a:gd name="connsiteY4" fmla="*/ 1585731 h 2060293"/>
              <a:gd name="connsiteX5" fmla="*/ 34724 w 10104699"/>
              <a:gd name="connsiteY5" fmla="*/ 2013995 h 2060293"/>
              <a:gd name="connsiteX6" fmla="*/ 868101 w 10104699"/>
              <a:gd name="connsiteY6" fmla="*/ 2060293 h 2060293"/>
              <a:gd name="connsiteX7" fmla="*/ 1122744 w 10104699"/>
              <a:gd name="connsiteY7" fmla="*/ 1886673 h 2060293"/>
              <a:gd name="connsiteX8" fmla="*/ 1736202 w 10104699"/>
              <a:gd name="connsiteY8" fmla="*/ 2037144 h 2060293"/>
              <a:gd name="connsiteX9" fmla="*/ 2141316 w 10104699"/>
              <a:gd name="connsiteY9" fmla="*/ 1817225 h 2060293"/>
              <a:gd name="connsiteX10" fmla="*/ 2280212 w 10104699"/>
              <a:gd name="connsiteY10" fmla="*/ 1979271 h 2060293"/>
              <a:gd name="connsiteX11" fmla="*/ 2939969 w 10104699"/>
              <a:gd name="connsiteY11" fmla="*/ 2037144 h 2060293"/>
              <a:gd name="connsiteX12" fmla="*/ 3159888 w 10104699"/>
              <a:gd name="connsiteY12" fmla="*/ 1840374 h 2060293"/>
              <a:gd name="connsiteX13" fmla="*/ 3865944 w 10104699"/>
              <a:gd name="connsiteY13" fmla="*/ 1782501 h 2060293"/>
              <a:gd name="connsiteX14" fmla="*/ 3993266 w 10104699"/>
              <a:gd name="connsiteY14" fmla="*/ 2025569 h 2060293"/>
              <a:gd name="connsiteX15" fmla="*/ 4676172 w 10104699"/>
              <a:gd name="connsiteY15" fmla="*/ 1782501 h 2060293"/>
              <a:gd name="connsiteX16" fmla="*/ 5312779 w 10104699"/>
              <a:gd name="connsiteY16" fmla="*/ 1817225 h 2060293"/>
              <a:gd name="connsiteX17" fmla="*/ 4629873 w 10104699"/>
              <a:gd name="connsiteY17" fmla="*/ 1851949 h 2060293"/>
              <a:gd name="connsiteX18" fmla="*/ 4641448 w 10104699"/>
              <a:gd name="connsiteY18" fmla="*/ 2002420 h 2060293"/>
              <a:gd name="connsiteX19" fmla="*/ 5335929 w 10104699"/>
              <a:gd name="connsiteY19" fmla="*/ 2025569 h 2060293"/>
              <a:gd name="connsiteX20" fmla="*/ 5879939 w 10104699"/>
              <a:gd name="connsiteY20" fmla="*/ 1782501 h 2060293"/>
              <a:gd name="connsiteX21" fmla="*/ 5879939 w 10104699"/>
              <a:gd name="connsiteY21" fmla="*/ 1909823 h 2060293"/>
              <a:gd name="connsiteX22" fmla="*/ 6366076 w 10104699"/>
              <a:gd name="connsiteY22" fmla="*/ 1956121 h 2060293"/>
              <a:gd name="connsiteX23" fmla="*/ 6701741 w 10104699"/>
              <a:gd name="connsiteY23" fmla="*/ 1794076 h 2060293"/>
              <a:gd name="connsiteX24" fmla="*/ 6829063 w 10104699"/>
              <a:gd name="connsiteY24" fmla="*/ 2002420 h 2060293"/>
              <a:gd name="connsiteX25" fmla="*/ 7083706 w 10104699"/>
              <a:gd name="connsiteY25" fmla="*/ 1967696 h 2060293"/>
              <a:gd name="connsiteX26" fmla="*/ 7384648 w 10104699"/>
              <a:gd name="connsiteY26" fmla="*/ 1863524 h 2060293"/>
              <a:gd name="connsiteX27" fmla="*/ 7454096 w 10104699"/>
              <a:gd name="connsiteY27" fmla="*/ 2013995 h 2060293"/>
              <a:gd name="connsiteX28" fmla="*/ 7928658 w 10104699"/>
              <a:gd name="connsiteY28" fmla="*/ 1851949 h 2060293"/>
              <a:gd name="connsiteX29" fmla="*/ 7870785 w 10104699"/>
              <a:gd name="connsiteY29" fmla="*/ 2002420 h 2060293"/>
              <a:gd name="connsiteX30" fmla="*/ 8530541 w 10104699"/>
              <a:gd name="connsiteY30" fmla="*/ 1782501 h 2060293"/>
              <a:gd name="connsiteX31" fmla="*/ 8530541 w 10104699"/>
              <a:gd name="connsiteY31" fmla="*/ 2025569 h 2060293"/>
              <a:gd name="connsiteX32" fmla="*/ 10104699 w 10104699"/>
              <a:gd name="connsiteY32" fmla="*/ 0 h 2060293"/>
              <a:gd name="connsiteX0" fmla="*/ 729205 w 9310615"/>
              <a:gd name="connsiteY0" fmla="*/ 0 h 1794076"/>
              <a:gd name="connsiteX1" fmla="*/ 138896 w 9310615"/>
              <a:gd name="connsiteY1" fmla="*/ 555585 h 1794076"/>
              <a:gd name="connsiteX2" fmla="*/ 0 w 9310615"/>
              <a:gd name="connsiteY2" fmla="*/ 752355 h 1794076"/>
              <a:gd name="connsiteX3" fmla="*/ 196769 w 9310615"/>
              <a:gd name="connsiteY3" fmla="*/ 1111170 h 1794076"/>
              <a:gd name="connsiteX4" fmla="*/ 46298 w 9310615"/>
              <a:gd name="connsiteY4" fmla="*/ 1319514 h 1794076"/>
              <a:gd name="connsiteX5" fmla="*/ 34724 w 9310615"/>
              <a:gd name="connsiteY5" fmla="*/ 1747778 h 1794076"/>
              <a:gd name="connsiteX6" fmla="*/ 868101 w 9310615"/>
              <a:gd name="connsiteY6" fmla="*/ 1794076 h 1794076"/>
              <a:gd name="connsiteX7" fmla="*/ 1122744 w 9310615"/>
              <a:gd name="connsiteY7" fmla="*/ 1620456 h 1794076"/>
              <a:gd name="connsiteX8" fmla="*/ 1736202 w 9310615"/>
              <a:gd name="connsiteY8" fmla="*/ 1770927 h 1794076"/>
              <a:gd name="connsiteX9" fmla="*/ 2141316 w 9310615"/>
              <a:gd name="connsiteY9" fmla="*/ 1551008 h 1794076"/>
              <a:gd name="connsiteX10" fmla="*/ 2280212 w 9310615"/>
              <a:gd name="connsiteY10" fmla="*/ 1713054 h 1794076"/>
              <a:gd name="connsiteX11" fmla="*/ 2939969 w 9310615"/>
              <a:gd name="connsiteY11" fmla="*/ 1770927 h 1794076"/>
              <a:gd name="connsiteX12" fmla="*/ 3159888 w 9310615"/>
              <a:gd name="connsiteY12" fmla="*/ 1574157 h 1794076"/>
              <a:gd name="connsiteX13" fmla="*/ 3865944 w 9310615"/>
              <a:gd name="connsiteY13" fmla="*/ 1516284 h 1794076"/>
              <a:gd name="connsiteX14" fmla="*/ 3993266 w 9310615"/>
              <a:gd name="connsiteY14" fmla="*/ 1759352 h 1794076"/>
              <a:gd name="connsiteX15" fmla="*/ 4676172 w 9310615"/>
              <a:gd name="connsiteY15" fmla="*/ 1516284 h 1794076"/>
              <a:gd name="connsiteX16" fmla="*/ 5312779 w 9310615"/>
              <a:gd name="connsiteY16" fmla="*/ 1551008 h 1794076"/>
              <a:gd name="connsiteX17" fmla="*/ 4629873 w 9310615"/>
              <a:gd name="connsiteY17" fmla="*/ 1585732 h 1794076"/>
              <a:gd name="connsiteX18" fmla="*/ 4641448 w 9310615"/>
              <a:gd name="connsiteY18" fmla="*/ 1736203 h 1794076"/>
              <a:gd name="connsiteX19" fmla="*/ 5335929 w 9310615"/>
              <a:gd name="connsiteY19" fmla="*/ 1759352 h 1794076"/>
              <a:gd name="connsiteX20" fmla="*/ 5879939 w 9310615"/>
              <a:gd name="connsiteY20" fmla="*/ 1516284 h 1794076"/>
              <a:gd name="connsiteX21" fmla="*/ 5879939 w 9310615"/>
              <a:gd name="connsiteY21" fmla="*/ 1643606 h 1794076"/>
              <a:gd name="connsiteX22" fmla="*/ 6366076 w 9310615"/>
              <a:gd name="connsiteY22" fmla="*/ 1689904 h 1794076"/>
              <a:gd name="connsiteX23" fmla="*/ 6701741 w 9310615"/>
              <a:gd name="connsiteY23" fmla="*/ 1527859 h 1794076"/>
              <a:gd name="connsiteX24" fmla="*/ 6829063 w 9310615"/>
              <a:gd name="connsiteY24" fmla="*/ 1736203 h 1794076"/>
              <a:gd name="connsiteX25" fmla="*/ 7083706 w 9310615"/>
              <a:gd name="connsiteY25" fmla="*/ 1701479 h 1794076"/>
              <a:gd name="connsiteX26" fmla="*/ 7384648 w 9310615"/>
              <a:gd name="connsiteY26" fmla="*/ 1597307 h 1794076"/>
              <a:gd name="connsiteX27" fmla="*/ 7454096 w 9310615"/>
              <a:gd name="connsiteY27" fmla="*/ 1747778 h 1794076"/>
              <a:gd name="connsiteX28" fmla="*/ 7928658 w 9310615"/>
              <a:gd name="connsiteY28" fmla="*/ 1585732 h 1794076"/>
              <a:gd name="connsiteX29" fmla="*/ 7870785 w 9310615"/>
              <a:gd name="connsiteY29" fmla="*/ 1736203 h 1794076"/>
              <a:gd name="connsiteX30" fmla="*/ 8530541 w 9310615"/>
              <a:gd name="connsiteY30" fmla="*/ 1516284 h 1794076"/>
              <a:gd name="connsiteX31" fmla="*/ 8530541 w 9310615"/>
              <a:gd name="connsiteY31" fmla="*/ 1759352 h 1794076"/>
              <a:gd name="connsiteX32" fmla="*/ 9310615 w 9310615"/>
              <a:gd name="connsiteY32" fmla="*/ 263173 h 1794076"/>
              <a:gd name="connsiteX0" fmla="*/ 729205 w 9190300"/>
              <a:gd name="connsiteY0" fmla="*/ 97774 h 1891850"/>
              <a:gd name="connsiteX1" fmla="*/ 138896 w 9190300"/>
              <a:gd name="connsiteY1" fmla="*/ 653359 h 1891850"/>
              <a:gd name="connsiteX2" fmla="*/ 0 w 9190300"/>
              <a:gd name="connsiteY2" fmla="*/ 850129 h 1891850"/>
              <a:gd name="connsiteX3" fmla="*/ 196769 w 9190300"/>
              <a:gd name="connsiteY3" fmla="*/ 1208944 h 1891850"/>
              <a:gd name="connsiteX4" fmla="*/ 46298 w 9190300"/>
              <a:gd name="connsiteY4" fmla="*/ 1417288 h 1891850"/>
              <a:gd name="connsiteX5" fmla="*/ 34724 w 9190300"/>
              <a:gd name="connsiteY5" fmla="*/ 1845552 h 1891850"/>
              <a:gd name="connsiteX6" fmla="*/ 868101 w 9190300"/>
              <a:gd name="connsiteY6" fmla="*/ 1891850 h 1891850"/>
              <a:gd name="connsiteX7" fmla="*/ 1122744 w 9190300"/>
              <a:gd name="connsiteY7" fmla="*/ 1718230 h 1891850"/>
              <a:gd name="connsiteX8" fmla="*/ 1736202 w 9190300"/>
              <a:gd name="connsiteY8" fmla="*/ 1868701 h 1891850"/>
              <a:gd name="connsiteX9" fmla="*/ 2141316 w 9190300"/>
              <a:gd name="connsiteY9" fmla="*/ 1648782 h 1891850"/>
              <a:gd name="connsiteX10" fmla="*/ 2280212 w 9190300"/>
              <a:gd name="connsiteY10" fmla="*/ 1810828 h 1891850"/>
              <a:gd name="connsiteX11" fmla="*/ 2939969 w 9190300"/>
              <a:gd name="connsiteY11" fmla="*/ 1868701 h 1891850"/>
              <a:gd name="connsiteX12" fmla="*/ 3159888 w 9190300"/>
              <a:gd name="connsiteY12" fmla="*/ 1671931 h 1891850"/>
              <a:gd name="connsiteX13" fmla="*/ 3865944 w 9190300"/>
              <a:gd name="connsiteY13" fmla="*/ 1614058 h 1891850"/>
              <a:gd name="connsiteX14" fmla="*/ 3993266 w 9190300"/>
              <a:gd name="connsiteY14" fmla="*/ 1857126 h 1891850"/>
              <a:gd name="connsiteX15" fmla="*/ 4676172 w 9190300"/>
              <a:gd name="connsiteY15" fmla="*/ 1614058 h 1891850"/>
              <a:gd name="connsiteX16" fmla="*/ 5312779 w 9190300"/>
              <a:gd name="connsiteY16" fmla="*/ 1648782 h 1891850"/>
              <a:gd name="connsiteX17" fmla="*/ 4629873 w 9190300"/>
              <a:gd name="connsiteY17" fmla="*/ 1683506 h 1891850"/>
              <a:gd name="connsiteX18" fmla="*/ 4641448 w 9190300"/>
              <a:gd name="connsiteY18" fmla="*/ 1833977 h 1891850"/>
              <a:gd name="connsiteX19" fmla="*/ 5335929 w 9190300"/>
              <a:gd name="connsiteY19" fmla="*/ 1857126 h 1891850"/>
              <a:gd name="connsiteX20" fmla="*/ 5879939 w 9190300"/>
              <a:gd name="connsiteY20" fmla="*/ 1614058 h 1891850"/>
              <a:gd name="connsiteX21" fmla="*/ 5879939 w 9190300"/>
              <a:gd name="connsiteY21" fmla="*/ 1741380 h 1891850"/>
              <a:gd name="connsiteX22" fmla="*/ 6366076 w 9190300"/>
              <a:gd name="connsiteY22" fmla="*/ 1787678 h 1891850"/>
              <a:gd name="connsiteX23" fmla="*/ 6701741 w 9190300"/>
              <a:gd name="connsiteY23" fmla="*/ 1625633 h 1891850"/>
              <a:gd name="connsiteX24" fmla="*/ 6829063 w 9190300"/>
              <a:gd name="connsiteY24" fmla="*/ 1833977 h 1891850"/>
              <a:gd name="connsiteX25" fmla="*/ 7083706 w 9190300"/>
              <a:gd name="connsiteY25" fmla="*/ 1799253 h 1891850"/>
              <a:gd name="connsiteX26" fmla="*/ 7384648 w 9190300"/>
              <a:gd name="connsiteY26" fmla="*/ 1695081 h 1891850"/>
              <a:gd name="connsiteX27" fmla="*/ 7454096 w 9190300"/>
              <a:gd name="connsiteY27" fmla="*/ 1845552 h 1891850"/>
              <a:gd name="connsiteX28" fmla="*/ 7928658 w 9190300"/>
              <a:gd name="connsiteY28" fmla="*/ 1683506 h 1891850"/>
              <a:gd name="connsiteX29" fmla="*/ 7870785 w 9190300"/>
              <a:gd name="connsiteY29" fmla="*/ 1833977 h 1891850"/>
              <a:gd name="connsiteX30" fmla="*/ 8530541 w 9190300"/>
              <a:gd name="connsiteY30" fmla="*/ 1614058 h 1891850"/>
              <a:gd name="connsiteX31" fmla="*/ 8530541 w 9190300"/>
              <a:gd name="connsiteY31" fmla="*/ 1857126 h 1891850"/>
              <a:gd name="connsiteX32" fmla="*/ 9190300 w 9190300"/>
              <a:gd name="connsiteY32" fmla="*/ 0 h 1891850"/>
              <a:gd name="connsiteX0" fmla="*/ 729205 w 9286552"/>
              <a:gd name="connsiteY0" fmla="*/ 0 h 1794076"/>
              <a:gd name="connsiteX1" fmla="*/ 138896 w 9286552"/>
              <a:gd name="connsiteY1" fmla="*/ 555585 h 1794076"/>
              <a:gd name="connsiteX2" fmla="*/ 0 w 9286552"/>
              <a:gd name="connsiteY2" fmla="*/ 752355 h 1794076"/>
              <a:gd name="connsiteX3" fmla="*/ 196769 w 9286552"/>
              <a:gd name="connsiteY3" fmla="*/ 1111170 h 1794076"/>
              <a:gd name="connsiteX4" fmla="*/ 46298 w 9286552"/>
              <a:gd name="connsiteY4" fmla="*/ 1319514 h 1794076"/>
              <a:gd name="connsiteX5" fmla="*/ 34724 w 9286552"/>
              <a:gd name="connsiteY5" fmla="*/ 1747778 h 1794076"/>
              <a:gd name="connsiteX6" fmla="*/ 868101 w 9286552"/>
              <a:gd name="connsiteY6" fmla="*/ 1794076 h 1794076"/>
              <a:gd name="connsiteX7" fmla="*/ 1122744 w 9286552"/>
              <a:gd name="connsiteY7" fmla="*/ 1620456 h 1794076"/>
              <a:gd name="connsiteX8" fmla="*/ 1736202 w 9286552"/>
              <a:gd name="connsiteY8" fmla="*/ 1770927 h 1794076"/>
              <a:gd name="connsiteX9" fmla="*/ 2141316 w 9286552"/>
              <a:gd name="connsiteY9" fmla="*/ 1551008 h 1794076"/>
              <a:gd name="connsiteX10" fmla="*/ 2280212 w 9286552"/>
              <a:gd name="connsiteY10" fmla="*/ 1713054 h 1794076"/>
              <a:gd name="connsiteX11" fmla="*/ 2939969 w 9286552"/>
              <a:gd name="connsiteY11" fmla="*/ 1770927 h 1794076"/>
              <a:gd name="connsiteX12" fmla="*/ 3159888 w 9286552"/>
              <a:gd name="connsiteY12" fmla="*/ 1574157 h 1794076"/>
              <a:gd name="connsiteX13" fmla="*/ 3865944 w 9286552"/>
              <a:gd name="connsiteY13" fmla="*/ 1516284 h 1794076"/>
              <a:gd name="connsiteX14" fmla="*/ 3993266 w 9286552"/>
              <a:gd name="connsiteY14" fmla="*/ 1759352 h 1794076"/>
              <a:gd name="connsiteX15" fmla="*/ 4676172 w 9286552"/>
              <a:gd name="connsiteY15" fmla="*/ 1516284 h 1794076"/>
              <a:gd name="connsiteX16" fmla="*/ 5312779 w 9286552"/>
              <a:gd name="connsiteY16" fmla="*/ 1551008 h 1794076"/>
              <a:gd name="connsiteX17" fmla="*/ 4629873 w 9286552"/>
              <a:gd name="connsiteY17" fmla="*/ 1585732 h 1794076"/>
              <a:gd name="connsiteX18" fmla="*/ 4641448 w 9286552"/>
              <a:gd name="connsiteY18" fmla="*/ 1736203 h 1794076"/>
              <a:gd name="connsiteX19" fmla="*/ 5335929 w 9286552"/>
              <a:gd name="connsiteY19" fmla="*/ 1759352 h 1794076"/>
              <a:gd name="connsiteX20" fmla="*/ 5879939 w 9286552"/>
              <a:gd name="connsiteY20" fmla="*/ 1516284 h 1794076"/>
              <a:gd name="connsiteX21" fmla="*/ 5879939 w 9286552"/>
              <a:gd name="connsiteY21" fmla="*/ 1643606 h 1794076"/>
              <a:gd name="connsiteX22" fmla="*/ 6366076 w 9286552"/>
              <a:gd name="connsiteY22" fmla="*/ 1689904 h 1794076"/>
              <a:gd name="connsiteX23" fmla="*/ 6701741 w 9286552"/>
              <a:gd name="connsiteY23" fmla="*/ 1527859 h 1794076"/>
              <a:gd name="connsiteX24" fmla="*/ 6829063 w 9286552"/>
              <a:gd name="connsiteY24" fmla="*/ 1736203 h 1794076"/>
              <a:gd name="connsiteX25" fmla="*/ 7083706 w 9286552"/>
              <a:gd name="connsiteY25" fmla="*/ 1701479 h 1794076"/>
              <a:gd name="connsiteX26" fmla="*/ 7384648 w 9286552"/>
              <a:gd name="connsiteY26" fmla="*/ 1597307 h 1794076"/>
              <a:gd name="connsiteX27" fmla="*/ 7454096 w 9286552"/>
              <a:gd name="connsiteY27" fmla="*/ 1747778 h 1794076"/>
              <a:gd name="connsiteX28" fmla="*/ 7928658 w 9286552"/>
              <a:gd name="connsiteY28" fmla="*/ 1585732 h 1794076"/>
              <a:gd name="connsiteX29" fmla="*/ 7870785 w 9286552"/>
              <a:gd name="connsiteY29" fmla="*/ 1736203 h 1794076"/>
              <a:gd name="connsiteX30" fmla="*/ 8530541 w 9286552"/>
              <a:gd name="connsiteY30" fmla="*/ 1516284 h 1794076"/>
              <a:gd name="connsiteX31" fmla="*/ 8530541 w 9286552"/>
              <a:gd name="connsiteY31" fmla="*/ 1759352 h 1794076"/>
              <a:gd name="connsiteX32" fmla="*/ 9286552 w 9286552"/>
              <a:gd name="connsiteY32" fmla="*/ 34574 h 1794076"/>
              <a:gd name="connsiteX0" fmla="*/ 729205 w 9178268"/>
              <a:gd name="connsiteY0" fmla="*/ 0 h 1794076"/>
              <a:gd name="connsiteX1" fmla="*/ 138896 w 9178268"/>
              <a:gd name="connsiteY1" fmla="*/ 555585 h 1794076"/>
              <a:gd name="connsiteX2" fmla="*/ 0 w 9178268"/>
              <a:gd name="connsiteY2" fmla="*/ 752355 h 1794076"/>
              <a:gd name="connsiteX3" fmla="*/ 196769 w 9178268"/>
              <a:gd name="connsiteY3" fmla="*/ 1111170 h 1794076"/>
              <a:gd name="connsiteX4" fmla="*/ 46298 w 9178268"/>
              <a:gd name="connsiteY4" fmla="*/ 1319514 h 1794076"/>
              <a:gd name="connsiteX5" fmla="*/ 34724 w 9178268"/>
              <a:gd name="connsiteY5" fmla="*/ 1747778 h 1794076"/>
              <a:gd name="connsiteX6" fmla="*/ 868101 w 9178268"/>
              <a:gd name="connsiteY6" fmla="*/ 1794076 h 1794076"/>
              <a:gd name="connsiteX7" fmla="*/ 1122744 w 9178268"/>
              <a:gd name="connsiteY7" fmla="*/ 1620456 h 1794076"/>
              <a:gd name="connsiteX8" fmla="*/ 1736202 w 9178268"/>
              <a:gd name="connsiteY8" fmla="*/ 1770927 h 1794076"/>
              <a:gd name="connsiteX9" fmla="*/ 2141316 w 9178268"/>
              <a:gd name="connsiteY9" fmla="*/ 1551008 h 1794076"/>
              <a:gd name="connsiteX10" fmla="*/ 2280212 w 9178268"/>
              <a:gd name="connsiteY10" fmla="*/ 1713054 h 1794076"/>
              <a:gd name="connsiteX11" fmla="*/ 2939969 w 9178268"/>
              <a:gd name="connsiteY11" fmla="*/ 1770927 h 1794076"/>
              <a:gd name="connsiteX12" fmla="*/ 3159888 w 9178268"/>
              <a:gd name="connsiteY12" fmla="*/ 1574157 h 1794076"/>
              <a:gd name="connsiteX13" fmla="*/ 3865944 w 9178268"/>
              <a:gd name="connsiteY13" fmla="*/ 1516284 h 1794076"/>
              <a:gd name="connsiteX14" fmla="*/ 3993266 w 9178268"/>
              <a:gd name="connsiteY14" fmla="*/ 1759352 h 1794076"/>
              <a:gd name="connsiteX15" fmla="*/ 4676172 w 9178268"/>
              <a:gd name="connsiteY15" fmla="*/ 1516284 h 1794076"/>
              <a:gd name="connsiteX16" fmla="*/ 5312779 w 9178268"/>
              <a:gd name="connsiteY16" fmla="*/ 1551008 h 1794076"/>
              <a:gd name="connsiteX17" fmla="*/ 4629873 w 9178268"/>
              <a:gd name="connsiteY17" fmla="*/ 1585732 h 1794076"/>
              <a:gd name="connsiteX18" fmla="*/ 4641448 w 9178268"/>
              <a:gd name="connsiteY18" fmla="*/ 1736203 h 1794076"/>
              <a:gd name="connsiteX19" fmla="*/ 5335929 w 9178268"/>
              <a:gd name="connsiteY19" fmla="*/ 1759352 h 1794076"/>
              <a:gd name="connsiteX20" fmla="*/ 5879939 w 9178268"/>
              <a:gd name="connsiteY20" fmla="*/ 1516284 h 1794076"/>
              <a:gd name="connsiteX21" fmla="*/ 5879939 w 9178268"/>
              <a:gd name="connsiteY21" fmla="*/ 1643606 h 1794076"/>
              <a:gd name="connsiteX22" fmla="*/ 6366076 w 9178268"/>
              <a:gd name="connsiteY22" fmla="*/ 1689904 h 1794076"/>
              <a:gd name="connsiteX23" fmla="*/ 6701741 w 9178268"/>
              <a:gd name="connsiteY23" fmla="*/ 1527859 h 1794076"/>
              <a:gd name="connsiteX24" fmla="*/ 6829063 w 9178268"/>
              <a:gd name="connsiteY24" fmla="*/ 1736203 h 1794076"/>
              <a:gd name="connsiteX25" fmla="*/ 7083706 w 9178268"/>
              <a:gd name="connsiteY25" fmla="*/ 1701479 h 1794076"/>
              <a:gd name="connsiteX26" fmla="*/ 7384648 w 9178268"/>
              <a:gd name="connsiteY26" fmla="*/ 1597307 h 1794076"/>
              <a:gd name="connsiteX27" fmla="*/ 7454096 w 9178268"/>
              <a:gd name="connsiteY27" fmla="*/ 1747778 h 1794076"/>
              <a:gd name="connsiteX28" fmla="*/ 7928658 w 9178268"/>
              <a:gd name="connsiteY28" fmla="*/ 1585732 h 1794076"/>
              <a:gd name="connsiteX29" fmla="*/ 7870785 w 9178268"/>
              <a:gd name="connsiteY29" fmla="*/ 1736203 h 1794076"/>
              <a:gd name="connsiteX30" fmla="*/ 8530541 w 9178268"/>
              <a:gd name="connsiteY30" fmla="*/ 1516284 h 1794076"/>
              <a:gd name="connsiteX31" fmla="*/ 8530541 w 9178268"/>
              <a:gd name="connsiteY31" fmla="*/ 1759352 h 1794076"/>
              <a:gd name="connsiteX32" fmla="*/ 9178268 w 9178268"/>
              <a:gd name="connsiteY32" fmla="*/ 347395 h 1794076"/>
              <a:gd name="connsiteX0" fmla="*/ 729205 w 9202331"/>
              <a:gd name="connsiteY0" fmla="*/ 109805 h 1903881"/>
              <a:gd name="connsiteX1" fmla="*/ 138896 w 9202331"/>
              <a:gd name="connsiteY1" fmla="*/ 665390 h 1903881"/>
              <a:gd name="connsiteX2" fmla="*/ 0 w 9202331"/>
              <a:gd name="connsiteY2" fmla="*/ 862160 h 1903881"/>
              <a:gd name="connsiteX3" fmla="*/ 196769 w 9202331"/>
              <a:gd name="connsiteY3" fmla="*/ 1220975 h 1903881"/>
              <a:gd name="connsiteX4" fmla="*/ 46298 w 9202331"/>
              <a:gd name="connsiteY4" fmla="*/ 1429319 h 1903881"/>
              <a:gd name="connsiteX5" fmla="*/ 34724 w 9202331"/>
              <a:gd name="connsiteY5" fmla="*/ 1857583 h 1903881"/>
              <a:gd name="connsiteX6" fmla="*/ 868101 w 9202331"/>
              <a:gd name="connsiteY6" fmla="*/ 1903881 h 1903881"/>
              <a:gd name="connsiteX7" fmla="*/ 1122744 w 9202331"/>
              <a:gd name="connsiteY7" fmla="*/ 1730261 h 1903881"/>
              <a:gd name="connsiteX8" fmla="*/ 1736202 w 9202331"/>
              <a:gd name="connsiteY8" fmla="*/ 1880732 h 1903881"/>
              <a:gd name="connsiteX9" fmla="*/ 2141316 w 9202331"/>
              <a:gd name="connsiteY9" fmla="*/ 1660813 h 1903881"/>
              <a:gd name="connsiteX10" fmla="*/ 2280212 w 9202331"/>
              <a:gd name="connsiteY10" fmla="*/ 1822859 h 1903881"/>
              <a:gd name="connsiteX11" fmla="*/ 2939969 w 9202331"/>
              <a:gd name="connsiteY11" fmla="*/ 1880732 h 1903881"/>
              <a:gd name="connsiteX12" fmla="*/ 3159888 w 9202331"/>
              <a:gd name="connsiteY12" fmla="*/ 1683962 h 1903881"/>
              <a:gd name="connsiteX13" fmla="*/ 3865944 w 9202331"/>
              <a:gd name="connsiteY13" fmla="*/ 1626089 h 1903881"/>
              <a:gd name="connsiteX14" fmla="*/ 3993266 w 9202331"/>
              <a:gd name="connsiteY14" fmla="*/ 1869157 h 1903881"/>
              <a:gd name="connsiteX15" fmla="*/ 4676172 w 9202331"/>
              <a:gd name="connsiteY15" fmla="*/ 1626089 h 1903881"/>
              <a:gd name="connsiteX16" fmla="*/ 5312779 w 9202331"/>
              <a:gd name="connsiteY16" fmla="*/ 1660813 h 1903881"/>
              <a:gd name="connsiteX17" fmla="*/ 4629873 w 9202331"/>
              <a:gd name="connsiteY17" fmla="*/ 1695537 h 1903881"/>
              <a:gd name="connsiteX18" fmla="*/ 4641448 w 9202331"/>
              <a:gd name="connsiteY18" fmla="*/ 1846008 h 1903881"/>
              <a:gd name="connsiteX19" fmla="*/ 5335929 w 9202331"/>
              <a:gd name="connsiteY19" fmla="*/ 1869157 h 1903881"/>
              <a:gd name="connsiteX20" fmla="*/ 5879939 w 9202331"/>
              <a:gd name="connsiteY20" fmla="*/ 1626089 h 1903881"/>
              <a:gd name="connsiteX21" fmla="*/ 5879939 w 9202331"/>
              <a:gd name="connsiteY21" fmla="*/ 1753411 h 1903881"/>
              <a:gd name="connsiteX22" fmla="*/ 6366076 w 9202331"/>
              <a:gd name="connsiteY22" fmla="*/ 1799709 h 1903881"/>
              <a:gd name="connsiteX23" fmla="*/ 6701741 w 9202331"/>
              <a:gd name="connsiteY23" fmla="*/ 1637664 h 1903881"/>
              <a:gd name="connsiteX24" fmla="*/ 6829063 w 9202331"/>
              <a:gd name="connsiteY24" fmla="*/ 1846008 h 1903881"/>
              <a:gd name="connsiteX25" fmla="*/ 7083706 w 9202331"/>
              <a:gd name="connsiteY25" fmla="*/ 1811284 h 1903881"/>
              <a:gd name="connsiteX26" fmla="*/ 7384648 w 9202331"/>
              <a:gd name="connsiteY26" fmla="*/ 1707112 h 1903881"/>
              <a:gd name="connsiteX27" fmla="*/ 7454096 w 9202331"/>
              <a:gd name="connsiteY27" fmla="*/ 1857583 h 1903881"/>
              <a:gd name="connsiteX28" fmla="*/ 7928658 w 9202331"/>
              <a:gd name="connsiteY28" fmla="*/ 1695537 h 1903881"/>
              <a:gd name="connsiteX29" fmla="*/ 7870785 w 9202331"/>
              <a:gd name="connsiteY29" fmla="*/ 1846008 h 1903881"/>
              <a:gd name="connsiteX30" fmla="*/ 8530541 w 9202331"/>
              <a:gd name="connsiteY30" fmla="*/ 1626089 h 1903881"/>
              <a:gd name="connsiteX31" fmla="*/ 8530541 w 9202331"/>
              <a:gd name="connsiteY31" fmla="*/ 1869157 h 1903881"/>
              <a:gd name="connsiteX32" fmla="*/ 9202331 w 9202331"/>
              <a:gd name="connsiteY32" fmla="*/ 0 h 1903881"/>
              <a:gd name="connsiteX0" fmla="*/ 729205 w 9334679"/>
              <a:gd name="connsiteY0" fmla="*/ 13552 h 1807628"/>
              <a:gd name="connsiteX1" fmla="*/ 138896 w 9334679"/>
              <a:gd name="connsiteY1" fmla="*/ 569137 h 1807628"/>
              <a:gd name="connsiteX2" fmla="*/ 0 w 9334679"/>
              <a:gd name="connsiteY2" fmla="*/ 765907 h 1807628"/>
              <a:gd name="connsiteX3" fmla="*/ 196769 w 9334679"/>
              <a:gd name="connsiteY3" fmla="*/ 1124722 h 1807628"/>
              <a:gd name="connsiteX4" fmla="*/ 46298 w 9334679"/>
              <a:gd name="connsiteY4" fmla="*/ 1333066 h 1807628"/>
              <a:gd name="connsiteX5" fmla="*/ 34724 w 9334679"/>
              <a:gd name="connsiteY5" fmla="*/ 1761330 h 1807628"/>
              <a:gd name="connsiteX6" fmla="*/ 868101 w 9334679"/>
              <a:gd name="connsiteY6" fmla="*/ 1807628 h 1807628"/>
              <a:gd name="connsiteX7" fmla="*/ 1122744 w 9334679"/>
              <a:gd name="connsiteY7" fmla="*/ 1634008 h 1807628"/>
              <a:gd name="connsiteX8" fmla="*/ 1736202 w 9334679"/>
              <a:gd name="connsiteY8" fmla="*/ 1784479 h 1807628"/>
              <a:gd name="connsiteX9" fmla="*/ 2141316 w 9334679"/>
              <a:gd name="connsiteY9" fmla="*/ 1564560 h 1807628"/>
              <a:gd name="connsiteX10" fmla="*/ 2280212 w 9334679"/>
              <a:gd name="connsiteY10" fmla="*/ 1726606 h 1807628"/>
              <a:gd name="connsiteX11" fmla="*/ 2939969 w 9334679"/>
              <a:gd name="connsiteY11" fmla="*/ 1784479 h 1807628"/>
              <a:gd name="connsiteX12" fmla="*/ 3159888 w 9334679"/>
              <a:gd name="connsiteY12" fmla="*/ 1587709 h 1807628"/>
              <a:gd name="connsiteX13" fmla="*/ 3865944 w 9334679"/>
              <a:gd name="connsiteY13" fmla="*/ 1529836 h 1807628"/>
              <a:gd name="connsiteX14" fmla="*/ 3993266 w 9334679"/>
              <a:gd name="connsiteY14" fmla="*/ 1772904 h 1807628"/>
              <a:gd name="connsiteX15" fmla="*/ 4676172 w 9334679"/>
              <a:gd name="connsiteY15" fmla="*/ 1529836 h 1807628"/>
              <a:gd name="connsiteX16" fmla="*/ 5312779 w 9334679"/>
              <a:gd name="connsiteY16" fmla="*/ 1564560 h 1807628"/>
              <a:gd name="connsiteX17" fmla="*/ 4629873 w 9334679"/>
              <a:gd name="connsiteY17" fmla="*/ 1599284 h 1807628"/>
              <a:gd name="connsiteX18" fmla="*/ 4641448 w 9334679"/>
              <a:gd name="connsiteY18" fmla="*/ 1749755 h 1807628"/>
              <a:gd name="connsiteX19" fmla="*/ 5335929 w 9334679"/>
              <a:gd name="connsiteY19" fmla="*/ 1772904 h 1807628"/>
              <a:gd name="connsiteX20" fmla="*/ 5879939 w 9334679"/>
              <a:gd name="connsiteY20" fmla="*/ 1529836 h 1807628"/>
              <a:gd name="connsiteX21" fmla="*/ 5879939 w 9334679"/>
              <a:gd name="connsiteY21" fmla="*/ 1657158 h 1807628"/>
              <a:gd name="connsiteX22" fmla="*/ 6366076 w 9334679"/>
              <a:gd name="connsiteY22" fmla="*/ 1703456 h 1807628"/>
              <a:gd name="connsiteX23" fmla="*/ 6701741 w 9334679"/>
              <a:gd name="connsiteY23" fmla="*/ 1541411 h 1807628"/>
              <a:gd name="connsiteX24" fmla="*/ 6829063 w 9334679"/>
              <a:gd name="connsiteY24" fmla="*/ 1749755 h 1807628"/>
              <a:gd name="connsiteX25" fmla="*/ 7083706 w 9334679"/>
              <a:gd name="connsiteY25" fmla="*/ 1715031 h 1807628"/>
              <a:gd name="connsiteX26" fmla="*/ 7384648 w 9334679"/>
              <a:gd name="connsiteY26" fmla="*/ 1610859 h 1807628"/>
              <a:gd name="connsiteX27" fmla="*/ 7454096 w 9334679"/>
              <a:gd name="connsiteY27" fmla="*/ 1761330 h 1807628"/>
              <a:gd name="connsiteX28" fmla="*/ 7928658 w 9334679"/>
              <a:gd name="connsiteY28" fmla="*/ 1599284 h 1807628"/>
              <a:gd name="connsiteX29" fmla="*/ 7870785 w 9334679"/>
              <a:gd name="connsiteY29" fmla="*/ 1749755 h 1807628"/>
              <a:gd name="connsiteX30" fmla="*/ 8530541 w 9334679"/>
              <a:gd name="connsiteY30" fmla="*/ 1529836 h 1807628"/>
              <a:gd name="connsiteX31" fmla="*/ 8530541 w 9334679"/>
              <a:gd name="connsiteY31" fmla="*/ 1772904 h 1807628"/>
              <a:gd name="connsiteX32" fmla="*/ 9334679 w 9334679"/>
              <a:gd name="connsiteY32" fmla="*/ 0 h 1807628"/>
              <a:gd name="connsiteX0" fmla="*/ 729205 w 9250458"/>
              <a:gd name="connsiteY0" fmla="*/ 121837 h 1915913"/>
              <a:gd name="connsiteX1" fmla="*/ 138896 w 9250458"/>
              <a:gd name="connsiteY1" fmla="*/ 677422 h 1915913"/>
              <a:gd name="connsiteX2" fmla="*/ 0 w 9250458"/>
              <a:gd name="connsiteY2" fmla="*/ 874192 h 1915913"/>
              <a:gd name="connsiteX3" fmla="*/ 196769 w 9250458"/>
              <a:gd name="connsiteY3" fmla="*/ 1233007 h 1915913"/>
              <a:gd name="connsiteX4" fmla="*/ 46298 w 9250458"/>
              <a:gd name="connsiteY4" fmla="*/ 1441351 h 1915913"/>
              <a:gd name="connsiteX5" fmla="*/ 34724 w 9250458"/>
              <a:gd name="connsiteY5" fmla="*/ 1869615 h 1915913"/>
              <a:gd name="connsiteX6" fmla="*/ 868101 w 9250458"/>
              <a:gd name="connsiteY6" fmla="*/ 1915913 h 1915913"/>
              <a:gd name="connsiteX7" fmla="*/ 1122744 w 9250458"/>
              <a:gd name="connsiteY7" fmla="*/ 1742293 h 1915913"/>
              <a:gd name="connsiteX8" fmla="*/ 1736202 w 9250458"/>
              <a:gd name="connsiteY8" fmla="*/ 1892764 h 1915913"/>
              <a:gd name="connsiteX9" fmla="*/ 2141316 w 9250458"/>
              <a:gd name="connsiteY9" fmla="*/ 1672845 h 1915913"/>
              <a:gd name="connsiteX10" fmla="*/ 2280212 w 9250458"/>
              <a:gd name="connsiteY10" fmla="*/ 1834891 h 1915913"/>
              <a:gd name="connsiteX11" fmla="*/ 2939969 w 9250458"/>
              <a:gd name="connsiteY11" fmla="*/ 1892764 h 1915913"/>
              <a:gd name="connsiteX12" fmla="*/ 3159888 w 9250458"/>
              <a:gd name="connsiteY12" fmla="*/ 1695994 h 1915913"/>
              <a:gd name="connsiteX13" fmla="*/ 3865944 w 9250458"/>
              <a:gd name="connsiteY13" fmla="*/ 1638121 h 1915913"/>
              <a:gd name="connsiteX14" fmla="*/ 3993266 w 9250458"/>
              <a:gd name="connsiteY14" fmla="*/ 1881189 h 1915913"/>
              <a:gd name="connsiteX15" fmla="*/ 4676172 w 9250458"/>
              <a:gd name="connsiteY15" fmla="*/ 1638121 h 1915913"/>
              <a:gd name="connsiteX16" fmla="*/ 5312779 w 9250458"/>
              <a:gd name="connsiteY16" fmla="*/ 1672845 h 1915913"/>
              <a:gd name="connsiteX17" fmla="*/ 4629873 w 9250458"/>
              <a:gd name="connsiteY17" fmla="*/ 1707569 h 1915913"/>
              <a:gd name="connsiteX18" fmla="*/ 4641448 w 9250458"/>
              <a:gd name="connsiteY18" fmla="*/ 1858040 h 1915913"/>
              <a:gd name="connsiteX19" fmla="*/ 5335929 w 9250458"/>
              <a:gd name="connsiteY19" fmla="*/ 1881189 h 1915913"/>
              <a:gd name="connsiteX20" fmla="*/ 5879939 w 9250458"/>
              <a:gd name="connsiteY20" fmla="*/ 1638121 h 1915913"/>
              <a:gd name="connsiteX21" fmla="*/ 5879939 w 9250458"/>
              <a:gd name="connsiteY21" fmla="*/ 1765443 h 1915913"/>
              <a:gd name="connsiteX22" fmla="*/ 6366076 w 9250458"/>
              <a:gd name="connsiteY22" fmla="*/ 1811741 h 1915913"/>
              <a:gd name="connsiteX23" fmla="*/ 6701741 w 9250458"/>
              <a:gd name="connsiteY23" fmla="*/ 1649696 h 1915913"/>
              <a:gd name="connsiteX24" fmla="*/ 6829063 w 9250458"/>
              <a:gd name="connsiteY24" fmla="*/ 1858040 h 1915913"/>
              <a:gd name="connsiteX25" fmla="*/ 7083706 w 9250458"/>
              <a:gd name="connsiteY25" fmla="*/ 1823316 h 1915913"/>
              <a:gd name="connsiteX26" fmla="*/ 7384648 w 9250458"/>
              <a:gd name="connsiteY26" fmla="*/ 1719144 h 1915913"/>
              <a:gd name="connsiteX27" fmla="*/ 7454096 w 9250458"/>
              <a:gd name="connsiteY27" fmla="*/ 1869615 h 1915913"/>
              <a:gd name="connsiteX28" fmla="*/ 7928658 w 9250458"/>
              <a:gd name="connsiteY28" fmla="*/ 1707569 h 1915913"/>
              <a:gd name="connsiteX29" fmla="*/ 7870785 w 9250458"/>
              <a:gd name="connsiteY29" fmla="*/ 1858040 h 1915913"/>
              <a:gd name="connsiteX30" fmla="*/ 8530541 w 9250458"/>
              <a:gd name="connsiteY30" fmla="*/ 1638121 h 1915913"/>
              <a:gd name="connsiteX31" fmla="*/ 8530541 w 9250458"/>
              <a:gd name="connsiteY31" fmla="*/ 1881189 h 1915913"/>
              <a:gd name="connsiteX32" fmla="*/ 9250458 w 9250458"/>
              <a:gd name="connsiteY32" fmla="*/ 0 h 1915913"/>
              <a:gd name="connsiteX0" fmla="*/ 957805 w 9250458"/>
              <a:gd name="connsiteY0" fmla="*/ 0 h 2034707"/>
              <a:gd name="connsiteX1" fmla="*/ 138896 w 9250458"/>
              <a:gd name="connsiteY1" fmla="*/ 796216 h 2034707"/>
              <a:gd name="connsiteX2" fmla="*/ 0 w 9250458"/>
              <a:gd name="connsiteY2" fmla="*/ 992986 h 2034707"/>
              <a:gd name="connsiteX3" fmla="*/ 196769 w 9250458"/>
              <a:gd name="connsiteY3" fmla="*/ 1351801 h 2034707"/>
              <a:gd name="connsiteX4" fmla="*/ 46298 w 9250458"/>
              <a:gd name="connsiteY4" fmla="*/ 1560145 h 2034707"/>
              <a:gd name="connsiteX5" fmla="*/ 34724 w 9250458"/>
              <a:gd name="connsiteY5" fmla="*/ 1988409 h 2034707"/>
              <a:gd name="connsiteX6" fmla="*/ 868101 w 9250458"/>
              <a:gd name="connsiteY6" fmla="*/ 2034707 h 2034707"/>
              <a:gd name="connsiteX7" fmla="*/ 1122744 w 9250458"/>
              <a:gd name="connsiteY7" fmla="*/ 1861087 h 2034707"/>
              <a:gd name="connsiteX8" fmla="*/ 1736202 w 9250458"/>
              <a:gd name="connsiteY8" fmla="*/ 2011558 h 2034707"/>
              <a:gd name="connsiteX9" fmla="*/ 2141316 w 9250458"/>
              <a:gd name="connsiteY9" fmla="*/ 1791639 h 2034707"/>
              <a:gd name="connsiteX10" fmla="*/ 2280212 w 9250458"/>
              <a:gd name="connsiteY10" fmla="*/ 1953685 h 2034707"/>
              <a:gd name="connsiteX11" fmla="*/ 2939969 w 9250458"/>
              <a:gd name="connsiteY11" fmla="*/ 2011558 h 2034707"/>
              <a:gd name="connsiteX12" fmla="*/ 3159888 w 9250458"/>
              <a:gd name="connsiteY12" fmla="*/ 1814788 h 2034707"/>
              <a:gd name="connsiteX13" fmla="*/ 3865944 w 9250458"/>
              <a:gd name="connsiteY13" fmla="*/ 1756915 h 2034707"/>
              <a:gd name="connsiteX14" fmla="*/ 3993266 w 9250458"/>
              <a:gd name="connsiteY14" fmla="*/ 1999983 h 2034707"/>
              <a:gd name="connsiteX15" fmla="*/ 4676172 w 9250458"/>
              <a:gd name="connsiteY15" fmla="*/ 1756915 h 2034707"/>
              <a:gd name="connsiteX16" fmla="*/ 5312779 w 9250458"/>
              <a:gd name="connsiteY16" fmla="*/ 1791639 h 2034707"/>
              <a:gd name="connsiteX17" fmla="*/ 4629873 w 9250458"/>
              <a:gd name="connsiteY17" fmla="*/ 1826363 h 2034707"/>
              <a:gd name="connsiteX18" fmla="*/ 4641448 w 9250458"/>
              <a:gd name="connsiteY18" fmla="*/ 1976834 h 2034707"/>
              <a:gd name="connsiteX19" fmla="*/ 5335929 w 9250458"/>
              <a:gd name="connsiteY19" fmla="*/ 1999983 h 2034707"/>
              <a:gd name="connsiteX20" fmla="*/ 5879939 w 9250458"/>
              <a:gd name="connsiteY20" fmla="*/ 1756915 h 2034707"/>
              <a:gd name="connsiteX21" fmla="*/ 5879939 w 9250458"/>
              <a:gd name="connsiteY21" fmla="*/ 1884237 h 2034707"/>
              <a:gd name="connsiteX22" fmla="*/ 6366076 w 9250458"/>
              <a:gd name="connsiteY22" fmla="*/ 1930535 h 2034707"/>
              <a:gd name="connsiteX23" fmla="*/ 6701741 w 9250458"/>
              <a:gd name="connsiteY23" fmla="*/ 1768490 h 2034707"/>
              <a:gd name="connsiteX24" fmla="*/ 6829063 w 9250458"/>
              <a:gd name="connsiteY24" fmla="*/ 1976834 h 2034707"/>
              <a:gd name="connsiteX25" fmla="*/ 7083706 w 9250458"/>
              <a:gd name="connsiteY25" fmla="*/ 1942110 h 2034707"/>
              <a:gd name="connsiteX26" fmla="*/ 7384648 w 9250458"/>
              <a:gd name="connsiteY26" fmla="*/ 1837938 h 2034707"/>
              <a:gd name="connsiteX27" fmla="*/ 7454096 w 9250458"/>
              <a:gd name="connsiteY27" fmla="*/ 1988409 h 2034707"/>
              <a:gd name="connsiteX28" fmla="*/ 7928658 w 9250458"/>
              <a:gd name="connsiteY28" fmla="*/ 1826363 h 2034707"/>
              <a:gd name="connsiteX29" fmla="*/ 7870785 w 9250458"/>
              <a:gd name="connsiteY29" fmla="*/ 1976834 h 2034707"/>
              <a:gd name="connsiteX30" fmla="*/ 8530541 w 9250458"/>
              <a:gd name="connsiteY30" fmla="*/ 1756915 h 2034707"/>
              <a:gd name="connsiteX31" fmla="*/ 8530541 w 9250458"/>
              <a:gd name="connsiteY31" fmla="*/ 1999983 h 2034707"/>
              <a:gd name="connsiteX32" fmla="*/ 9250458 w 9250458"/>
              <a:gd name="connsiteY32" fmla="*/ 118794 h 2034707"/>
              <a:gd name="connsiteX0" fmla="*/ 897647 w 9250458"/>
              <a:gd name="connsiteY0" fmla="*/ 0 h 2034707"/>
              <a:gd name="connsiteX1" fmla="*/ 138896 w 9250458"/>
              <a:gd name="connsiteY1" fmla="*/ 796216 h 2034707"/>
              <a:gd name="connsiteX2" fmla="*/ 0 w 9250458"/>
              <a:gd name="connsiteY2" fmla="*/ 992986 h 2034707"/>
              <a:gd name="connsiteX3" fmla="*/ 196769 w 9250458"/>
              <a:gd name="connsiteY3" fmla="*/ 1351801 h 2034707"/>
              <a:gd name="connsiteX4" fmla="*/ 46298 w 9250458"/>
              <a:gd name="connsiteY4" fmla="*/ 1560145 h 2034707"/>
              <a:gd name="connsiteX5" fmla="*/ 34724 w 9250458"/>
              <a:gd name="connsiteY5" fmla="*/ 1988409 h 2034707"/>
              <a:gd name="connsiteX6" fmla="*/ 868101 w 9250458"/>
              <a:gd name="connsiteY6" fmla="*/ 2034707 h 2034707"/>
              <a:gd name="connsiteX7" fmla="*/ 1122744 w 9250458"/>
              <a:gd name="connsiteY7" fmla="*/ 1861087 h 2034707"/>
              <a:gd name="connsiteX8" fmla="*/ 1736202 w 9250458"/>
              <a:gd name="connsiteY8" fmla="*/ 2011558 h 2034707"/>
              <a:gd name="connsiteX9" fmla="*/ 2141316 w 9250458"/>
              <a:gd name="connsiteY9" fmla="*/ 1791639 h 2034707"/>
              <a:gd name="connsiteX10" fmla="*/ 2280212 w 9250458"/>
              <a:gd name="connsiteY10" fmla="*/ 1953685 h 2034707"/>
              <a:gd name="connsiteX11" fmla="*/ 2939969 w 9250458"/>
              <a:gd name="connsiteY11" fmla="*/ 2011558 h 2034707"/>
              <a:gd name="connsiteX12" fmla="*/ 3159888 w 9250458"/>
              <a:gd name="connsiteY12" fmla="*/ 1814788 h 2034707"/>
              <a:gd name="connsiteX13" fmla="*/ 3865944 w 9250458"/>
              <a:gd name="connsiteY13" fmla="*/ 1756915 h 2034707"/>
              <a:gd name="connsiteX14" fmla="*/ 3993266 w 9250458"/>
              <a:gd name="connsiteY14" fmla="*/ 1999983 h 2034707"/>
              <a:gd name="connsiteX15" fmla="*/ 4676172 w 9250458"/>
              <a:gd name="connsiteY15" fmla="*/ 1756915 h 2034707"/>
              <a:gd name="connsiteX16" fmla="*/ 5312779 w 9250458"/>
              <a:gd name="connsiteY16" fmla="*/ 1791639 h 2034707"/>
              <a:gd name="connsiteX17" fmla="*/ 4629873 w 9250458"/>
              <a:gd name="connsiteY17" fmla="*/ 1826363 h 2034707"/>
              <a:gd name="connsiteX18" fmla="*/ 4641448 w 9250458"/>
              <a:gd name="connsiteY18" fmla="*/ 1976834 h 2034707"/>
              <a:gd name="connsiteX19" fmla="*/ 5335929 w 9250458"/>
              <a:gd name="connsiteY19" fmla="*/ 1999983 h 2034707"/>
              <a:gd name="connsiteX20" fmla="*/ 5879939 w 9250458"/>
              <a:gd name="connsiteY20" fmla="*/ 1756915 h 2034707"/>
              <a:gd name="connsiteX21" fmla="*/ 5879939 w 9250458"/>
              <a:gd name="connsiteY21" fmla="*/ 1884237 h 2034707"/>
              <a:gd name="connsiteX22" fmla="*/ 6366076 w 9250458"/>
              <a:gd name="connsiteY22" fmla="*/ 1930535 h 2034707"/>
              <a:gd name="connsiteX23" fmla="*/ 6701741 w 9250458"/>
              <a:gd name="connsiteY23" fmla="*/ 1768490 h 2034707"/>
              <a:gd name="connsiteX24" fmla="*/ 6829063 w 9250458"/>
              <a:gd name="connsiteY24" fmla="*/ 1976834 h 2034707"/>
              <a:gd name="connsiteX25" fmla="*/ 7083706 w 9250458"/>
              <a:gd name="connsiteY25" fmla="*/ 1942110 h 2034707"/>
              <a:gd name="connsiteX26" fmla="*/ 7384648 w 9250458"/>
              <a:gd name="connsiteY26" fmla="*/ 1837938 h 2034707"/>
              <a:gd name="connsiteX27" fmla="*/ 7454096 w 9250458"/>
              <a:gd name="connsiteY27" fmla="*/ 1988409 h 2034707"/>
              <a:gd name="connsiteX28" fmla="*/ 7928658 w 9250458"/>
              <a:gd name="connsiteY28" fmla="*/ 1826363 h 2034707"/>
              <a:gd name="connsiteX29" fmla="*/ 7870785 w 9250458"/>
              <a:gd name="connsiteY29" fmla="*/ 1976834 h 2034707"/>
              <a:gd name="connsiteX30" fmla="*/ 8530541 w 9250458"/>
              <a:gd name="connsiteY30" fmla="*/ 1756915 h 2034707"/>
              <a:gd name="connsiteX31" fmla="*/ 8530541 w 9250458"/>
              <a:gd name="connsiteY31" fmla="*/ 1999983 h 2034707"/>
              <a:gd name="connsiteX32" fmla="*/ 9250458 w 9250458"/>
              <a:gd name="connsiteY32" fmla="*/ 118794 h 2034707"/>
              <a:gd name="connsiteX0" fmla="*/ 837490 w 9250458"/>
              <a:gd name="connsiteY0" fmla="*/ 0 h 1938455"/>
              <a:gd name="connsiteX1" fmla="*/ 138896 w 9250458"/>
              <a:gd name="connsiteY1" fmla="*/ 699964 h 1938455"/>
              <a:gd name="connsiteX2" fmla="*/ 0 w 9250458"/>
              <a:gd name="connsiteY2" fmla="*/ 896734 h 1938455"/>
              <a:gd name="connsiteX3" fmla="*/ 196769 w 9250458"/>
              <a:gd name="connsiteY3" fmla="*/ 1255549 h 1938455"/>
              <a:gd name="connsiteX4" fmla="*/ 46298 w 9250458"/>
              <a:gd name="connsiteY4" fmla="*/ 1463893 h 1938455"/>
              <a:gd name="connsiteX5" fmla="*/ 34724 w 9250458"/>
              <a:gd name="connsiteY5" fmla="*/ 1892157 h 1938455"/>
              <a:gd name="connsiteX6" fmla="*/ 868101 w 9250458"/>
              <a:gd name="connsiteY6" fmla="*/ 1938455 h 1938455"/>
              <a:gd name="connsiteX7" fmla="*/ 1122744 w 9250458"/>
              <a:gd name="connsiteY7" fmla="*/ 1764835 h 1938455"/>
              <a:gd name="connsiteX8" fmla="*/ 1736202 w 9250458"/>
              <a:gd name="connsiteY8" fmla="*/ 1915306 h 1938455"/>
              <a:gd name="connsiteX9" fmla="*/ 2141316 w 9250458"/>
              <a:gd name="connsiteY9" fmla="*/ 1695387 h 1938455"/>
              <a:gd name="connsiteX10" fmla="*/ 2280212 w 9250458"/>
              <a:gd name="connsiteY10" fmla="*/ 1857433 h 1938455"/>
              <a:gd name="connsiteX11" fmla="*/ 2939969 w 9250458"/>
              <a:gd name="connsiteY11" fmla="*/ 1915306 h 1938455"/>
              <a:gd name="connsiteX12" fmla="*/ 3159888 w 9250458"/>
              <a:gd name="connsiteY12" fmla="*/ 1718536 h 1938455"/>
              <a:gd name="connsiteX13" fmla="*/ 3865944 w 9250458"/>
              <a:gd name="connsiteY13" fmla="*/ 1660663 h 1938455"/>
              <a:gd name="connsiteX14" fmla="*/ 3993266 w 9250458"/>
              <a:gd name="connsiteY14" fmla="*/ 1903731 h 1938455"/>
              <a:gd name="connsiteX15" fmla="*/ 4676172 w 9250458"/>
              <a:gd name="connsiteY15" fmla="*/ 1660663 h 1938455"/>
              <a:gd name="connsiteX16" fmla="*/ 5312779 w 9250458"/>
              <a:gd name="connsiteY16" fmla="*/ 1695387 h 1938455"/>
              <a:gd name="connsiteX17" fmla="*/ 4629873 w 9250458"/>
              <a:gd name="connsiteY17" fmla="*/ 1730111 h 1938455"/>
              <a:gd name="connsiteX18" fmla="*/ 4641448 w 9250458"/>
              <a:gd name="connsiteY18" fmla="*/ 1880582 h 1938455"/>
              <a:gd name="connsiteX19" fmla="*/ 5335929 w 9250458"/>
              <a:gd name="connsiteY19" fmla="*/ 1903731 h 1938455"/>
              <a:gd name="connsiteX20" fmla="*/ 5879939 w 9250458"/>
              <a:gd name="connsiteY20" fmla="*/ 1660663 h 1938455"/>
              <a:gd name="connsiteX21" fmla="*/ 5879939 w 9250458"/>
              <a:gd name="connsiteY21" fmla="*/ 1787985 h 1938455"/>
              <a:gd name="connsiteX22" fmla="*/ 6366076 w 9250458"/>
              <a:gd name="connsiteY22" fmla="*/ 1834283 h 1938455"/>
              <a:gd name="connsiteX23" fmla="*/ 6701741 w 9250458"/>
              <a:gd name="connsiteY23" fmla="*/ 1672238 h 1938455"/>
              <a:gd name="connsiteX24" fmla="*/ 6829063 w 9250458"/>
              <a:gd name="connsiteY24" fmla="*/ 1880582 h 1938455"/>
              <a:gd name="connsiteX25" fmla="*/ 7083706 w 9250458"/>
              <a:gd name="connsiteY25" fmla="*/ 1845858 h 1938455"/>
              <a:gd name="connsiteX26" fmla="*/ 7384648 w 9250458"/>
              <a:gd name="connsiteY26" fmla="*/ 1741686 h 1938455"/>
              <a:gd name="connsiteX27" fmla="*/ 7454096 w 9250458"/>
              <a:gd name="connsiteY27" fmla="*/ 1892157 h 1938455"/>
              <a:gd name="connsiteX28" fmla="*/ 7928658 w 9250458"/>
              <a:gd name="connsiteY28" fmla="*/ 1730111 h 1938455"/>
              <a:gd name="connsiteX29" fmla="*/ 7870785 w 9250458"/>
              <a:gd name="connsiteY29" fmla="*/ 1880582 h 1938455"/>
              <a:gd name="connsiteX30" fmla="*/ 8530541 w 9250458"/>
              <a:gd name="connsiteY30" fmla="*/ 1660663 h 1938455"/>
              <a:gd name="connsiteX31" fmla="*/ 8530541 w 9250458"/>
              <a:gd name="connsiteY31" fmla="*/ 1903731 h 1938455"/>
              <a:gd name="connsiteX32" fmla="*/ 9250458 w 9250458"/>
              <a:gd name="connsiteY32" fmla="*/ 22542 h 1938455"/>
              <a:gd name="connsiteX0" fmla="*/ 837490 w 9250458"/>
              <a:gd name="connsiteY0" fmla="*/ 0 h 2012015"/>
              <a:gd name="connsiteX1" fmla="*/ 138896 w 9250458"/>
              <a:gd name="connsiteY1" fmla="*/ 699964 h 2012015"/>
              <a:gd name="connsiteX2" fmla="*/ 0 w 9250458"/>
              <a:gd name="connsiteY2" fmla="*/ 896734 h 2012015"/>
              <a:gd name="connsiteX3" fmla="*/ 196769 w 9250458"/>
              <a:gd name="connsiteY3" fmla="*/ 1255549 h 2012015"/>
              <a:gd name="connsiteX4" fmla="*/ 46298 w 9250458"/>
              <a:gd name="connsiteY4" fmla="*/ 1463893 h 2012015"/>
              <a:gd name="connsiteX5" fmla="*/ 34724 w 9250458"/>
              <a:gd name="connsiteY5" fmla="*/ 1892157 h 2012015"/>
              <a:gd name="connsiteX6" fmla="*/ 868101 w 9250458"/>
              <a:gd name="connsiteY6" fmla="*/ 1938455 h 2012015"/>
              <a:gd name="connsiteX7" fmla="*/ 1122744 w 9250458"/>
              <a:gd name="connsiteY7" fmla="*/ 1764835 h 2012015"/>
              <a:gd name="connsiteX8" fmla="*/ 1736202 w 9250458"/>
              <a:gd name="connsiteY8" fmla="*/ 1915306 h 2012015"/>
              <a:gd name="connsiteX9" fmla="*/ 2141316 w 9250458"/>
              <a:gd name="connsiteY9" fmla="*/ 1695387 h 2012015"/>
              <a:gd name="connsiteX10" fmla="*/ 2280212 w 9250458"/>
              <a:gd name="connsiteY10" fmla="*/ 1857433 h 2012015"/>
              <a:gd name="connsiteX11" fmla="*/ 2939969 w 9250458"/>
              <a:gd name="connsiteY11" fmla="*/ 1915306 h 2012015"/>
              <a:gd name="connsiteX12" fmla="*/ 3159888 w 9250458"/>
              <a:gd name="connsiteY12" fmla="*/ 1718536 h 2012015"/>
              <a:gd name="connsiteX13" fmla="*/ 3865944 w 9250458"/>
              <a:gd name="connsiteY13" fmla="*/ 1660663 h 2012015"/>
              <a:gd name="connsiteX14" fmla="*/ 3993266 w 9250458"/>
              <a:gd name="connsiteY14" fmla="*/ 1903731 h 2012015"/>
              <a:gd name="connsiteX15" fmla="*/ 4676172 w 9250458"/>
              <a:gd name="connsiteY15" fmla="*/ 1660663 h 2012015"/>
              <a:gd name="connsiteX16" fmla="*/ 5312779 w 9250458"/>
              <a:gd name="connsiteY16" fmla="*/ 1695387 h 2012015"/>
              <a:gd name="connsiteX17" fmla="*/ 4629873 w 9250458"/>
              <a:gd name="connsiteY17" fmla="*/ 1730111 h 2012015"/>
              <a:gd name="connsiteX18" fmla="*/ 4641448 w 9250458"/>
              <a:gd name="connsiteY18" fmla="*/ 1880582 h 2012015"/>
              <a:gd name="connsiteX19" fmla="*/ 5335929 w 9250458"/>
              <a:gd name="connsiteY19" fmla="*/ 1903731 h 2012015"/>
              <a:gd name="connsiteX20" fmla="*/ 5879939 w 9250458"/>
              <a:gd name="connsiteY20" fmla="*/ 1660663 h 2012015"/>
              <a:gd name="connsiteX21" fmla="*/ 5879939 w 9250458"/>
              <a:gd name="connsiteY21" fmla="*/ 1787985 h 2012015"/>
              <a:gd name="connsiteX22" fmla="*/ 6366076 w 9250458"/>
              <a:gd name="connsiteY22" fmla="*/ 1834283 h 2012015"/>
              <a:gd name="connsiteX23" fmla="*/ 6701741 w 9250458"/>
              <a:gd name="connsiteY23" fmla="*/ 1672238 h 2012015"/>
              <a:gd name="connsiteX24" fmla="*/ 6829063 w 9250458"/>
              <a:gd name="connsiteY24" fmla="*/ 1880582 h 2012015"/>
              <a:gd name="connsiteX25" fmla="*/ 7083706 w 9250458"/>
              <a:gd name="connsiteY25" fmla="*/ 1845858 h 2012015"/>
              <a:gd name="connsiteX26" fmla="*/ 7384648 w 9250458"/>
              <a:gd name="connsiteY26" fmla="*/ 1741686 h 2012015"/>
              <a:gd name="connsiteX27" fmla="*/ 7454096 w 9250458"/>
              <a:gd name="connsiteY27" fmla="*/ 1892157 h 2012015"/>
              <a:gd name="connsiteX28" fmla="*/ 7928658 w 9250458"/>
              <a:gd name="connsiteY28" fmla="*/ 1730111 h 2012015"/>
              <a:gd name="connsiteX29" fmla="*/ 7870785 w 9250458"/>
              <a:gd name="connsiteY29" fmla="*/ 1880582 h 2012015"/>
              <a:gd name="connsiteX30" fmla="*/ 8530541 w 9250458"/>
              <a:gd name="connsiteY30" fmla="*/ 1660663 h 2012015"/>
              <a:gd name="connsiteX31" fmla="*/ 8578668 w 9250458"/>
              <a:gd name="connsiteY31" fmla="*/ 2012015 h 2012015"/>
              <a:gd name="connsiteX32" fmla="*/ 9250458 w 9250458"/>
              <a:gd name="connsiteY32" fmla="*/ 22542 h 2012015"/>
              <a:gd name="connsiteX0" fmla="*/ 837490 w 9250458"/>
              <a:gd name="connsiteY0" fmla="*/ 0 h 2012015"/>
              <a:gd name="connsiteX1" fmla="*/ 138896 w 9250458"/>
              <a:gd name="connsiteY1" fmla="*/ 699964 h 2012015"/>
              <a:gd name="connsiteX2" fmla="*/ 0 w 9250458"/>
              <a:gd name="connsiteY2" fmla="*/ 896734 h 2012015"/>
              <a:gd name="connsiteX3" fmla="*/ 196769 w 9250458"/>
              <a:gd name="connsiteY3" fmla="*/ 1255549 h 2012015"/>
              <a:gd name="connsiteX4" fmla="*/ 46298 w 9250458"/>
              <a:gd name="connsiteY4" fmla="*/ 1463893 h 2012015"/>
              <a:gd name="connsiteX5" fmla="*/ 34724 w 9250458"/>
              <a:gd name="connsiteY5" fmla="*/ 1892157 h 2012015"/>
              <a:gd name="connsiteX6" fmla="*/ 868101 w 9250458"/>
              <a:gd name="connsiteY6" fmla="*/ 1938455 h 2012015"/>
              <a:gd name="connsiteX7" fmla="*/ 1122744 w 9250458"/>
              <a:gd name="connsiteY7" fmla="*/ 1764835 h 2012015"/>
              <a:gd name="connsiteX8" fmla="*/ 1736202 w 9250458"/>
              <a:gd name="connsiteY8" fmla="*/ 1915306 h 2012015"/>
              <a:gd name="connsiteX9" fmla="*/ 2141316 w 9250458"/>
              <a:gd name="connsiteY9" fmla="*/ 1695387 h 2012015"/>
              <a:gd name="connsiteX10" fmla="*/ 2280212 w 9250458"/>
              <a:gd name="connsiteY10" fmla="*/ 1857433 h 2012015"/>
              <a:gd name="connsiteX11" fmla="*/ 2939969 w 9250458"/>
              <a:gd name="connsiteY11" fmla="*/ 1915306 h 2012015"/>
              <a:gd name="connsiteX12" fmla="*/ 3159888 w 9250458"/>
              <a:gd name="connsiteY12" fmla="*/ 1718536 h 2012015"/>
              <a:gd name="connsiteX13" fmla="*/ 3865944 w 9250458"/>
              <a:gd name="connsiteY13" fmla="*/ 1660663 h 2012015"/>
              <a:gd name="connsiteX14" fmla="*/ 3993266 w 9250458"/>
              <a:gd name="connsiteY14" fmla="*/ 1903731 h 2012015"/>
              <a:gd name="connsiteX15" fmla="*/ 4676172 w 9250458"/>
              <a:gd name="connsiteY15" fmla="*/ 1660663 h 2012015"/>
              <a:gd name="connsiteX16" fmla="*/ 5312779 w 9250458"/>
              <a:gd name="connsiteY16" fmla="*/ 1695387 h 2012015"/>
              <a:gd name="connsiteX17" fmla="*/ 4629873 w 9250458"/>
              <a:gd name="connsiteY17" fmla="*/ 1730111 h 2012015"/>
              <a:gd name="connsiteX18" fmla="*/ 4641448 w 9250458"/>
              <a:gd name="connsiteY18" fmla="*/ 1880582 h 2012015"/>
              <a:gd name="connsiteX19" fmla="*/ 5335929 w 9250458"/>
              <a:gd name="connsiteY19" fmla="*/ 1903731 h 2012015"/>
              <a:gd name="connsiteX20" fmla="*/ 5879939 w 9250458"/>
              <a:gd name="connsiteY20" fmla="*/ 1660663 h 2012015"/>
              <a:gd name="connsiteX21" fmla="*/ 5879939 w 9250458"/>
              <a:gd name="connsiteY21" fmla="*/ 1787985 h 2012015"/>
              <a:gd name="connsiteX22" fmla="*/ 6366076 w 9250458"/>
              <a:gd name="connsiteY22" fmla="*/ 1834283 h 2012015"/>
              <a:gd name="connsiteX23" fmla="*/ 6701741 w 9250458"/>
              <a:gd name="connsiteY23" fmla="*/ 1672238 h 2012015"/>
              <a:gd name="connsiteX24" fmla="*/ 6829063 w 9250458"/>
              <a:gd name="connsiteY24" fmla="*/ 1880582 h 2012015"/>
              <a:gd name="connsiteX25" fmla="*/ 7083706 w 9250458"/>
              <a:gd name="connsiteY25" fmla="*/ 1845858 h 2012015"/>
              <a:gd name="connsiteX26" fmla="*/ 7384648 w 9250458"/>
              <a:gd name="connsiteY26" fmla="*/ 1741686 h 2012015"/>
              <a:gd name="connsiteX27" fmla="*/ 7454096 w 9250458"/>
              <a:gd name="connsiteY27" fmla="*/ 1892157 h 2012015"/>
              <a:gd name="connsiteX28" fmla="*/ 8109132 w 9250458"/>
              <a:gd name="connsiteY28" fmla="*/ 1453385 h 2012015"/>
              <a:gd name="connsiteX29" fmla="*/ 7870785 w 9250458"/>
              <a:gd name="connsiteY29" fmla="*/ 1880582 h 2012015"/>
              <a:gd name="connsiteX30" fmla="*/ 8530541 w 9250458"/>
              <a:gd name="connsiteY30" fmla="*/ 1660663 h 2012015"/>
              <a:gd name="connsiteX31" fmla="*/ 8578668 w 9250458"/>
              <a:gd name="connsiteY31" fmla="*/ 2012015 h 2012015"/>
              <a:gd name="connsiteX32" fmla="*/ 9250458 w 9250458"/>
              <a:gd name="connsiteY32" fmla="*/ 22542 h 2012015"/>
              <a:gd name="connsiteX0" fmla="*/ 837490 w 9250458"/>
              <a:gd name="connsiteY0" fmla="*/ 0 h 2012015"/>
              <a:gd name="connsiteX1" fmla="*/ 138896 w 9250458"/>
              <a:gd name="connsiteY1" fmla="*/ 699964 h 2012015"/>
              <a:gd name="connsiteX2" fmla="*/ 0 w 9250458"/>
              <a:gd name="connsiteY2" fmla="*/ 896734 h 2012015"/>
              <a:gd name="connsiteX3" fmla="*/ 196769 w 9250458"/>
              <a:gd name="connsiteY3" fmla="*/ 1255549 h 2012015"/>
              <a:gd name="connsiteX4" fmla="*/ 46298 w 9250458"/>
              <a:gd name="connsiteY4" fmla="*/ 1463893 h 2012015"/>
              <a:gd name="connsiteX5" fmla="*/ 34724 w 9250458"/>
              <a:gd name="connsiteY5" fmla="*/ 1892157 h 2012015"/>
              <a:gd name="connsiteX6" fmla="*/ 868101 w 9250458"/>
              <a:gd name="connsiteY6" fmla="*/ 1938455 h 2012015"/>
              <a:gd name="connsiteX7" fmla="*/ 1122744 w 9250458"/>
              <a:gd name="connsiteY7" fmla="*/ 1764835 h 2012015"/>
              <a:gd name="connsiteX8" fmla="*/ 1736202 w 9250458"/>
              <a:gd name="connsiteY8" fmla="*/ 1915306 h 2012015"/>
              <a:gd name="connsiteX9" fmla="*/ 2141316 w 9250458"/>
              <a:gd name="connsiteY9" fmla="*/ 1695387 h 2012015"/>
              <a:gd name="connsiteX10" fmla="*/ 2280212 w 9250458"/>
              <a:gd name="connsiteY10" fmla="*/ 1857433 h 2012015"/>
              <a:gd name="connsiteX11" fmla="*/ 2939969 w 9250458"/>
              <a:gd name="connsiteY11" fmla="*/ 1915306 h 2012015"/>
              <a:gd name="connsiteX12" fmla="*/ 3159888 w 9250458"/>
              <a:gd name="connsiteY12" fmla="*/ 1718536 h 2012015"/>
              <a:gd name="connsiteX13" fmla="*/ 3865944 w 9250458"/>
              <a:gd name="connsiteY13" fmla="*/ 1660663 h 2012015"/>
              <a:gd name="connsiteX14" fmla="*/ 3993266 w 9250458"/>
              <a:gd name="connsiteY14" fmla="*/ 1903731 h 2012015"/>
              <a:gd name="connsiteX15" fmla="*/ 4676172 w 9250458"/>
              <a:gd name="connsiteY15" fmla="*/ 1660663 h 2012015"/>
              <a:gd name="connsiteX16" fmla="*/ 5312779 w 9250458"/>
              <a:gd name="connsiteY16" fmla="*/ 1695387 h 2012015"/>
              <a:gd name="connsiteX17" fmla="*/ 4629873 w 9250458"/>
              <a:gd name="connsiteY17" fmla="*/ 1730111 h 2012015"/>
              <a:gd name="connsiteX18" fmla="*/ 4641448 w 9250458"/>
              <a:gd name="connsiteY18" fmla="*/ 1880582 h 2012015"/>
              <a:gd name="connsiteX19" fmla="*/ 5335929 w 9250458"/>
              <a:gd name="connsiteY19" fmla="*/ 1903731 h 2012015"/>
              <a:gd name="connsiteX20" fmla="*/ 5879939 w 9250458"/>
              <a:gd name="connsiteY20" fmla="*/ 1660663 h 2012015"/>
              <a:gd name="connsiteX21" fmla="*/ 5879939 w 9250458"/>
              <a:gd name="connsiteY21" fmla="*/ 1787985 h 2012015"/>
              <a:gd name="connsiteX22" fmla="*/ 6366076 w 9250458"/>
              <a:gd name="connsiteY22" fmla="*/ 1834283 h 2012015"/>
              <a:gd name="connsiteX23" fmla="*/ 6701741 w 9250458"/>
              <a:gd name="connsiteY23" fmla="*/ 1672238 h 2012015"/>
              <a:gd name="connsiteX24" fmla="*/ 6829063 w 9250458"/>
              <a:gd name="connsiteY24" fmla="*/ 1880582 h 2012015"/>
              <a:gd name="connsiteX25" fmla="*/ 7083706 w 9250458"/>
              <a:gd name="connsiteY25" fmla="*/ 1845858 h 2012015"/>
              <a:gd name="connsiteX26" fmla="*/ 7384648 w 9250458"/>
              <a:gd name="connsiteY26" fmla="*/ 1741686 h 2012015"/>
              <a:gd name="connsiteX27" fmla="*/ 7454096 w 9250458"/>
              <a:gd name="connsiteY27" fmla="*/ 1892157 h 2012015"/>
              <a:gd name="connsiteX28" fmla="*/ 8109132 w 9250458"/>
              <a:gd name="connsiteY28" fmla="*/ 1453385 h 2012015"/>
              <a:gd name="connsiteX29" fmla="*/ 7870785 w 9250458"/>
              <a:gd name="connsiteY29" fmla="*/ 1880582 h 2012015"/>
              <a:gd name="connsiteX30" fmla="*/ 8566636 w 9250458"/>
              <a:gd name="connsiteY30" fmla="*/ 1516284 h 2012015"/>
              <a:gd name="connsiteX31" fmla="*/ 8578668 w 9250458"/>
              <a:gd name="connsiteY31" fmla="*/ 2012015 h 2012015"/>
              <a:gd name="connsiteX32" fmla="*/ 9250458 w 9250458"/>
              <a:gd name="connsiteY32" fmla="*/ 22542 h 2012015"/>
              <a:gd name="connsiteX0" fmla="*/ 837490 w 9250458"/>
              <a:gd name="connsiteY0" fmla="*/ 0 h 2012015"/>
              <a:gd name="connsiteX1" fmla="*/ 138896 w 9250458"/>
              <a:gd name="connsiteY1" fmla="*/ 699964 h 2012015"/>
              <a:gd name="connsiteX2" fmla="*/ 0 w 9250458"/>
              <a:gd name="connsiteY2" fmla="*/ 896734 h 2012015"/>
              <a:gd name="connsiteX3" fmla="*/ 196769 w 9250458"/>
              <a:gd name="connsiteY3" fmla="*/ 1255549 h 2012015"/>
              <a:gd name="connsiteX4" fmla="*/ 46298 w 9250458"/>
              <a:gd name="connsiteY4" fmla="*/ 1463893 h 2012015"/>
              <a:gd name="connsiteX5" fmla="*/ 34724 w 9250458"/>
              <a:gd name="connsiteY5" fmla="*/ 1892157 h 2012015"/>
              <a:gd name="connsiteX6" fmla="*/ 868101 w 9250458"/>
              <a:gd name="connsiteY6" fmla="*/ 1938455 h 2012015"/>
              <a:gd name="connsiteX7" fmla="*/ 1122744 w 9250458"/>
              <a:gd name="connsiteY7" fmla="*/ 1764835 h 2012015"/>
              <a:gd name="connsiteX8" fmla="*/ 1736202 w 9250458"/>
              <a:gd name="connsiteY8" fmla="*/ 1915306 h 2012015"/>
              <a:gd name="connsiteX9" fmla="*/ 2141316 w 9250458"/>
              <a:gd name="connsiteY9" fmla="*/ 1695387 h 2012015"/>
              <a:gd name="connsiteX10" fmla="*/ 2280212 w 9250458"/>
              <a:gd name="connsiteY10" fmla="*/ 1857433 h 2012015"/>
              <a:gd name="connsiteX11" fmla="*/ 2939969 w 9250458"/>
              <a:gd name="connsiteY11" fmla="*/ 1915306 h 2012015"/>
              <a:gd name="connsiteX12" fmla="*/ 3159888 w 9250458"/>
              <a:gd name="connsiteY12" fmla="*/ 1718536 h 2012015"/>
              <a:gd name="connsiteX13" fmla="*/ 3865944 w 9250458"/>
              <a:gd name="connsiteY13" fmla="*/ 1660663 h 2012015"/>
              <a:gd name="connsiteX14" fmla="*/ 3993266 w 9250458"/>
              <a:gd name="connsiteY14" fmla="*/ 1903731 h 2012015"/>
              <a:gd name="connsiteX15" fmla="*/ 4676172 w 9250458"/>
              <a:gd name="connsiteY15" fmla="*/ 1660663 h 2012015"/>
              <a:gd name="connsiteX16" fmla="*/ 5312779 w 9250458"/>
              <a:gd name="connsiteY16" fmla="*/ 1695387 h 2012015"/>
              <a:gd name="connsiteX17" fmla="*/ 4629873 w 9250458"/>
              <a:gd name="connsiteY17" fmla="*/ 1730111 h 2012015"/>
              <a:gd name="connsiteX18" fmla="*/ 4641448 w 9250458"/>
              <a:gd name="connsiteY18" fmla="*/ 1880582 h 2012015"/>
              <a:gd name="connsiteX19" fmla="*/ 5335929 w 9250458"/>
              <a:gd name="connsiteY19" fmla="*/ 1903731 h 2012015"/>
              <a:gd name="connsiteX20" fmla="*/ 5879939 w 9250458"/>
              <a:gd name="connsiteY20" fmla="*/ 1660663 h 2012015"/>
              <a:gd name="connsiteX21" fmla="*/ 5879939 w 9250458"/>
              <a:gd name="connsiteY21" fmla="*/ 1787985 h 2012015"/>
              <a:gd name="connsiteX22" fmla="*/ 6366076 w 9250458"/>
              <a:gd name="connsiteY22" fmla="*/ 1834283 h 2012015"/>
              <a:gd name="connsiteX23" fmla="*/ 6701741 w 9250458"/>
              <a:gd name="connsiteY23" fmla="*/ 1672238 h 2012015"/>
              <a:gd name="connsiteX24" fmla="*/ 6829063 w 9250458"/>
              <a:gd name="connsiteY24" fmla="*/ 1880582 h 2012015"/>
              <a:gd name="connsiteX25" fmla="*/ 7083706 w 9250458"/>
              <a:gd name="connsiteY25" fmla="*/ 1845858 h 2012015"/>
              <a:gd name="connsiteX26" fmla="*/ 7384648 w 9250458"/>
              <a:gd name="connsiteY26" fmla="*/ 1741686 h 2012015"/>
              <a:gd name="connsiteX27" fmla="*/ 7454096 w 9250458"/>
              <a:gd name="connsiteY27" fmla="*/ 1892157 h 2012015"/>
              <a:gd name="connsiteX28" fmla="*/ 8109132 w 9250458"/>
              <a:gd name="connsiteY28" fmla="*/ 1453385 h 2012015"/>
              <a:gd name="connsiteX29" fmla="*/ 7870785 w 9250458"/>
              <a:gd name="connsiteY29" fmla="*/ 1880582 h 2012015"/>
              <a:gd name="connsiteX30" fmla="*/ 8506478 w 9250458"/>
              <a:gd name="connsiteY30" fmla="*/ 1720821 h 2012015"/>
              <a:gd name="connsiteX31" fmla="*/ 8578668 w 9250458"/>
              <a:gd name="connsiteY31" fmla="*/ 2012015 h 2012015"/>
              <a:gd name="connsiteX32" fmla="*/ 9250458 w 9250458"/>
              <a:gd name="connsiteY32" fmla="*/ 22542 h 2012015"/>
              <a:gd name="connsiteX0" fmla="*/ 837490 w 9250458"/>
              <a:gd name="connsiteY0" fmla="*/ 0 h 2012015"/>
              <a:gd name="connsiteX1" fmla="*/ 138896 w 9250458"/>
              <a:gd name="connsiteY1" fmla="*/ 699964 h 2012015"/>
              <a:gd name="connsiteX2" fmla="*/ 0 w 9250458"/>
              <a:gd name="connsiteY2" fmla="*/ 896734 h 2012015"/>
              <a:gd name="connsiteX3" fmla="*/ 196769 w 9250458"/>
              <a:gd name="connsiteY3" fmla="*/ 1255549 h 2012015"/>
              <a:gd name="connsiteX4" fmla="*/ 46298 w 9250458"/>
              <a:gd name="connsiteY4" fmla="*/ 1463893 h 2012015"/>
              <a:gd name="connsiteX5" fmla="*/ 34724 w 9250458"/>
              <a:gd name="connsiteY5" fmla="*/ 1892157 h 2012015"/>
              <a:gd name="connsiteX6" fmla="*/ 868101 w 9250458"/>
              <a:gd name="connsiteY6" fmla="*/ 1938455 h 2012015"/>
              <a:gd name="connsiteX7" fmla="*/ 1122744 w 9250458"/>
              <a:gd name="connsiteY7" fmla="*/ 1764835 h 2012015"/>
              <a:gd name="connsiteX8" fmla="*/ 1736202 w 9250458"/>
              <a:gd name="connsiteY8" fmla="*/ 1915306 h 2012015"/>
              <a:gd name="connsiteX9" fmla="*/ 2141316 w 9250458"/>
              <a:gd name="connsiteY9" fmla="*/ 1695387 h 2012015"/>
              <a:gd name="connsiteX10" fmla="*/ 2280212 w 9250458"/>
              <a:gd name="connsiteY10" fmla="*/ 1857433 h 2012015"/>
              <a:gd name="connsiteX11" fmla="*/ 2939969 w 9250458"/>
              <a:gd name="connsiteY11" fmla="*/ 1915306 h 2012015"/>
              <a:gd name="connsiteX12" fmla="*/ 3159888 w 9250458"/>
              <a:gd name="connsiteY12" fmla="*/ 1718536 h 2012015"/>
              <a:gd name="connsiteX13" fmla="*/ 3865944 w 9250458"/>
              <a:gd name="connsiteY13" fmla="*/ 1660663 h 2012015"/>
              <a:gd name="connsiteX14" fmla="*/ 3993266 w 9250458"/>
              <a:gd name="connsiteY14" fmla="*/ 1903731 h 2012015"/>
              <a:gd name="connsiteX15" fmla="*/ 4676172 w 9250458"/>
              <a:gd name="connsiteY15" fmla="*/ 1660663 h 2012015"/>
              <a:gd name="connsiteX16" fmla="*/ 5312779 w 9250458"/>
              <a:gd name="connsiteY16" fmla="*/ 1695387 h 2012015"/>
              <a:gd name="connsiteX17" fmla="*/ 4629873 w 9250458"/>
              <a:gd name="connsiteY17" fmla="*/ 1730111 h 2012015"/>
              <a:gd name="connsiteX18" fmla="*/ 4641448 w 9250458"/>
              <a:gd name="connsiteY18" fmla="*/ 1880582 h 2012015"/>
              <a:gd name="connsiteX19" fmla="*/ 5335929 w 9250458"/>
              <a:gd name="connsiteY19" fmla="*/ 1903731 h 2012015"/>
              <a:gd name="connsiteX20" fmla="*/ 5879939 w 9250458"/>
              <a:gd name="connsiteY20" fmla="*/ 1660663 h 2012015"/>
              <a:gd name="connsiteX21" fmla="*/ 5879939 w 9250458"/>
              <a:gd name="connsiteY21" fmla="*/ 1787985 h 2012015"/>
              <a:gd name="connsiteX22" fmla="*/ 6366076 w 9250458"/>
              <a:gd name="connsiteY22" fmla="*/ 1834283 h 2012015"/>
              <a:gd name="connsiteX23" fmla="*/ 6701741 w 9250458"/>
              <a:gd name="connsiteY23" fmla="*/ 1672238 h 2012015"/>
              <a:gd name="connsiteX24" fmla="*/ 6829063 w 9250458"/>
              <a:gd name="connsiteY24" fmla="*/ 1880582 h 2012015"/>
              <a:gd name="connsiteX25" fmla="*/ 7083706 w 9250458"/>
              <a:gd name="connsiteY25" fmla="*/ 1845858 h 2012015"/>
              <a:gd name="connsiteX26" fmla="*/ 7384648 w 9250458"/>
              <a:gd name="connsiteY26" fmla="*/ 1741686 h 2012015"/>
              <a:gd name="connsiteX27" fmla="*/ 7454096 w 9250458"/>
              <a:gd name="connsiteY27" fmla="*/ 1892157 h 2012015"/>
              <a:gd name="connsiteX28" fmla="*/ 8157258 w 9250458"/>
              <a:gd name="connsiteY28" fmla="*/ 1621827 h 2012015"/>
              <a:gd name="connsiteX29" fmla="*/ 7870785 w 9250458"/>
              <a:gd name="connsiteY29" fmla="*/ 1880582 h 2012015"/>
              <a:gd name="connsiteX30" fmla="*/ 8506478 w 9250458"/>
              <a:gd name="connsiteY30" fmla="*/ 1720821 h 2012015"/>
              <a:gd name="connsiteX31" fmla="*/ 8578668 w 9250458"/>
              <a:gd name="connsiteY31" fmla="*/ 2012015 h 2012015"/>
              <a:gd name="connsiteX32" fmla="*/ 9250458 w 9250458"/>
              <a:gd name="connsiteY32" fmla="*/ 22542 h 2012015"/>
              <a:gd name="connsiteX0" fmla="*/ 837490 w 9250458"/>
              <a:gd name="connsiteY0" fmla="*/ 0 h 2012015"/>
              <a:gd name="connsiteX1" fmla="*/ 138896 w 9250458"/>
              <a:gd name="connsiteY1" fmla="*/ 699964 h 2012015"/>
              <a:gd name="connsiteX2" fmla="*/ 0 w 9250458"/>
              <a:gd name="connsiteY2" fmla="*/ 896734 h 2012015"/>
              <a:gd name="connsiteX3" fmla="*/ 196769 w 9250458"/>
              <a:gd name="connsiteY3" fmla="*/ 1255549 h 2012015"/>
              <a:gd name="connsiteX4" fmla="*/ 46298 w 9250458"/>
              <a:gd name="connsiteY4" fmla="*/ 1463893 h 2012015"/>
              <a:gd name="connsiteX5" fmla="*/ 34724 w 9250458"/>
              <a:gd name="connsiteY5" fmla="*/ 1892157 h 2012015"/>
              <a:gd name="connsiteX6" fmla="*/ 868101 w 9250458"/>
              <a:gd name="connsiteY6" fmla="*/ 1938455 h 2012015"/>
              <a:gd name="connsiteX7" fmla="*/ 1122744 w 9250458"/>
              <a:gd name="connsiteY7" fmla="*/ 1764835 h 2012015"/>
              <a:gd name="connsiteX8" fmla="*/ 1736202 w 9250458"/>
              <a:gd name="connsiteY8" fmla="*/ 1915306 h 2012015"/>
              <a:gd name="connsiteX9" fmla="*/ 2141316 w 9250458"/>
              <a:gd name="connsiteY9" fmla="*/ 1695387 h 2012015"/>
              <a:gd name="connsiteX10" fmla="*/ 2280212 w 9250458"/>
              <a:gd name="connsiteY10" fmla="*/ 1857433 h 2012015"/>
              <a:gd name="connsiteX11" fmla="*/ 2939969 w 9250458"/>
              <a:gd name="connsiteY11" fmla="*/ 1915306 h 2012015"/>
              <a:gd name="connsiteX12" fmla="*/ 3159888 w 9250458"/>
              <a:gd name="connsiteY12" fmla="*/ 1718536 h 2012015"/>
              <a:gd name="connsiteX13" fmla="*/ 3865944 w 9250458"/>
              <a:gd name="connsiteY13" fmla="*/ 1660663 h 2012015"/>
              <a:gd name="connsiteX14" fmla="*/ 3993266 w 9250458"/>
              <a:gd name="connsiteY14" fmla="*/ 1903731 h 2012015"/>
              <a:gd name="connsiteX15" fmla="*/ 4676172 w 9250458"/>
              <a:gd name="connsiteY15" fmla="*/ 1660663 h 2012015"/>
              <a:gd name="connsiteX16" fmla="*/ 5312779 w 9250458"/>
              <a:gd name="connsiteY16" fmla="*/ 1695387 h 2012015"/>
              <a:gd name="connsiteX17" fmla="*/ 4629873 w 9250458"/>
              <a:gd name="connsiteY17" fmla="*/ 1730111 h 2012015"/>
              <a:gd name="connsiteX18" fmla="*/ 4641448 w 9250458"/>
              <a:gd name="connsiteY18" fmla="*/ 1880582 h 2012015"/>
              <a:gd name="connsiteX19" fmla="*/ 5335929 w 9250458"/>
              <a:gd name="connsiteY19" fmla="*/ 1903731 h 2012015"/>
              <a:gd name="connsiteX20" fmla="*/ 5879939 w 9250458"/>
              <a:gd name="connsiteY20" fmla="*/ 1660663 h 2012015"/>
              <a:gd name="connsiteX21" fmla="*/ 5879939 w 9250458"/>
              <a:gd name="connsiteY21" fmla="*/ 1787985 h 2012015"/>
              <a:gd name="connsiteX22" fmla="*/ 6366076 w 9250458"/>
              <a:gd name="connsiteY22" fmla="*/ 1834283 h 2012015"/>
              <a:gd name="connsiteX23" fmla="*/ 6701741 w 9250458"/>
              <a:gd name="connsiteY23" fmla="*/ 1672238 h 2012015"/>
              <a:gd name="connsiteX24" fmla="*/ 6829063 w 9250458"/>
              <a:gd name="connsiteY24" fmla="*/ 1880582 h 2012015"/>
              <a:gd name="connsiteX25" fmla="*/ 7083706 w 9250458"/>
              <a:gd name="connsiteY25" fmla="*/ 1845858 h 2012015"/>
              <a:gd name="connsiteX26" fmla="*/ 7384648 w 9250458"/>
              <a:gd name="connsiteY26" fmla="*/ 1741686 h 2012015"/>
              <a:gd name="connsiteX27" fmla="*/ 7454096 w 9250458"/>
              <a:gd name="connsiteY27" fmla="*/ 1892157 h 2012015"/>
              <a:gd name="connsiteX28" fmla="*/ 8157258 w 9250458"/>
              <a:gd name="connsiteY28" fmla="*/ 1621827 h 2012015"/>
              <a:gd name="connsiteX29" fmla="*/ 7870785 w 9250458"/>
              <a:gd name="connsiteY29" fmla="*/ 1880582 h 2012015"/>
              <a:gd name="connsiteX30" fmla="*/ 8506478 w 9250458"/>
              <a:gd name="connsiteY30" fmla="*/ 1720821 h 2012015"/>
              <a:gd name="connsiteX31" fmla="*/ 8578668 w 9250458"/>
              <a:gd name="connsiteY31" fmla="*/ 2012015 h 2012015"/>
              <a:gd name="connsiteX32" fmla="*/ 9250458 w 9250458"/>
              <a:gd name="connsiteY32" fmla="*/ 22542 h 2012015"/>
              <a:gd name="connsiteX0" fmla="*/ 837490 w 9250458"/>
              <a:gd name="connsiteY0" fmla="*/ 0 h 2012015"/>
              <a:gd name="connsiteX1" fmla="*/ 138896 w 9250458"/>
              <a:gd name="connsiteY1" fmla="*/ 699964 h 2012015"/>
              <a:gd name="connsiteX2" fmla="*/ 0 w 9250458"/>
              <a:gd name="connsiteY2" fmla="*/ 896734 h 2012015"/>
              <a:gd name="connsiteX3" fmla="*/ 196769 w 9250458"/>
              <a:gd name="connsiteY3" fmla="*/ 1255549 h 2012015"/>
              <a:gd name="connsiteX4" fmla="*/ 46298 w 9250458"/>
              <a:gd name="connsiteY4" fmla="*/ 1463893 h 2012015"/>
              <a:gd name="connsiteX5" fmla="*/ 34724 w 9250458"/>
              <a:gd name="connsiteY5" fmla="*/ 1892157 h 2012015"/>
              <a:gd name="connsiteX6" fmla="*/ 868101 w 9250458"/>
              <a:gd name="connsiteY6" fmla="*/ 1938455 h 2012015"/>
              <a:gd name="connsiteX7" fmla="*/ 1122744 w 9250458"/>
              <a:gd name="connsiteY7" fmla="*/ 1764835 h 2012015"/>
              <a:gd name="connsiteX8" fmla="*/ 1736202 w 9250458"/>
              <a:gd name="connsiteY8" fmla="*/ 1915306 h 2012015"/>
              <a:gd name="connsiteX9" fmla="*/ 2141316 w 9250458"/>
              <a:gd name="connsiteY9" fmla="*/ 1695387 h 2012015"/>
              <a:gd name="connsiteX10" fmla="*/ 2280212 w 9250458"/>
              <a:gd name="connsiteY10" fmla="*/ 1857433 h 2012015"/>
              <a:gd name="connsiteX11" fmla="*/ 2939969 w 9250458"/>
              <a:gd name="connsiteY11" fmla="*/ 1915306 h 2012015"/>
              <a:gd name="connsiteX12" fmla="*/ 3159888 w 9250458"/>
              <a:gd name="connsiteY12" fmla="*/ 1718536 h 2012015"/>
              <a:gd name="connsiteX13" fmla="*/ 3865944 w 9250458"/>
              <a:gd name="connsiteY13" fmla="*/ 1660663 h 2012015"/>
              <a:gd name="connsiteX14" fmla="*/ 3993266 w 9250458"/>
              <a:gd name="connsiteY14" fmla="*/ 1903731 h 2012015"/>
              <a:gd name="connsiteX15" fmla="*/ 4676172 w 9250458"/>
              <a:gd name="connsiteY15" fmla="*/ 1660663 h 2012015"/>
              <a:gd name="connsiteX16" fmla="*/ 5312779 w 9250458"/>
              <a:gd name="connsiteY16" fmla="*/ 1695387 h 2012015"/>
              <a:gd name="connsiteX17" fmla="*/ 4629873 w 9250458"/>
              <a:gd name="connsiteY17" fmla="*/ 1730111 h 2012015"/>
              <a:gd name="connsiteX18" fmla="*/ 4641448 w 9250458"/>
              <a:gd name="connsiteY18" fmla="*/ 1880582 h 2012015"/>
              <a:gd name="connsiteX19" fmla="*/ 5335929 w 9250458"/>
              <a:gd name="connsiteY19" fmla="*/ 1903731 h 2012015"/>
              <a:gd name="connsiteX20" fmla="*/ 5879939 w 9250458"/>
              <a:gd name="connsiteY20" fmla="*/ 1660663 h 2012015"/>
              <a:gd name="connsiteX21" fmla="*/ 5879939 w 9250458"/>
              <a:gd name="connsiteY21" fmla="*/ 1787985 h 2012015"/>
              <a:gd name="connsiteX22" fmla="*/ 6366076 w 9250458"/>
              <a:gd name="connsiteY22" fmla="*/ 1834283 h 2012015"/>
              <a:gd name="connsiteX23" fmla="*/ 6701741 w 9250458"/>
              <a:gd name="connsiteY23" fmla="*/ 1672238 h 2012015"/>
              <a:gd name="connsiteX24" fmla="*/ 6829063 w 9250458"/>
              <a:gd name="connsiteY24" fmla="*/ 1880582 h 2012015"/>
              <a:gd name="connsiteX25" fmla="*/ 7083706 w 9250458"/>
              <a:gd name="connsiteY25" fmla="*/ 1845858 h 2012015"/>
              <a:gd name="connsiteX26" fmla="*/ 7384648 w 9250458"/>
              <a:gd name="connsiteY26" fmla="*/ 1741686 h 2012015"/>
              <a:gd name="connsiteX27" fmla="*/ 7454096 w 9250458"/>
              <a:gd name="connsiteY27" fmla="*/ 1892157 h 2012015"/>
              <a:gd name="connsiteX28" fmla="*/ 8157258 w 9250458"/>
              <a:gd name="connsiteY28" fmla="*/ 1621827 h 2012015"/>
              <a:gd name="connsiteX29" fmla="*/ 7870785 w 9250458"/>
              <a:gd name="connsiteY29" fmla="*/ 1880582 h 2012015"/>
              <a:gd name="connsiteX30" fmla="*/ 8506478 w 9250458"/>
              <a:gd name="connsiteY30" fmla="*/ 1720821 h 2012015"/>
              <a:gd name="connsiteX31" fmla="*/ 8578668 w 9250458"/>
              <a:gd name="connsiteY31" fmla="*/ 2012015 h 2012015"/>
              <a:gd name="connsiteX32" fmla="*/ 9250458 w 9250458"/>
              <a:gd name="connsiteY32" fmla="*/ 22542 h 2012015"/>
              <a:gd name="connsiteX0" fmla="*/ 837490 w 9250458"/>
              <a:gd name="connsiteY0" fmla="*/ 0 h 1938455"/>
              <a:gd name="connsiteX1" fmla="*/ 138896 w 9250458"/>
              <a:gd name="connsiteY1" fmla="*/ 699964 h 1938455"/>
              <a:gd name="connsiteX2" fmla="*/ 0 w 9250458"/>
              <a:gd name="connsiteY2" fmla="*/ 896734 h 1938455"/>
              <a:gd name="connsiteX3" fmla="*/ 196769 w 9250458"/>
              <a:gd name="connsiteY3" fmla="*/ 1255549 h 1938455"/>
              <a:gd name="connsiteX4" fmla="*/ 46298 w 9250458"/>
              <a:gd name="connsiteY4" fmla="*/ 1463893 h 1938455"/>
              <a:gd name="connsiteX5" fmla="*/ 34724 w 9250458"/>
              <a:gd name="connsiteY5" fmla="*/ 1892157 h 1938455"/>
              <a:gd name="connsiteX6" fmla="*/ 868101 w 9250458"/>
              <a:gd name="connsiteY6" fmla="*/ 1938455 h 1938455"/>
              <a:gd name="connsiteX7" fmla="*/ 1122744 w 9250458"/>
              <a:gd name="connsiteY7" fmla="*/ 1764835 h 1938455"/>
              <a:gd name="connsiteX8" fmla="*/ 1736202 w 9250458"/>
              <a:gd name="connsiteY8" fmla="*/ 1915306 h 1938455"/>
              <a:gd name="connsiteX9" fmla="*/ 2141316 w 9250458"/>
              <a:gd name="connsiteY9" fmla="*/ 1695387 h 1938455"/>
              <a:gd name="connsiteX10" fmla="*/ 2280212 w 9250458"/>
              <a:gd name="connsiteY10" fmla="*/ 1857433 h 1938455"/>
              <a:gd name="connsiteX11" fmla="*/ 2939969 w 9250458"/>
              <a:gd name="connsiteY11" fmla="*/ 1915306 h 1938455"/>
              <a:gd name="connsiteX12" fmla="*/ 3159888 w 9250458"/>
              <a:gd name="connsiteY12" fmla="*/ 1718536 h 1938455"/>
              <a:gd name="connsiteX13" fmla="*/ 3865944 w 9250458"/>
              <a:gd name="connsiteY13" fmla="*/ 1660663 h 1938455"/>
              <a:gd name="connsiteX14" fmla="*/ 3993266 w 9250458"/>
              <a:gd name="connsiteY14" fmla="*/ 1903731 h 1938455"/>
              <a:gd name="connsiteX15" fmla="*/ 4676172 w 9250458"/>
              <a:gd name="connsiteY15" fmla="*/ 1660663 h 1938455"/>
              <a:gd name="connsiteX16" fmla="*/ 5312779 w 9250458"/>
              <a:gd name="connsiteY16" fmla="*/ 1695387 h 1938455"/>
              <a:gd name="connsiteX17" fmla="*/ 4629873 w 9250458"/>
              <a:gd name="connsiteY17" fmla="*/ 1730111 h 1938455"/>
              <a:gd name="connsiteX18" fmla="*/ 4641448 w 9250458"/>
              <a:gd name="connsiteY18" fmla="*/ 1880582 h 1938455"/>
              <a:gd name="connsiteX19" fmla="*/ 5335929 w 9250458"/>
              <a:gd name="connsiteY19" fmla="*/ 1903731 h 1938455"/>
              <a:gd name="connsiteX20" fmla="*/ 5879939 w 9250458"/>
              <a:gd name="connsiteY20" fmla="*/ 1660663 h 1938455"/>
              <a:gd name="connsiteX21" fmla="*/ 5879939 w 9250458"/>
              <a:gd name="connsiteY21" fmla="*/ 1787985 h 1938455"/>
              <a:gd name="connsiteX22" fmla="*/ 6366076 w 9250458"/>
              <a:gd name="connsiteY22" fmla="*/ 1834283 h 1938455"/>
              <a:gd name="connsiteX23" fmla="*/ 6701741 w 9250458"/>
              <a:gd name="connsiteY23" fmla="*/ 1672238 h 1938455"/>
              <a:gd name="connsiteX24" fmla="*/ 6829063 w 9250458"/>
              <a:gd name="connsiteY24" fmla="*/ 1880582 h 1938455"/>
              <a:gd name="connsiteX25" fmla="*/ 7083706 w 9250458"/>
              <a:gd name="connsiteY25" fmla="*/ 1845858 h 1938455"/>
              <a:gd name="connsiteX26" fmla="*/ 7384648 w 9250458"/>
              <a:gd name="connsiteY26" fmla="*/ 1741686 h 1938455"/>
              <a:gd name="connsiteX27" fmla="*/ 7454096 w 9250458"/>
              <a:gd name="connsiteY27" fmla="*/ 1892157 h 1938455"/>
              <a:gd name="connsiteX28" fmla="*/ 8157258 w 9250458"/>
              <a:gd name="connsiteY28" fmla="*/ 1621827 h 1938455"/>
              <a:gd name="connsiteX29" fmla="*/ 7870785 w 9250458"/>
              <a:gd name="connsiteY29" fmla="*/ 1880582 h 1938455"/>
              <a:gd name="connsiteX30" fmla="*/ 8506478 w 9250458"/>
              <a:gd name="connsiteY30" fmla="*/ 1720821 h 1938455"/>
              <a:gd name="connsiteX31" fmla="*/ 8554605 w 9250458"/>
              <a:gd name="connsiteY31" fmla="*/ 1891699 h 1938455"/>
              <a:gd name="connsiteX32" fmla="*/ 9250458 w 9250458"/>
              <a:gd name="connsiteY32" fmla="*/ 22542 h 1938455"/>
              <a:gd name="connsiteX0" fmla="*/ 837490 w 9840005"/>
              <a:gd name="connsiteY0" fmla="*/ 0 h 1938455"/>
              <a:gd name="connsiteX1" fmla="*/ 138896 w 9840005"/>
              <a:gd name="connsiteY1" fmla="*/ 699964 h 1938455"/>
              <a:gd name="connsiteX2" fmla="*/ 0 w 9840005"/>
              <a:gd name="connsiteY2" fmla="*/ 896734 h 1938455"/>
              <a:gd name="connsiteX3" fmla="*/ 196769 w 9840005"/>
              <a:gd name="connsiteY3" fmla="*/ 1255549 h 1938455"/>
              <a:gd name="connsiteX4" fmla="*/ 46298 w 9840005"/>
              <a:gd name="connsiteY4" fmla="*/ 1463893 h 1938455"/>
              <a:gd name="connsiteX5" fmla="*/ 34724 w 9840005"/>
              <a:gd name="connsiteY5" fmla="*/ 1892157 h 1938455"/>
              <a:gd name="connsiteX6" fmla="*/ 868101 w 9840005"/>
              <a:gd name="connsiteY6" fmla="*/ 1938455 h 1938455"/>
              <a:gd name="connsiteX7" fmla="*/ 1122744 w 9840005"/>
              <a:gd name="connsiteY7" fmla="*/ 1764835 h 1938455"/>
              <a:gd name="connsiteX8" fmla="*/ 1736202 w 9840005"/>
              <a:gd name="connsiteY8" fmla="*/ 1915306 h 1938455"/>
              <a:gd name="connsiteX9" fmla="*/ 2141316 w 9840005"/>
              <a:gd name="connsiteY9" fmla="*/ 1695387 h 1938455"/>
              <a:gd name="connsiteX10" fmla="*/ 2280212 w 9840005"/>
              <a:gd name="connsiteY10" fmla="*/ 1857433 h 1938455"/>
              <a:gd name="connsiteX11" fmla="*/ 2939969 w 9840005"/>
              <a:gd name="connsiteY11" fmla="*/ 1915306 h 1938455"/>
              <a:gd name="connsiteX12" fmla="*/ 3159888 w 9840005"/>
              <a:gd name="connsiteY12" fmla="*/ 1718536 h 1938455"/>
              <a:gd name="connsiteX13" fmla="*/ 3865944 w 9840005"/>
              <a:gd name="connsiteY13" fmla="*/ 1660663 h 1938455"/>
              <a:gd name="connsiteX14" fmla="*/ 3993266 w 9840005"/>
              <a:gd name="connsiteY14" fmla="*/ 1903731 h 1938455"/>
              <a:gd name="connsiteX15" fmla="*/ 4676172 w 9840005"/>
              <a:gd name="connsiteY15" fmla="*/ 1660663 h 1938455"/>
              <a:gd name="connsiteX16" fmla="*/ 5312779 w 9840005"/>
              <a:gd name="connsiteY16" fmla="*/ 1695387 h 1938455"/>
              <a:gd name="connsiteX17" fmla="*/ 4629873 w 9840005"/>
              <a:gd name="connsiteY17" fmla="*/ 1730111 h 1938455"/>
              <a:gd name="connsiteX18" fmla="*/ 4641448 w 9840005"/>
              <a:gd name="connsiteY18" fmla="*/ 1880582 h 1938455"/>
              <a:gd name="connsiteX19" fmla="*/ 5335929 w 9840005"/>
              <a:gd name="connsiteY19" fmla="*/ 1903731 h 1938455"/>
              <a:gd name="connsiteX20" fmla="*/ 5879939 w 9840005"/>
              <a:gd name="connsiteY20" fmla="*/ 1660663 h 1938455"/>
              <a:gd name="connsiteX21" fmla="*/ 5879939 w 9840005"/>
              <a:gd name="connsiteY21" fmla="*/ 1787985 h 1938455"/>
              <a:gd name="connsiteX22" fmla="*/ 6366076 w 9840005"/>
              <a:gd name="connsiteY22" fmla="*/ 1834283 h 1938455"/>
              <a:gd name="connsiteX23" fmla="*/ 6701741 w 9840005"/>
              <a:gd name="connsiteY23" fmla="*/ 1672238 h 1938455"/>
              <a:gd name="connsiteX24" fmla="*/ 6829063 w 9840005"/>
              <a:gd name="connsiteY24" fmla="*/ 1880582 h 1938455"/>
              <a:gd name="connsiteX25" fmla="*/ 7083706 w 9840005"/>
              <a:gd name="connsiteY25" fmla="*/ 1845858 h 1938455"/>
              <a:gd name="connsiteX26" fmla="*/ 7384648 w 9840005"/>
              <a:gd name="connsiteY26" fmla="*/ 1741686 h 1938455"/>
              <a:gd name="connsiteX27" fmla="*/ 7454096 w 9840005"/>
              <a:gd name="connsiteY27" fmla="*/ 1892157 h 1938455"/>
              <a:gd name="connsiteX28" fmla="*/ 8157258 w 9840005"/>
              <a:gd name="connsiteY28" fmla="*/ 1621827 h 1938455"/>
              <a:gd name="connsiteX29" fmla="*/ 7870785 w 9840005"/>
              <a:gd name="connsiteY29" fmla="*/ 1880582 h 1938455"/>
              <a:gd name="connsiteX30" fmla="*/ 8506478 w 9840005"/>
              <a:gd name="connsiteY30" fmla="*/ 1720821 h 1938455"/>
              <a:gd name="connsiteX31" fmla="*/ 8554605 w 9840005"/>
              <a:gd name="connsiteY31" fmla="*/ 1891699 h 1938455"/>
              <a:gd name="connsiteX32" fmla="*/ 9840005 w 9840005"/>
              <a:gd name="connsiteY32" fmla="*/ 178952 h 1938455"/>
              <a:gd name="connsiteX0" fmla="*/ 837490 w 9840023"/>
              <a:gd name="connsiteY0" fmla="*/ 0 h 1938455"/>
              <a:gd name="connsiteX1" fmla="*/ 138896 w 9840023"/>
              <a:gd name="connsiteY1" fmla="*/ 699964 h 1938455"/>
              <a:gd name="connsiteX2" fmla="*/ 0 w 9840023"/>
              <a:gd name="connsiteY2" fmla="*/ 896734 h 1938455"/>
              <a:gd name="connsiteX3" fmla="*/ 196769 w 9840023"/>
              <a:gd name="connsiteY3" fmla="*/ 1255549 h 1938455"/>
              <a:gd name="connsiteX4" fmla="*/ 46298 w 9840023"/>
              <a:gd name="connsiteY4" fmla="*/ 1463893 h 1938455"/>
              <a:gd name="connsiteX5" fmla="*/ 34724 w 9840023"/>
              <a:gd name="connsiteY5" fmla="*/ 1892157 h 1938455"/>
              <a:gd name="connsiteX6" fmla="*/ 868101 w 9840023"/>
              <a:gd name="connsiteY6" fmla="*/ 1938455 h 1938455"/>
              <a:gd name="connsiteX7" fmla="*/ 1122744 w 9840023"/>
              <a:gd name="connsiteY7" fmla="*/ 1764835 h 1938455"/>
              <a:gd name="connsiteX8" fmla="*/ 1736202 w 9840023"/>
              <a:gd name="connsiteY8" fmla="*/ 1915306 h 1938455"/>
              <a:gd name="connsiteX9" fmla="*/ 2141316 w 9840023"/>
              <a:gd name="connsiteY9" fmla="*/ 1695387 h 1938455"/>
              <a:gd name="connsiteX10" fmla="*/ 2280212 w 9840023"/>
              <a:gd name="connsiteY10" fmla="*/ 1857433 h 1938455"/>
              <a:gd name="connsiteX11" fmla="*/ 2939969 w 9840023"/>
              <a:gd name="connsiteY11" fmla="*/ 1915306 h 1938455"/>
              <a:gd name="connsiteX12" fmla="*/ 3159888 w 9840023"/>
              <a:gd name="connsiteY12" fmla="*/ 1718536 h 1938455"/>
              <a:gd name="connsiteX13" fmla="*/ 3865944 w 9840023"/>
              <a:gd name="connsiteY13" fmla="*/ 1660663 h 1938455"/>
              <a:gd name="connsiteX14" fmla="*/ 3993266 w 9840023"/>
              <a:gd name="connsiteY14" fmla="*/ 1903731 h 1938455"/>
              <a:gd name="connsiteX15" fmla="*/ 4676172 w 9840023"/>
              <a:gd name="connsiteY15" fmla="*/ 1660663 h 1938455"/>
              <a:gd name="connsiteX16" fmla="*/ 5312779 w 9840023"/>
              <a:gd name="connsiteY16" fmla="*/ 1695387 h 1938455"/>
              <a:gd name="connsiteX17" fmla="*/ 4629873 w 9840023"/>
              <a:gd name="connsiteY17" fmla="*/ 1730111 h 1938455"/>
              <a:gd name="connsiteX18" fmla="*/ 4641448 w 9840023"/>
              <a:gd name="connsiteY18" fmla="*/ 1880582 h 1938455"/>
              <a:gd name="connsiteX19" fmla="*/ 5335929 w 9840023"/>
              <a:gd name="connsiteY19" fmla="*/ 1903731 h 1938455"/>
              <a:gd name="connsiteX20" fmla="*/ 5879939 w 9840023"/>
              <a:gd name="connsiteY20" fmla="*/ 1660663 h 1938455"/>
              <a:gd name="connsiteX21" fmla="*/ 5879939 w 9840023"/>
              <a:gd name="connsiteY21" fmla="*/ 1787985 h 1938455"/>
              <a:gd name="connsiteX22" fmla="*/ 6366076 w 9840023"/>
              <a:gd name="connsiteY22" fmla="*/ 1834283 h 1938455"/>
              <a:gd name="connsiteX23" fmla="*/ 6701741 w 9840023"/>
              <a:gd name="connsiteY23" fmla="*/ 1672238 h 1938455"/>
              <a:gd name="connsiteX24" fmla="*/ 6829063 w 9840023"/>
              <a:gd name="connsiteY24" fmla="*/ 1880582 h 1938455"/>
              <a:gd name="connsiteX25" fmla="*/ 7083706 w 9840023"/>
              <a:gd name="connsiteY25" fmla="*/ 1845858 h 1938455"/>
              <a:gd name="connsiteX26" fmla="*/ 7384648 w 9840023"/>
              <a:gd name="connsiteY26" fmla="*/ 1741686 h 1938455"/>
              <a:gd name="connsiteX27" fmla="*/ 7454096 w 9840023"/>
              <a:gd name="connsiteY27" fmla="*/ 1892157 h 1938455"/>
              <a:gd name="connsiteX28" fmla="*/ 8157258 w 9840023"/>
              <a:gd name="connsiteY28" fmla="*/ 1621827 h 1938455"/>
              <a:gd name="connsiteX29" fmla="*/ 7870785 w 9840023"/>
              <a:gd name="connsiteY29" fmla="*/ 1880582 h 1938455"/>
              <a:gd name="connsiteX30" fmla="*/ 8506478 w 9840023"/>
              <a:gd name="connsiteY30" fmla="*/ 1720821 h 1938455"/>
              <a:gd name="connsiteX31" fmla="*/ 8554605 w 9840023"/>
              <a:gd name="connsiteY31" fmla="*/ 1891699 h 1938455"/>
              <a:gd name="connsiteX32" fmla="*/ 9840005 w 9840023"/>
              <a:gd name="connsiteY32" fmla="*/ 178952 h 1938455"/>
              <a:gd name="connsiteX0" fmla="*/ 837490 w 9888149"/>
              <a:gd name="connsiteY0" fmla="*/ 109806 h 2048261"/>
              <a:gd name="connsiteX1" fmla="*/ 138896 w 9888149"/>
              <a:gd name="connsiteY1" fmla="*/ 809770 h 2048261"/>
              <a:gd name="connsiteX2" fmla="*/ 0 w 9888149"/>
              <a:gd name="connsiteY2" fmla="*/ 1006540 h 2048261"/>
              <a:gd name="connsiteX3" fmla="*/ 196769 w 9888149"/>
              <a:gd name="connsiteY3" fmla="*/ 1365355 h 2048261"/>
              <a:gd name="connsiteX4" fmla="*/ 46298 w 9888149"/>
              <a:gd name="connsiteY4" fmla="*/ 1573699 h 2048261"/>
              <a:gd name="connsiteX5" fmla="*/ 34724 w 9888149"/>
              <a:gd name="connsiteY5" fmla="*/ 2001963 h 2048261"/>
              <a:gd name="connsiteX6" fmla="*/ 868101 w 9888149"/>
              <a:gd name="connsiteY6" fmla="*/ 2048261 h 2048261"/>
              <a:gd name="connsiteX7" fmla="*/ 1122744 w 9888149"/>
              <a:gd name="connsiteY7" fmla="*/ 1874641 h 2048261"/>
              <a:gd name="connsiteX8" fmla="*/ 1736202 w 9888149"/>
              <a:gd name="connsiteY8" fmla="*/ 2025112 h 2048261"/>
              <a:gd name="connsiteX9" fmla="*/ 2141316 w 9888149"/>
              <a:gd name="connsiteY9" fmla="*/ 1805193 h 2048261"/>
              <a:gd name="connsiteX10" fmla="*/ 2280212 w 9888149"/>
              <a:gd name="connsiteY10" fmla="*/ 1967239 h 2048261"/>
              <a:gd name="connsiteX11" fmla="*/ 2939969 w 9888149"/>
              <a:gd name="connsiteY11" fmla="*/ 2025112 h 2048261"/>
              <a:gd name="connsiteX12" fmla="*/ 3159888 w 9888149"/>
              <a:gd name="connsiteY12" fmla="*/ 1828342 h 2048261"/>
              <a:gd name="connsiteX13" fmla="*/ 3865944 w 9888149"/>
              <a:gd name="connsiteY13" fmla="*/ 1770469 h 2048261"/>
              <a:gd name="connsiteX14" fmla="*/ 3993266 w 9888149"/>
              <a:gd name="connsiteY14" fmla="*/ 2013537 h 2048261"/>
              <a:gd name="connsiteX15" fmla="*/ 4676172 w 9888149"/>
              <a:gd name="connsiteY15" fmla="*/ 1770469 h 2048261"/>
              <a:gd name="connsiteX16" fmla="*/ 5312779 w 9888149"/>
              <a:gd name="connsiteY16" fmla="*/ 1805193 h 2048261"/>
              <a:gd name="connsiteX17" fmla="*/ 4629873 w 9888149"/>
              <a:gd name="connsiteY17" fmla="*/ 1839917 h 2048261"/>
              <a:gd name="connsiteX18" fmla="*/ 4641448 w 9888149"/>
              <a:gd name="connsiteY18" fmla="*/ 1990388 h 2048261"/>
              <a:gd name="connsiteX19" fmla="*/ 5335929 w 9888149"/>
              <a:gd name="connsiteY19" fmla="*/ 2013537 h 2048261"/>
              <a:gd name="connsiteX20" fmla="*/ 5879939 w 9888149"/>
              <a:gd name="connsiteY20" fmla="*/ 1770469 h 2048261"/>
              <a:gd name="connsiteX21" fmla="*/ 5879939 w 9888149"/>
              <a:gd name="connsiteY21" fmla="*/ 1897791 h 2048261"/>
              <a:gd name="connsiteX22" fmla="*/ 6366076 w 9888149"/>
              <a:gd name="connsiteY22" fmla="*/ 1944089 h 2048261"/>
              <a:gd name="connsiteX23" fmla="*/ 6701741 w 9888149"/>
              <a:gd name="connsiteY23" fmla="*/ 1782044 h 2048261"/>
              <a:gd name="connsiteX24" fmla="*/ 6829063 w 9888149"/>
              <a:gd name="connsiteY24" fmla="*/ 1990388 h 2048261"/>
              <a:gd name="connsiteX25" fmla="*/ 7083706 w 9888149"/>
              <a:gd name="connsiteY25" fmla="*/ 1955664 h 2048261"/>
              <a:gd name="connsiteX26" fmla="*/ 7384648 w 9888149"/>
              <a:gd name="connsiteY26" fmla="*/ 1851492 h 2048261"/>
              <a:gd name="connsiteX27" fmla="*/ 7454096 w 9888149"/>
              <a:gd name="connsiteY27" fmla="*/ 2001963 h 2048261"/>
              <a:gd name="connsiteX28" fmla="*/ 8157258 w 9888149"/>
              <a:gd name="connsiteY28" fmla="*/ 1731633 h 2048261"/>
              <a:gd name="connsiteX29" fmla="*/ 7870785 w 9888149"/>
              <a:gd name="connsiteY29" fmla="*/ 1990388 h 2048261"/>
              <a:gd name="connsiteX30" fmla="*/ 8506478 w 9888149"/>
              <a:gd name="connsiteY30" fmla="*/ 1830627 h 2048261"/>
              <a:gd name="connsiteX31" fmla="*/ 8554605 w 9888149"/>
              <a:gd name="connsiteY31" fmla="*/ 2001505 h 2048261"/>
              <a:gd name="connsiteX32" fmla="*/ 9888132 w 9888149"/>
              <a:gd name="connsiteY32" fmla="*/ 0 h 2048261"/>
              <a:gd name="connsiteX0" fmla="*/ 837490 w 9914028"/>
              <a:gd name="connsiteY0" fmla="*/ 109806 h 2048261"/>
              <a:gd name="connsiteX1" fmla="*/ 138896 w 9914028"/>
              <a:gd name="connsiteY1" fmla="*/ 809770 h 2048261"/>
              <a:gd name="connsiteX2" fmla="*/ 0 w 9914028"/>
              <a:gd name="connsiteY2" fmla="*/ 1006540 h 2048261"/>
              <a:gd name="connsiteX3" fmla="*/ 196769 w 9914028"/>
              <a:gd name="connsiteY3" fmla="*/ 1365355 h 2048261"/>
              <a:gd name="connsiteX4" fmla="*/ 46298 w 9914028"/>
              <a:gd name="connsiteY4" fmla="*/ 1573699 h 2048261"/>
              <a:gd name="connsiteX5" fmla="*/ 34724 w 9914028"/>
              <a:gd name="connsiteY5" fmla="*/ 2001963 h 2048261"/>
              <a:gd name="connsiteX6" fmla="*/ 868101 w 9914028"/>
              <a:gd name="connsiteY6" fmla="*/ 2048261 h 2048261"/>
              <a:gd name="connsiteX7" fmla="*/ 1122744 w 9914028"/>
              <a:gd name="connsiteY7" fmla="*/ 1874641 h 2048261"/>
              <a:gd name="connsiteX8" fmla="*/ 1736202 w 9914028"/>
              <a:gd name="connsiteY8" fmla="*/ 2025112 h 2048261"/>
              <a:gd name="connsiteX9" fmla="*/ 2141316 w 9914028"/>
              <a:gd name="connsiteY9" fmla="*/ 1805193 h 2048261"/>
              <a:gd name="connsiteX10" fmla="*/ 2280212 w 9914028"/>
              <a:gd name="connsiteY10" fmla="*/ 1967239 h 2048261"/>
              <a:gd name="connsiteX11" fmla="*/ 2939969 w 9914028"/>
              <a:gd name="connsiteY11" fmla="*/ 2025112 h 2048261"/>
              <a:gd name="connsiteX12" fmla="*/ 3159888 w 9914028"/>
              <a:gd name="connsiteY12" fmla="*/ 1828342 h 2048261"/>
              <a:gd name="connsiteX13" fmla="*/ 3865944 w 9914028"/>
              <a:gd name="connsiteY13" fmla="*/ 1770469 h 2048261"/>
              <a:gd name="connsiteX14" fmla="*/ 3993266 w 9914028"/>
              <a:gd name="connsiteY14" fmla="*/ 2013537 h 2048261"/>
              <a:gd name="connsiteX15" fmla="*/ 4676172 w 9914028"/>
              <a:gd name="connsiteY15" fmla="*/ 1770469 h 2048261"/>
              <a:gd name="connsiteX16" fmla="*/ 5312779 w 9914028"/>
              <a:gd name="connsiteY16" fmla="*/ 1805193 h 2048261"/>
              <a:gd name="connsiteX17" fmla="*/ 4629873 w 9914028"/>
              <a:gd name="connsiteY17" fmla="*/ 1839917 h 2048261"/>
              <a:gd name="connsiteX18" fmla="*/ 4641448 w 9914028"/>
              <a:gd name="connsiteY18" fmla="*/ 1990388 h 2048261"/>
              <a:gd name="connsiteX19" fmla="*/ 5335929 w 9914028"/>
              <a:gd name="connsiteY19" fmla="*/ 2013537 h 2048261"/>
              <a:gd name="connsiteX20" fmla="*/ 5879939 w 9914028"/>
              <a:gd name="connsiteY20" fmla="*/ 1770469 h 2048261"/>
              <a:gd name="connsiteX21" fmla="*/ 5879939 w 9914028"/>
              <a:gd name="connsiteY21" fmla="*/ 1897791 h 2048261"/>
              <a:gd name="connsiteX22" fmla="*/ 6366076 w 9914028"/>
              <a:gd name="connsiteY22" fmla="*/ 1944089 h 2048261"/>
              <a:gd name="connsiteX23" fmla="*/ 6701741 w 9914028"/>
              <a:gd name="connsiteY23" fmla="*/ 1782044 h 2048261"/>
              <a:gd name="connsiteX24" fmla="*/ 6829063 w 9914028"/>
              <a:gd name="connsiteY24" fmla="*/ 1990388 h 2048261"/>
              <a:gd name="connsiteX25" fmla="*/ 7083706 w 9914028"/>
              <a:gd name="connsiteY25" fmla="*/ 1955664 h 2048261"/>
              <a:gd name="connsiteX26" fmla="*/ 7384648 w 9914028"/>
              <a:gd name="connsiteY26" fmla="*/ 1851492 h 2048261"/>
              <a:gd name="connsiteX27" fmla="*/ 7454096 w 9914028"/>
              <a:gd name="connsiteY27" fmla="*/ 2001963 h 2048261"/>
              <a:gd name="connsiteX28" fmla="*/ 8157258 w 9914028"/>
              <a:gd name="connsiteY28" fmla="*/ 1731633 h 2048261"/>
              <a:gd name="connsiteX29" fmla="*/ 7870785 w 9914028"/>
              <a:gd name="connsiteY29" fmla="*/ 1990388 h 2048261"/>
              <a:gd name="connsiteX30" fmla="*/ 8506478 w 9914028"/>
              <a:gd name="connsiteY30" fmla="*/ 1830627 h 2048261"/>
              <a:gd name="connsiteX31" fmla="*/ 8554605 w 9914028"/>
              <a:gd name="connsiteY31" fmla="*/ 2001505 h 2048261"/>
              <a:gd name="connsiteX32" fmla="*/ 9888132 w 9914028"/>
              <a:gd name="connsiteY32" fmla="*/ 0 h 204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9914028" h="2048261">
                <a:moveTo>
                  <a:pt x="837490" y="109806"/>
                </a:moveTo>
                <a:lnTo>
                  <a:pt x="138896" y="809770"/>
                </a:lnTo>
                <a:lnTo>
                  <a:pt x="0" y="1006540"/>
                </a:lnTo>
                <a:lnTo>
                  <a:pt x="196769" y="1365355"/>
                </a:lnTo>
                <a:lnTo>
                  <a:pt x="46298" y="1573699"/>
                </a:lnTo>
                <a:lnTo>
                  <a:pt x="34724" y="2001963"/>
                </a:lnTo>
                <a:lnTo>
                  <a:pt x="868101" y="2048261"/>
                </a:lnTo>
                <a:lnTo>
                  <a:pt x="1122744" y="1874641"/>
                </a:lnTo>
                <a:lnTo>
                  <a:pt x="1736202" y="2025112"/>
                </a:lnTo>
                <a:lnTo>
                  <a:pt x="2141316" y="1805193"/>
                </a:lnTo>
                <a:lnTo>
                  <a:pt x="2280212" y="1967239"/>
                </a:lnTo>
                <a:lnTo>
                  <a:pt x="2939969" y="2025112"/>
                </a:lnTo>
                <a:lnTo>
                  <a:pt x="3159888" y="1828342"/>
                </a:lnTo>
                <a:lnTo>
                  <a:pt x="3865944" y="1770469"/>
                </a:lnTo>
                <a:lnTo>
                  <a:pt x="3993266" y="2013537"/>
                </a:lnTo>
                <a:lnTo>
                  <a:pt x="4676172" y="1770469"/>
                </a:lnTo>
                <a:lnTo>
                  <a:pt x="5312779" y="1805193"/>
                </a:lnTo>
                <a:lnTo>
                  <a:pt x="4629873" y="1839917"/>
                </a:lnTo>
                <a:lnTo>
                  <a:pt x="4641448" y="1990388"/>
                </a:lnTo>
                <a:lnTo>
                  <a:pt x="5335929" y="2013537"/>
                </a:lnTo>
                <a:lnTo>
                  <a:pt x="5879939" y="1770469"/>
                </a:lnTo>
                <a:lnTo>
                  <a:pt x="5879939" y="1897791"/>
                </a:lnTo>
                <a:lnTo>
                  <a:pt x="6366076" y="1944089"/>
                </a:lnTo>
                <a:lnTo>
                  <a:pt x="6701741" y="1782044"/>
                </a:lnTo>
                <a:lnTo>
                  <a:pt x="6829063" y="1990388"/>
                </a:lnTo>
                <a:lnTo>
                  <a:pt x="7083706" y="1955664"/>
                </a:lnTo>
                <a:lnTo>
                  <a:pt x="7384648" y="1851492"/>
                </a:lnTo>
                <a:lnTo>
                  <a:pt x="7454096" y="2001963"/>
                </a:lnTo>
                <a:cubicBezTo>
                  <a:pt x="7688483" y="1911853"/>
                  <a:pt x="7995061" y="1677364"/>
                  <a:pt x="8157258" y="1731633"/>
                </a:cubicBezTo>
                <a:lnTo>
                  <a:pt x="7870785" y="1990388"/>
                </a:lnTo>
                <a:lnTo>
                  <a:pt x="8506478" y="1830627"/>
                </a:lnTo>
                <a:lnTo>
                  <a:pt x="8554605" y="2001505"/>
                </a:lnTo>
                <a:cubicBezTo>
                  <a:pt x="8983072" y="1430589"/>
                  <a:pt x="10097339" y="498727"/>
                  <a:pt x="9888132" y="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871071" y="643565"/>
            <a:ext cx="898515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9600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힐링음악</a:t>
            </a:r>
            <a:r>
              <a:rPr lang="ko-KR" altLang="en-US" sz="9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 발표하기</a:t>
            </a:r>
            <a:endParaRPr lang="ko-KR" altLang="en-US" sz="9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243071" y="281424"/>
            <a:ext cx="11721601" cy="6360160"/>
          </a:xfrm>
          <a:prstGeom prst="rect">
            <a:avLst/>
          </a:prstGeom>
          <a:noFill/>
          <a:ln w="127000">
            <a:solidFill>
              <a:schemeClr val="bg1">
                <a:alpha val="4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2297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 rot="21363084">
            <a:off x="896650" y="2228415"/>
            <a:ext cx="8836802" cy="1103761"/>
          </a:xfrm>
          <a:prstGeom prst="rect">
            <a:avLst/>
          </a:prstGeom>
          <a:solidFill>
            <a:srgbClr val="FFC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372" y="483882"/>
            <a:ext cx="1158240" cy="1791232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32" b="99728" l="9836" r="89982">
                        <a14:foregroundMark x1="69581" y1="85986" x2="82332" y2="99728"/>
                        <a14:foregroundMark x1="57013" y1="74014" x2="68488" y2="73197"/>
                        <a14:foregroundMark x1="16211" y1="61361" x2="20036" y2="74422"/>
                        <a14:foregroundMark x1="13661" y1="63401" x2="22040" y2="60680"/>
                        <a14:foregroundMark x1="15301" y1="67075" x2="12933" y2="71293"/>
                        <a14:foregroundMark x1="19126" y1="72517" x2="15665" y2="75782"/>
                        <a14:foregroundMark x1="22404" y1="60952" x2="22587" y2="67075"/>
                        <a14:foregroundMark x1="23497" y1="63265" x2="22951" y2="65578"/>
                        <a14:foregroundMark x1="23862" y1="64898" x2="22040" y2="67075"/>
                        <a14:foregroundMark x1="12750" y1="64490" x2="14026" y2="66939"/>
                        <a14:foregroundMark x1="24044" y1="65306" x2="21676" y2="68027"/>
                        <a14:foregroundMark x1="14572" y1="72517" x2="13661" y2="70748"/>
                        <a14:foregroundMark x1="22587" y1="72245" x2="22951" y2="68844"/>
                        <a14:foregroundMark x1="19854" y1="75646" x2="20947" y2="76190"/>
                        <a14:backgroundMark x1="14208" y1="83810" x2="61020" y2="98776"/>
                        <a14:backgroundMark x1="47541" y1="78776" x2="53552" y2="82313"/>
                        <a14:backgroundMark x1="73042" y1="62313" x2="76685" y2="69796"/>
                        <a14:backgroundMark x1="76867" y1="73469" x2="75410" y2="75510"/>
                        <a14:backgroundMark x1="15483" y1="70340" x2="15301" y2="73469"/>
                        <a14:backgroundMark x1="12568" y1="71020" x2="13115" y2="72109"/>
                        <a14:backgroundMark x1="21676" y1="69796" x2="21311" y2="73061"/>
                        <a14:backgroundMark x1="18033" y1="74694" x2="18397" y2="76599"/>
                        <a14:backgroundMark x1="18579" y1="73469" x2="18397" y2="75374"/>
                      </a14:backgroundRemoval>
                    </a14:imgEffect>
                  </a14:imgLayer>
                </a14:imgProps>
              </a:ext>
            </a:extLst>
          </a:blip>
          <a:srcRect l="25131" t="48334" b="1"/>
          <a:stretch/>
        </p:blipFill>
        <p:spPr>
          <a:xfrm>
            <a:off x="6656158" y="1743709"/>
            <a:ext cx="5535842" cy="5114291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1218" y="437141"/>
            <a:ext cx="2571668" cy="547254"/>
          </a:xfrm>
          <a:prstGeom prst="rect">
            <a:avLst/>
          </a:prstGeom>
        </p:spPr>
      </p:pic>
      <p:sp>
        <p:nvSpPr>
          <p:cNvPr id="13" name="직사각형 12"/>
          <p:cNvSpPr/>
          <p:nvPr/>
        </p:nvSpPr>
        <p:spPr>
          <a:xfrm rot="21114169">
            <a:off x="739686" y="2111023"/>
            <a:ext cx="8957079" cy="1172848"/>
          </a:xfrm>
          <a:prstGeom prst="rect">
            <a:avLst/>
          </a:prstGeom>
          <a:solidFill>
            <a:srgbClr val="C00000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 rot="21224205">
            <a:off x="1081586" y="1967645"/>
            <a:ext cx="89250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600" dirty="0" smtClean="0"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나 좀 내버려 둬</a:t>
            </a:r>
            <a:r>
              <a:rPr lang="en-US" altLang="ko-KR" sz="9600" dirty="0" smtClean="0"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!!</a:t>
            </a:r>
            <a:endParaRPr lang="ko-KR" altLang="en-US" sz="9600" dirty="0"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50471" y="4097738"/>
            <a:ext cx="72341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5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-</a:t>
            </a:r>
            <a:r>
              <a:rPr lang="ko-KR" altLang="en-US" sz="5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슬플 때는 이 노래를 들어봐</a:t>
            </a:r>
            <a:r>
              <a:rPr lang="en-US" altLang="ko-KR" sz="5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-</a:t>
            </a:r>
            <a:endParaRPr lang="en-US" altLang="ko-KR" sz="5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245292" y="273135"/>
            <a:ext cx="11900988" cy="6360160"/>
            <a:chOff x="234102" y="240042"/>
            <a:chExt cx="11900988" cy="6360160"/>
          </a:xfrm>
        </p:grpSpPr>
        <p:sp>
          <p:nvSpPr>
            <p:cNvPr id="7" name="직사각형 6"/>
            <p:cNvSpPr/>
            <p:nvPr/>
          </p:nvSpPr>
          <p:spPr>
            <a:xfrm>
              <a:off x="234102" y="240042"/>
              <a:ext cx="11721601" cy="6360160"/>
            </a:xfrm>
            <a:prstGeom prst="rect">
              <a:avLst/>
            </a:prstGeom>
            <a:solidFill>
              <a:srgbClr val="FFFFFF">
                <a:alpha val="81176"/>
              </a:srgbClr>
            </a:solidFill>
            <a:ln w="127000">
              <a:solidFill>
                <a:schemeClr val="bg1">
                  <a:alpha val="4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01465" y="825500"/>
              <a:ext cx="5293437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6600" dirty="0" smtClean="0">
                  <a:ln>
                    <a:solidFill>
                      <a:schemeClr val="bg1"/>
                    </a:solidFill>
                  </a:ln>
                  <a:latin typeface="양진체 " panose="02020503000000000000" pitchFamily="18" charset="-127"/>
                  <a:ea typeface="양진체 " panose="02020503000000000000" pitchFamily="18" charset="-127"/>
                </a:rPr>
                <a:t>이번 시간에는</a:t>
              </a:r>
              <a:r>
                <a:rPr lang="en-US" altLang="ko-KR" sz="6600" dirty="0" smtClean="0">
                  <a:ln>
                    <a:solidFill>
                      <a:schemeClr val="bg1"/>
                    </a:solidFill>
                  </a:ln>
                  <a:latin typeface="양진체 " panose="02020503000000000000" pitchFamily="18" charset="-127"/>
                  <a:ea typeface="양진체 " panose="02020503000000000000" pitchFamily="18" charset="-127"/>
                </a:rPr>
                <a:t>..</a:t>
              </a:r>
              <a:endParaRPr lang="ko-KR" altLang="en-US" sz="6600" dirty="0">
                <a:ln>
                  <a:solidFill>
                    <a:schemeClr val="bg1"/>
                  </a:solidFill>
                </a:ln>
                <a:latin typeface="양진체 " panose="02020503000000000000" pitchFamily="18" charset="-127"/>
                <a:ea typeface="양진체 " panose="02020503000000000000" pitchFamily="18" charset="-127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34102" y="2085261"/>
              <a:ext cx="11900988" cy="3785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60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부정적인 기분이 들 때 기분을 전환할 수 있는</a:t>
              </a:r>
              <a:endParaRPr lang="en-US" altLang="ko-KR" sz="60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6000" dirty="0" err="1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힐링음악을</a:t>
              </a:r>
              <a:r>
                <a:rPr lang="ko-KR" altLang="en-US" sz="60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소개하고 직접 만들어 보았습니다</a:t>
              </a:r>
              <a:r>
                <a:rPr lang="en-US" altLang="ko-KR" sz="60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</a:p>
            <a:p>
              <a:pPr algn="ctr"/>
              <a:r>
                <a:rPr lang="ko-KR" altLang="en-US" sz="600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다음 시간에는 </a:t>
              </a:r>
              <a:r>
                <a:rPr lang="ko-KR" altLang="en-US" sz="60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감정과 관련한 미술치료 활동을</a:t>
              </a:r>
              <a:endParaRPr lang="en-US" altLang="ko-KR" sz="60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60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해 보겠습니다</a:t>
              </a:r>
              <a:r>
                <a:rPr lang="en-US" altLang="ko-KR" sz="60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  <a:endParaRPr lang="ko-KR" altLang="en-US" sz="6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804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모서리가 둥근 직사각형 52"/>
          <p:cNvSpPr/>
          <p:nvPr/>
        </p:nvSpPr>
        <p:spPr>
          <a:xfrm>
            <a:off x="6927088" y="2502821"/>
            <a:ext cx="4571690" cy="70267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모서리가 둥근 직사각형 48"/>
          <p:cNvSpPr/>
          <p:nvPr/>
        </p:nvSpPr>
        <p:spPr>
          <a:xfrm>
            <a:off x="748897" y="428122"/>
            <a:ext cx="3176927" cy="702674"/>
          </a:xfrm>
          <a:prstGeom prst="roundRect">
            <a:avLst>
              <a:gd name="adj" fmla="val 50000"/>
            </a:avLst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3" name="직선 연결선 12"/>
          <p:cNvCxnSpPr/>
          <p:nvPr/>
        </p:nvCxnSpPr>
        <p:spPr>
          <a:xfrm flipV="1">
            <a:off x="6754018" y="1813029"/>
            <a:ext cx="5602140" cy="445236"/>
          </a:xfrm>
          <a:prstGeom prst="line">
            <a:avLst/>
          </a:prstGeom>
          <a:ln w="857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 19"/>
          <p:cNvCxnSpPr/>
          <p:nvPr/>
        </p:nvCxnSpPr>
        <p:spPr>
          <a:xfrm>
            <a:off x="6604738" y="4311215"/>
            <a:ext cx="5751420" cy="1046615"/>
          </a:xfrm>
          <a:prstGeom prst="line">
            <a:avLst/>
          </a:prstGeom>
          <a:ln w="857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/>
          <p:cNvCxnSpPr/>
          <p:nvPr/>
        </p:nvCxnSpPr>
        <p:spPr>
          <a:xfrm flipH="1">
            <a:off x="4853655" y="4065035"/>
            <a:ext cx="789737" cy="2983513"/>
          </a:xfrm>
          <a:prstGeom prst="line">
            <a:avLst/>
          </a:prstGeom>
          <a:ln w="857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 9"/>
          <p:cNvCxnSpPr/>
          <p:nvPr/>
        </p:nvCxnSpPr>
        <p:spPr>
          <a:xfrm>
            <a:off x="4653158" y="-78574"/>
            <a:ext cx="974930" cy="2634406"/>
          </a:xfrm>
          <a:prstGeom prst="line">
            <a:avLst/>
          </a:prstGeom>
          <a:ln w="857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/>
        </p:nvCxnSpPr>
        <p:spPr>
          <a:xfrm flipV="1">
            <a:off x="-92597" y="3305483"/>
            <a:ext cx="5601180" cy="398416"/>
          </a:xfrm>
          <a:prstGeom prst="line">
            <a:avLst/>
          </a:prstGeom>
          <a:ln w="857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849841" y="428122"/>
            <a:ext cx="29754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1. </a:t>
            </a:r>
            <a:r>
              <a:rPr lang="ko-KR" altLang="en-US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나 좀 내버려 둬 </a:t>
            </a:r>
            <a:r>
              <a:rPr lang="en-US" altLang="ko-KR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!</a:t>
            </a: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4405" y="1974884"/>
            <a:ext cx="1729613" cy="2398614"/>
          </a:xfrm>
          <a:prstGeom prst="rect">
            <a:avLst/>
          </a:prstGeom>
          <a:ln w="76200">
            <a:noFill/>
          </a:ln>
          <a:effectLst>
            <a:glow rad="292100">
              <a:schemeClr val="bg1"/>
            </a:glow>
          </a:effectLst>
        </p:spPr>
      </p:pic>
      <p:sp>
        <p:nvSpPr>
          <p:cNvPr id="30" name="TextBox 29"/>
          <p:cNvSpPr txBox="1"/>
          <p:nvPr/>
        </p:nvSpPr>
        <p:spPr>
          <a:xfrm>
            <a:off x="523350" y="4022161"/>
            <a:ext cx="41537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2. </a:t>
            </a:r>
            <a:r>
              <a:rPr lang="ko-KR" altLang="en-US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화가 나는데 어떡하라고 </a:t>
            </a:r>
            <a:r>
              <a:rPr lang="en-US" altLang="ko-KR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!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072846" y="2492773"/>
            <a:ext cx="44438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5. </a:t>
            </a:r>
            <a:r>
              <a:rPr lang="ko-KR" altLang="en-US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슬플 때는 이 노래를 </a:t>
            </a:r>
            <a:r>
              <a:rPr lang="ko-KR" altLang="en-US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들어 봐</a:t>
            </a:r>
            <a:endParaRPr lang="en-US" altLang="ko-KR" sz="36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616253" y="4929231"/>
            <a:ext cx="18642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6~7. </a:t>
            </a:r>
            <a:r>
              <a:rPr lang="ko-KR" altLang="en-US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내가</a:t>
            </a:r>
            <a:endParaRPr lang="en-US" altLang="ko-KR" sz="36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/>
            <a:r>
              <a:rPr lang="ko-KR" altLang="en-US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발견한 행복</a:t>
            </a:r>
            <a:endParaRPr lang="en-US" altLang="ko-KR" sz="36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58228" y="1351103"/>
            <a:ext cx="401584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감정과 경험의 연결고리 짓기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비슷한 경험을 공유해요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경험을 떠올리며 책 나눠 읽기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50" name="모서리가 둥근 직사각형 49"/>
          <p:cNvSpPr/>
          <p:nvPr/>
        </p:nvSpPr>
        <p:spPr>
          <a:xfrm>
            <a:off x="335536" y="4022161"/>
            <a:ext cx="4472687" cy="702674"/>
          </a:xfrm>
          <a:prstGeom prst="roundRect">
            <a:avLst>
              <a:gd name="adj" fmla="val 50000"/>
            </a:avLst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52" name="그룹 51"/>
          <p:cNvGrpSpPr/>
          <p:nvPr/>
        </p:nvGrpSpPr>
        <p:grpSpPr>
          <a:xfrm>
            <a:off x="5628088" y="157220"/>
            <a:ext cx="1953300" cy="1580014"/>
            <a:chOff x="5301025" y="-77261"/>
            <a:chExt cx="2963300" cy="754633"/>
          </a:xfrm>
        </p:grpSpPr>
        <p:sp>
          <p:nvSpPr>
            <p:cNvPr id="51" name="모서리가 둥근 직사각형 50"/>
            <p:cNvSpPr/>
            <p:nvPr/>
          </p:nvSpPr>
          <p:spPr>
            <a:xfrm>
              <a:off x="5301025" y="-77261"/>
              <a:ext cx="2963300" cy="754633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437606" y="-33971"/>
              <a:ext cx="2690139" cy="5732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36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3~4. </a:t>
              </a:r>
              <a:r>
                <a:rPr lang="ko-KR" altLang="en-US" sz="36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나</a:t>
              </a:r>
              <a:r>
                <a:rPr lang="en-US" altLang="ko-KR" sz="36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, </a:t>
              </a:r>
              <a:endParaRPr lang="en-US" altLang="ko-KR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6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떨고 있니 </a:t>
              </a:r>
              <a:r>
                <a:rPr lang="en-US" altLang="ko-KR" sz="36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?</a:t>
              </a:r>
            </a:p>
          </p:txBody>
        </p:sp>
      </p:grpSp>
      <p:sp>
        <p:nvSpPr>
          <p:cNvPr id="57" name="모서리가 둥근 직사각형 56"/>
          <p:cNvSpPr/>
          <p:nvPr/>
        </p:nvSpPr>
        <p:spPr>
          <a:xfrm>
            <a:off x="5467155" y="4824606"/>
            <a:ext cx="2163256" cy="1602350"/>
          </a:xfrm>
          <a:prstGeom prst="roundRect">
            <a:avLst>
              <a:gd name="adj" fmla="val 50000"/>
            </a:avLst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335536" y="4939419"/>
            <a:ext cx="421782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화가 난 경험 공유하기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신체적</a:t>
            </a:r>
            <a:r>
              <a:rPr lang="en-US" altLang="ko-KR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정신적 반응 되돌아보기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화를 조절하는 비법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7630411" y="173914"/>
            <a:ext cx="386836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무서움을 나눠요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두려움을 줄이는 호흡과 명상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감정 인형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만들기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961551" y="3304880"/>
            <a:ext cx="342273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 </a:t>
            </a:r>
            <a:r>
              <a:rPr lang="ko-KR" altLang="en-US" sz="32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힐링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음악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소개하기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나만의 </a:t>
            </a:r>
            <a:r>
              <a:rPr lang="ko-KR" altLang="en-US" sz="32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힐링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음악 만들기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779509" y="5357830"/>
            <a:ext cx="403347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 </a:t>
            </a:r>
            <a:r>
              <a:rPr lang="ko-KR" altLang="en-US" sz="32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감정별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이미지와 색 표현하기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미술 치료 활동하기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67" name="직사각형 66"/>
          <p:cNvSpPr/>
          <p:nvPr/>
        </p:nvSpPr>
        <p:spPr>
          <a:xfrm>
            <a:off x="13170" y="33546"/>
            <a:ext cx="12163590" cy="6824454"/>
          </a:xfrm>
          <a:prstGeom prst="rect">
            <a:avLst/>
          </a:prstGeom>
          <a:noFill/>
          <a:ln w="127000">
            <a:solidFill>
              <a:srgbClr val="F8CB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7071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2236942" y="307371"/>
            <a:ext cx="7900634" cy="1064461"/>
            <a:chOff x="240211" y="235857"/>
            <a:chExt cx="7381882" cy="1064461"/>
          </a:xfrm>
        </p:grpSpPr>
        <p:sp>
          <p:nvSpPr>
            <p:cNvPr id="4" name="TextBox 3"/>
            <p:cNvSpPr txBox="1"/>
            <p:nvPr/>
          </p:nvSpPr>
          <p:spPr>
            <a:xfrm>
              <a:off x="313682" y="376988"/>
              <a:ext cx="730841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5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양진체 " panose="02020503000000000000" pitchFamily="18" charset="-127"/>
                  <a:ea typeface="양진체 " panose="02020503000000000000" pitchFamily="18" charset="-127"/>
                </a:rPr>
                <a:t>선생님들께 드리는 안내서 </a:t>
              </a:r>
              <a:r>
                <a:rPr lang="en-US" altLang="ko-KR" sz="5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양진체 " panose="02020503000000000000" pitchFamily="18" charset="-127"/>
                  <a:ea typeface="양진체 " panose="02020503000000000000" pitchFamily="18" charset="-127"/>
                </a:rPr>
                <a:t>1</a:t>
              </a:r>
              <a:endParaRPr lang="ko-KR" alt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240211" y="235857"/>
              <a:ext cx="7381882" cy="1064461"/>
            </a:xfrm>
            <a:prstGeom prst="rect">
              <a:avLst/>
            </a:prstGeom>
            <a:noFill/>
            <a:ln w="127000">
              <a:solidFill>
                <a:schemeClr val="bg1">
                  <a:alpha val="4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모서리가 둥근 직사각형 7"/>
          <p:cNvSpPr/>
          <p:nvPr/>
        </p:nvSpPr>
        <p:spPr>
          <a:xfrm>
            <a:off x="393539" y="1655180"/>
            <a:ext cx="11401064" cy="4872942"/>
          </a:xfrm>
          <a:prstGeom prst="roundRect">
            <a:avLst>
              <a:gd name="adj" fmla="val 1703"/>
            </a:avLst>
          </a:prstGeom>
          <a:solidFill>
            <a:schemeClr val="bg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259" b="94444" l="9322" r="8983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32227">
            <a:off x="-19843" y="9817"/>
            <a:ext cx="2494243" cy="22828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543969" y="2191885"/>
            <a:ext cx="2537374" cy="76944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4400" b="0" i="0" u="none" strike="noStrike" kern="1200" cap="none" spc="30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관련교과</a:t>
            </a:r>
            <a:r>
              <a:rPr kumimoji="0" lang="en-US" altLang="ko-KR" sz="44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44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328940" y="3273457"/>
            <a:ext cx="2967432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8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48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성취기준</a:t>
            </a:r>
            <a:r>
              <a:rPr kumimoji="0" lang="en-US" altLang="ko-KR" sz="48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48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701040" y="4091651"/>
            <a:ext cx="11643360" cy="22349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15010" indent="-715010" algn="just" fontAlgn="base">
              <a:lnSpc>
                <a:spcPct val="130000"/>
              </a:lnSpc>
              <a:spcBef>
                <a:spcPts val="200"/>
              </a:spcBef>
            </a:pPr>
            <a:r>
              <a:rPr lang="en-US" altLang="ko-KR" sz="3600" kern="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[6</a:t>
            </a:r>
            <a:r>
              <a:rPr lang="ko-KR" altLang="en-US" sz="3600" kern="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음</a:t>
            </a:r>
            <a:r>
              <a:rPr lang="en-US" altLang="ko-KR" sz="3600" kern="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01-03]</a:t>
            </a:r>
            <a:r>
              <a:rPr lang="ko-KR" altLang="en-US" sz="3600" kern="0" dirty="0" err="1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제재곡의</a:t>
            </a:r>
            <a:r>
              <a:rPr lang="ko-KR" altLang="en-US" sz="3600" kern="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노랫말을 바꾸거나 노랫말에 맞는 </a:t>
            </a:r>
            <a:r>
              <a:rPr lang="ko-KR" altLang="en-US" sz="3600" kern="0" dirty="0" err="1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말붙임새로</a:t>
            </a:r>
            <a:r>
              <a:rPr lang="ko-KR" altLang="en-US" sz="3600" kern="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만든다</a:t>
            </a:r>
            <a:r>
              <a:rPr lang="en-US" altLang="ko-KR" sz="3600" kern="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  <a:p>
            <a:pPr marL="715010" indent="-715010" algn="just" fontAlgn="base">
              <a:lnSpc>
                <a:spcPct val="130000"/>
              </a:lnSpc>
              <a:spcBef>
                <a:spcPts val="200"/>
              </a:spcBef>
            </a:pPr>
            <a:r>
              <a:rPr lang="en-US" altLang="ko-KR" sz="3600" kern="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[6</a:t>
            </a:r>
            <a:r>
              <a:rPr lang="ko-KR" altLang="en-US" sz="3600" kern="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음</a:t>
            </a:r>
            <a:r>
              <a:rPr lang="en-US" altLang="ko-KR" sz="3600" kern="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01-04]</a:t>
            </a:r>
            <a:r>
              <a:rPr lang="ko-KR" altLang="en-US" sz="3600" kern="0" dirty="0" err="1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제재곡의</a:t>
            </a:r>
            <a:r>
              <a:rPr lang="ko-KR" altLang="en-US" sz="3600" kern="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일부 가락을 바꾸어 표현한다</a:t>
            </a:r>
            <a:r>
              <a:rPr lang="en-US" altLang="ko-KR" sz="3600" kern="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 </a:t>
            </a:r>
          </a:p>
          <a:p>
            <a:pPr marL="715010" indent="-715010" algn="just" fontAlgn="base">
              <a:lnSpc>
                <a:spcPct val="130000"/>
              </a:lnSpc>
              <a:spcBef>
                <a:spcPts val="200"/>
              </a:spcBef>
            </a:pPr>
            <a:r>
              <a:rPr lang="en-US" altLang="ko-KR" sz="3600" kern="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[6</a:t>
            </a:r>
            <a:r>
              <a:rPr lang="ko-KR" altLang="en-US" sz="3600" kern="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음</a:t>
            </a:r>
            <a:r>
              <a:rPr lang="en-US" altLang="ko-KR" sz="3600" kern="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03-02]</a:t>
            </a:r>
            <a:r>
              <a:rPr lang="ko-KR" altLang="en-US" sz="3600" kern="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음악이 심신 건강에 미치는 영향에 대해 발표한다</a:t>
            </a:r>
            <a:r>
              <a:rPr lang="en-US" altLang="ko-KR" sz="3600" kern="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  <a:endParaRPr lang="ko-KR" altLang="en-US" sz="2800" kern="0" dirty="0">
              <a:solidFill>
                <a:srgbClr val="000000"/>
              </a:solidFill>
              <a:effectLst/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0908" y="2076919"/>
            <a:ext cx="1825422" cy="1214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140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2236942" y="307371"/>
            <a:ext cx="8263418" cy="1895457"/>
            <a:chOff x="240211" y="235857"/>
            <a:chExt cx="7381882" cy="1895457"/>
          </a:xfrm>
        </p:grpSpPr>
        <p:sp>
          <p:nvSpPr>
            <p:cNvPr id="4" name="TextBox 3"/>
            <p:cNvSpPr txBox="1"/>
            <p:nvPr/>
          </p:nvSpPr>
          <p:spPr>
            <a:xfrm>
              <a:off x="313682" y="376988"/>
              <a:ext cx="7308411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5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양진체 " panose="02020503000000000000" pitchFamily="18" charset="-127"/>
                  <a:ea typeface="양진체 " panose="02020503000000000000" pitchFamily="18" charset="-127"/>
                </a:rPr>
                <a:t>선생님들께 드리는 안내서 </a:t>
              </a:r>
              <a:r>
                <a:rPr lang="en-US" altLang="ko-KR" sz="5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양진체 " panose="02020503000000000000" pitchFamily="18" charset="-127"/>
                  <a:ea typeface="양진체 " panose="02020503000000000000" pitchFamily="18" charset="-127"/>
                </a:rPr>
                <a:t>2</a:t>
              </a:r>
              <a:endParaRPr lang="ko-KR" alt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240211" y="235857"/>
              <a:ext cx="7232126" cy="1064461"/>
            </a:xfrm>
            <a:prstGeom prst="rect">
              <a:avLst/>
            </a:prstGeom>
            <a:noFill/>
            <a:ln w="127000">
              <a:solidFill>
                <a:schemeClr val="bg1">
                  <a:alpha val="4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모서리가 둥근 직사각형 7"/>
          <p:cNvSpPr/>
          <p:nvPr/>
        </p:nvSpPr>
        <p:spPr>
          <a:xfrm>
            <a:off x="393539" y="1655180"/>
            <a:ext cx="11401064" cy="4872942"/>
          </a:xfrm>
          <a:prstGeom prst="roundRect">
            <a:avLst>
              <a:gd name="adj" fmla="val 1703"/>
            </a:avLst>
          </a:prstGeom>
          <a:solidFill>
            <a:schemeClr val="bg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259" b="94444" l="9322" r="8983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32227">
            <a:off x="-19843" y="9817"/>
            <a:ext cx="2494243" cy="22828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543969" y="1962887"/>
            <a:ext cx="3111543" cy="76944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44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사용한 글꼴</a:t>
            </a:r>
            <a:r>
              <a:rPr kumimoji="0" lang="en-US" altLang="ko-KR" sz="44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44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393539" y="2892636"/>
            <a:ext cx="2967432" cy="76944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4400" b="0" i="0" u="none" strike="noStrike" kern="1200" cap="none" spc="30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차시안내</a:t>
            </a:r>
            <a:r>
              <a:rPr kumimoji="0" lang="en-US" altLang="ko-KR" sz="44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44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773911" y="3650177"/>
            <a:ext cx="10875919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이번 차시는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내 마음이 내 마음대로 되지 않을 때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내 마음이 슬플 때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나를 위로하는 </a:t>
            </a:r>
            <a:r>
              <a:rPr lang="ko-KR" altLang="en-US" sz="4400" spc="3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힐링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음악을 만들어 보는 </a:t>
            </a:r>
            <a:r>
              <a:rPr lang="ko-KR" altLang="en-US" sz="4400" spc="3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차시입니다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 </a:t>
            </a:r>
            <a:r>
              <a: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&lt;</a:t>
            </a:r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활동</a:t>
            </a:r>
            <a:r>
              <a: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1&gt;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에서는 내가 참을 수 있는 것과 없는 것을 구분해보고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(69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쪽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),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슬프거나 이상한 기분에서 벗어</a:t>
            </a:r>
            <a:endParaRPr lang="en-US" altLang="ko-KR" sz="4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xmlns="" id="{0D9D4BFD-45C1-40D9-993B-BE9F0A8C1A47}"/>
              </a:ext>
            </a:extLst>
          </p:cNvPr>
          <p:cNvSpPr/>
          <p:nvPr/>
        </p:nvSpPr>
        <p:spPr>
          <a:xfrm>
            <a:off x="3631579" y="1939868"/>
            <a:ext cx="555632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4400" spc="3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양진체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, </a:t>
            </a:r>
            <a:r>
              <a:rPr lang="ko-KR" altLang="en-US" sz="4400" spc="3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나눔손글씨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 </a:t>
            </a:r>
            <a:r>
              <a:rPr lang="ko-KR" altLang="en-US" sz="4400" spc="3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바른히피</a:t>
            </a:r>
            <a:endParaRPr lang="ko-KR" altLang="en-US" sz="4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18489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2236942" y="307371"/>
            <a:ext cx="8263418" cy="1064461"/>
            <a:chOff x="240211" y="235857"/>
            <a:chExt cx="7381882" cy="1064461"/>
          </a:xfrm>
        </p:grpSpPr>
        <p:sp>
          <p:nvSpPr>
            <p:cNvPr id="4" name="TextBox 3"/>
            <p:cNvSpPr txBox="1"/>
            <p:nvPr/>
          </p:nvSpPr>
          <p:spPr>
            <a:xfrm>
              <a:off x="313682" y="376988"/>
              <a:ext cx="730841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5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양진체 " panose="02020503000000000000" pitchFamily="18" charset="-127"/>
                  <a:ea typeface="양진체 " panose="02020503000000000000" pitchFamily="18" charset="-127"/>
                </a:rPr>
                <a:t>선생님들께 드리는 안내서 </a:t>
              </a:r>
              <a:r>
                <a:rPr lang="en-US" altLang="ko-KR" sz="5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양진체 " panose="02020503000000000000" pitchFamily="18" charset="-127"/>
                  <a:ea typeface="양진체 " panose="02020503000000000000" pitchFamily="18" charset="-127"/>
                </a:rPr>
                <a:t>3</a:t>
              </a:r>
              <a:endParaRPr lang="ko-KR" alt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240211" y="235857"/>
              <a:ext cx="7232126" cy="1064461"/>
            </a:xfrm>
            <a:prstGeom prst="rect">
              <a:avLst/>
            </a:prstGeom>
            <a:noFill/>
            <a:ln w="127000">
              <a:solidFill>
                <a:schemeClr val="bg1">
                  <a:alpha val="4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모서리가 둥근 직사각형 7"/>
          <p:cNvSpPr/>
          <p:nvPr/>
        </p:nvSpPr>
        <p:spPr>
          <a:xfrm>
            <a:off x="393539" y="1655180"/>
            <a:ext cx="11401064" cy="4872942"/>
          </a:xfrm>
          <a:prstGeom prst="roundRect">
            <a:avLst>
              <a:gd name="adj" fmla="val 1703"/>
            </a:avLst>
          </a:prstGeom>
          <a:solidFill>
            <a:schemeClr val="bg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259" b="94444" l="9322" r="8983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32227">
            <a:off x="-19843" y="9817"/>
            <a:ext cx="2494243" cy="22828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직사각형 15"/>
          <p:cNvSpPr/>
          <p:nvPr/>
        </p:nvSpPr>
        <p:spPr>
          <a:xfrm>
            <a:off x="691491" y="2113258"/>
            <a:ext cx="1110311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나기 위해 할 수 있는 방법을 나누어 봅니다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 &lt;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활동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2&gt;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에서는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슬픔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좌절감 등 부정적인 감정에서 벗어날 때 듣는 음악은 무엇들이 있는지 나의 </a:t>
            </a:r>
            <a:r>
              <a:rPr lang="ko-KR" altLang="en-US" sz="4400" spc="3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힐링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음악을 공유해 보고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나만의 </a:t>
            </a:r>
            <a:r>
              <a:rPr lang="ko-KR" altLang="en-US" sz="4400" spc="3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힐링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음악을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가사 바꾸기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멜로디 짓기 등을 통해 만들어 봅니다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음악과 관련한 활동이므로 </a:t>
            </a:r>
            <a:r>
              <a:rPr lang="ko-KR" altLang="en-US" sz="4400" spc="3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가락악기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컴퓨터 등이 준비된 장소에서 활동하는 </a:t>
            </a:r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것을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추천합니다</a:t>
            </a:r>
            <a:r>
              <a: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980531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2236942" y="307371"/>
            <a:ext cx="8263418" cy="1064461"/>
            <a:chOff x="240211" y="235857"/>
            <a:chExt cx="7381882" cy="1064461"/>
          </a:xfrm>
        </p:grpSpPr>
        <p:sp>
          <p:nvSpPr>
            <p:cNvPr id="4" name="TextBox 3"/>
            <p:cNvSpPr txBox="1"/>
            <p:nvPr/>
          </p:nvSpPr>
          <p:spPr>
            <a:xfrm>
              <a:off x="313682" y="376988"/>
              <a:ext cx="730841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5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양진체 " panose="02020503000000000000" pitchFamily="18" charset="-127"/>
                  <a:ea typeface="양진체 " panose="02020503000000000000" pitchFamily="18" charset="-127"/>
                </a:rPr>
                <a:t>선생님들께 드리는 안내서 </a:t>
              </a:r>
              <a:r>
                <a:rPr lang="en-US" altLang="ko-KR" sz="5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양진체 " panose="02020503000000000000" pitchFamily="18" charset="-127"/>
                  <a:ea typeface="양진체 " panose="02020503000000000000" pitchFamily="18" charset="-127"/>
                </a:rPr>
                <a:t>4</a:t>
              </a:r>
              <a:endParaRPr lang="ko-KR" alt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240211" y="235857"/>
              <a:ext cx="7232126" cy="1064461"/>
            </a:xfrm>
            <a:prstGeom prst="rect">
              <a:avLst/>
            </a:prstGeom>
            <a:noFill/>
            <a:ln w="127000">
              <a:solidFill>
                <a:schemeClr val="bg1">
                  <a:alpha val="4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모서리가 둥근 직사각형 7"/>
          <p:cNvSpPr/>
          <p:nvPr/>
        </p:nvSpPr>
        <p:spPr>
          <a:xfrm>
            <a:off x="393539" y="1655180"/>
            <a:ext cx="11401064" cy="4872942"/>
          </a:xfrm>
          <a:prstGeom prst="roundRect">
            <a:avLst>
              <a:gd name="adj" fmla="val 1703"/>
            </a:avLst>
          </a:prstGeom>
          <a:solidFill>
            <a:schemeClr val="bg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259" b="94444" l="9322" r="8983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32227">
            <a:off x="-19843" y="9817"/>
            <a:ext cx="2494243" cy="22828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519102" y="2250462"/>
            <a:ext cx="3136410" cy="76944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[</a:t>
            </a:r>
            <a:r>
              <a:rPr lang="ko-KR" altLang="en-US" sz="4400" spc="300" dirty="0" smtClean="0">
                <a:solidFill>
                  <a:prstClr val="black"/>
                </a:solidFill>
                <a:highlight>
                  <a:srgbClr val="FFFF9F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참고하세요</a:t>
            </a:r>
            <a:r>
              <a:rPr kumimoji="0" lang="en-US" altLang="ko-KR" sz="44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+]</a:t>
            </a:r>
            <a:endParaRPr kumimoji="0" lang="ko-KR" altLang="en-US" sz="44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407" y="2941172"/>
            <a:ext cx="1931642" cy="1735451"/>
          </a:xfrm>
          <a:prstGeom prst="rect">
            <a:avLst/>
          </a:prstGeom>
        </p:spPr>
      </p:pic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F09132B0-36BF-45ED-9058-4A08B4F164B0}"/>
              </a:ext>
            </a:extLst>
          </p:cNvPr>
          <p:cNvSpPr/>
          <p:nvPr/>
        </p:nvSpPr>
        <p:spPr>
          <a:xfrm>
            <a:off x="1837764" y="2950458"/>
            <a:ext cx="223757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학습지가 </a:t>
            </a:r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있는 활동</a:t>
            </a:r>
            <a:endParaRPr lang="en-US" altLang="ko-KR" sz="4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F09132B0-36BF-45ED-9058-4A08B4F164B0}"/>
              </a:ext>
            </a:extLst>
          </p:cNvPr>
          <p:cNvSpPr/>
          <p:nvPr/>
        </p:nvSpPr>
        <p:spPr>
          <a:xfrm>
            <a:off x="5367800" y="3019903"/>
            <a:ext cx="570635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슬라이드 노트를 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  <a:p>
            <a:pPr algn="ctr"/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확인해 주세요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!</a:t>
            </a:r>
            <a:endParaRPr lang="en-US" altLang="ko-KR" sz="4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85714" y1="31783" x2="84524" y2="35659"/>
                        <a14:foregroundMark x1="80952" y1="37209" x2="69048" y2="49612"/>
                        <a14:foregroundMark x1="78571" y1="41085" x2="72619" y2="49612"/>
                        <a14:foregroundMark x1="84524" y1="30233" x2="77381" y2="27907"/>
                        <a14:foregroundMark x1="75000" y1="28682" x2="61905" y2="25581"/>
                        <a14:foregroundMark x1="58333" y1="21705" x2="52381" y2="17829"/>
                        <a14:foregroundMark x1="48810" y1="17829" x2="44048" y2="18605"/>
                        <a14:foregroundMark x1="42857" y1="19380" x2="40476" y2="27132"/>
                        <a14:foregroundMark x1="38095" y1="31008" x2="35714" y2="39535"/>
                        <a14:backgroundMark x1="36905" y1="25581" x2="29762" y2="372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56082" flipH="1">
            <a:off x="5606184" y="2834368"/>
            <a:ext cx="1057716" cy="1624349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xmlns="" id="{F09132B0-36BF-45ED-9058-4A08B4F164B0}"/>
              </a:ext>
            </a:extLst>
          </p:cNvPr>
          <p:cNvSpPr/>
          <p:nvPr/>
        </p:nvSpPr>
        <p:spPr>
          <a:xfrm>
            <a:off x="971692" y="4575986"/>
            <a:ext cx="1127472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준비물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: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컴퓨터나 스마트폰</a:t>
            </a:r>
            <a:r>
              <a:rPr lang="en-US" altLang="ko-KR" sz="44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(</a:t>
            </a:r>
            <a:r>
              <a:rPr lang="ko-KR" altLang="en-US" sz="44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유튜브</a:t>
            </a:r>
            <a:r>
              <a:rPr lang="en-US" altLang="ko-KR" sz="44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, </a:t>
            </a:r>
            <a:r>
              <a:rPr lang="ko-KR" altLang="en-US" sz="44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음악어플</a:t>
            </a:r>
            <a:r>
              <a:rPr lang="ko-KR" altLang="en-US" sz="44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 재생이 가능한</a:t>
            </a:r>
            <a:r>
              <a:rPr lang="en-US" altLang="ko-KR" sz="44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), </a:t>
            </a:r>
          </a:p>
          <a:p>
            <a:pPr algn="ctr"/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  </a:t>
            </a:r>
            <a:r>
              <a:rPr lang="ko-KR" altLang="en-US" sz="4400" spc="3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가락악기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(</a:t>
            </a:r>
            <a:r>
              <a:rPr lang="ko-KR" altLang="en-US" sz="4400" spc="3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멜로디언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, </a:t>
            </a:r>
            <a:r>
              <a:rPr lang="ko-KR" altLang="en-US" sz="4400" spc="3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전자피아노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,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실로폰 등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)</a:t>
            </a:r>
            <a:endParaRPr lang="en-US" altLang="ko-KR" sz="4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5" t="29556" r="74245" b="18445"/>
          <a:stretch/>
        </p:blipFill>
        <p:spPr>
          <a:xfrm>
            <a:off x="519102" y="4475856"/>
            <a:ext cx="866532" cy="111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927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 rot="21363084">
            <a:off x="896650" y="2228415"/>
            <a:ext cx="8836802" cy="1103761"/>
          </a:xfrm>
          <a:prstGeom prst="rect">
            <a:avLst/>
          </a:prstGeom>
          <a:solidFill>
            <a:srgbClr val="FFC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372" y="483882"/>
            <a:ext cx="1158240" cy="1791232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240210" y="235857"/>
            <a:ext cx="11721601" cy="6360160"/>
          </a:xfrm>
          <a:prstGeom prst="rect">
            <a:avLst/>
          </a:prstGeom>
          <a:noFill/>
          <a:ln w="127000">
            <a:solidFill>
              <a:schemeClr val="bg1">
                <a:alpha val="4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32" b="99728" l="9836" r="89982">
                        <a14:foregroundMark x1="69581" y1="85986" x2="82332" y2="99728"/>
                        <a14:foregroundMark x1="57013" y1="74014" x2="68488" y2="73197"/>
                        <a14:foregroundMark x1="16211" y1="61361" x2="20036" y2="74422"/>
                        <a14:foregroundMark x1="13661" y1="63401" x2="22040" y2="60680"/>
                        <a14:foregroundMark x1="15301" y1="67075" x2="12933" y2="71293"/>
                        <a14:foregroundMark x1="19126" y1="72517" x2="15665" y2="75782"/>
                        <a14:foregroundMark x1="22404" y1="60952" x2="22587" y2="67075"/>
                        <a14:foregroundMark x1="23497" y1="63265" x2="22951" y2="65578"/>
                        <a14:foregroundMark x1="23862" y1="64898" x2="22040" y2="67075"/>
                        <a14:foregroundMark x1="12750" y1="64490" x2="14026" y2="66939"/>
                        <a14:foregroundMark x1="24044" y1="65306" x2="21676" y2="68027"/>
                        <a14:foregroundMark x1="14572" y1="72517" x2="13661" y2="70748"/>
                        <a14:foregroundMark x1="22587" y1="72245" x2="22951" y2="68844"/>
                        <a14:foregroundMark x1="19854" y1="75646" x2="20947" y2="76190"/>
                        <a14:backgroundMark x1="14208" y1="83810" x2="61020" y2="98776"/>
                        <a14:backgroundMark x1="47541" y1="78776" x2="53552" y2="82313"/>
                        <a14:backgroundMark x1="73042" y1="62313" x2="76685" y2="69796"/>
                        <a14:backgroundMark x1="76867" y1="73469" x2="75410" y2="75510"/>
                        <a14:backgroundMark x1="15483" y1="70340" x2="15301" y2="73469"/>
                        <a14:backgroundMark x1="12568" y1="71020" x2="13115" y2="72109"/>
                        <a14:backgroundMark x1="21676" y1="69796" x2="21311" y2="73061"/>
                        <a14:backgroundMark x1="18033" y1="74694" x2="18397" y2="76599"/>
                        <a14:backgroundMark x1="18579" y1="73469" x2="18397" y2="75374"/>
                      </a14:backgroundRemoval>
                    </a14:imgEffect>
                  </a14:imgLayer>
                </a14:imgProps>
              </a:ext>
            </a:extLst>
          </a:blip>
          <a:srcRect l="25131" t="48334" b="1"/>
          <a:stretch/>
        </p:blipFill>
        <p:spPr>
          <a:xfrm>
            <a:off x="6656158" y="1743709"/>
            <a:ext cx="5535842" cy="5114291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1218" y="437141"/>
            <a:ext cx="2571668" cy="547254"/>
          </a:xfrm>
          <a:prstGeom prst="rect">
            <a:avLst/>
          </a:prstGeom>
        </p:spPr>
      </p:pic>
      <p:sp>
        <p:nvSpPr>
          <p:cNvPr id="13" name="직사각형 12"/>
          <p:cNvSpPr/>
          <p:nvPr/>
        </p:nvSpPr>
        <p:spPr>
          <a:xfrm rot="21114169">
            <a:off x="739686" y="2111023"/>
            <a:ext cx="8957079" cy="1172848"/>
          </a:xfrm>
          <a:prstGeom prst="rect">
            <a:avLst/>
          </a:prstGeom>
          <a:solidFill>
            <a:srgbClr val="C00000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 rot="21224205">
            <a:off x="1081586" y="1967645"/>
            <a:ext cx="89250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rPr>
              <a:t>나 좀 내버려 둬</a:t>
            </a:r>
            <a:r>
              <a:rPr lang="en-US" altLang="ko-KR" sz="9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rPr>
              <a:t>!!</a:t>
            </a:r>
            <a:endParaRPr lang="ko-KR" altLang="en-US" sz="9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240210" y="4300854"/>
            <a:ext cx="74910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5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-</a:t>
            </a:r>
            <a:r>
              <a:rPr lang="ko-KR" altLang="en-US" sz="5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슬플 때는 이 노래를 </a:t>
            </a:r>
            <a:r>
              <a:rPr lang="ko-KR" altLang="en-US" sz="5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들어 봐</a:t>
            </a:r>
            <a:r>
              <a:rPr lang="en-US" altLang="ko-KR" sz="5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-</a:t>
            </a:r>
            <a:endParaRPr lang="en-US" altLang="ko-KR" sz="5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10" name="직사각형 9"/>
          <p:cNvSpPr/>
          <p:nvPr/>
        </p:nvSpPr>
        <p:spPr>
          <a:xfrm rot="21186517">
            <a:off x="4002995" y="904223"/>
            <a:ext cx="749104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4400" spc="30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rPr>
              <a:t>3</a:t>
            </a:r>
            <a:r>
              <a:rPr lang="ko-KR" altLang="en-US" sz="4400" spc="30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rPr>
              <a:t>장</a:t>
            </a:r>
            <a:r>
              <a:rPr lang="en-US" altLang="ko-KR" sz="4400" spc="30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rPr>
              <a:t>&amp;8</a:t>
            </a:r>
            <a:r>
              <a:rPr lang="ko-KR" altLang="en-US" sz="4400" spc="30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rPr>
              <a:t>장</a:t>
            </a:r>
            <a:endParaRPr lang="en-US" altLang="ko-KR" sz="4400" spc="300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39777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8280" y="736919"/>
            <a:ext cx="619592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어떤 감정일까요</a:t>
            </a:r>
            <a:r>
              <a:rPr lang="en-US" altLang="ko-K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?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1478280" y="1972797"/>
            <a:ext cx="8854479" cy="2214091"/>
            <a:chOff x="1432560" y="2252262"/>
            <a:chExt cx="8127269" cy="1922100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36" t="25273" r="64467" b="60358"/>
            <a:stretch/>
          </p:blipFill>
          <p:spPr>
            <a:xfrm>
              <a:off x="1432560" y="2252262"/>
              <a:ext cx="2227445" cy="1904180"/>
            </a:xfrm>
            <a:prstGeom prst="rect">
              <a:avLst/>
            </a:prstGeom>
          </p:spPr>
        </p:pic>
        <p:pic>
          <p:nvPicPr>
            <p:cNvPr id="9" name="그림 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079" t="25183" r="42424" b="60448"/>
            <a:stretch/>
          </p:blipFill>
          <p:spPr>
            <a:xfrm>
              <a:off x="3760479" y="2252262"/>
              <a:ext cx="2107130" cy="1904180"/>
            </a:xfrm>
            <a:prstGeom prst="rect">
              <a:avLst/>
            </a:prstGeom>
          </p:spPr>
        </p:pic>
        <p:pic>
          <p:nvPicPr>
            <p:cNvPr id="11" name="그림 1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567" t="24194" r="7208" b="61030"/>
            <a:stretch/>
          </p:blipFill>
          <p:spPr>
            <a:xfrm>
              <a:off x="5968082" y="2252263"/>
              <a:ext cx="3591747" cy="1922099"/>
            </a:xfrm>
            <a:prstGeom prst="rect">
              <a:avLst/>
            </a:prstGeom>
          </p:spPr>
        </p:pic>
      </p:grpSp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22" t="39664" r="42981" b="43524"/>
          <a:stretch/>
        </p:blipFill>
        <p:spPr>
          <a:xfrm>
            <a:off x="7946076" y="4287004"/>
            <a:ext cx="2386685" cy="2474098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17" t="39926" r="66100" b="43704"/>
          <a:stretch/>
        </p:blipFill>
        <p:spPr>
          <a:xfrm>
            <a:off x="5321809" y="4287004"/>
            <a:ext cx="2516691" cy="2474098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55" t="42272" r="12474" b="43359"/>
          <a:stretch/>
        </p:blipFill>
        <p:spPr>
          <a:xfrm>
            <a:off x="1478280" y="4287004"/>
            <a:ext cx="3735952" cy="2474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718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1658</TotalTime>
  <Words>914</Words>
  <Application>Microsoft Office PowerPoint</Application>
  <PresentationFormat>와이드스크린</PresentationFormat>
  <Paragraphs>172</Paragraphs>
  <Slides>26</Slides>
  <Notes>17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26</vt:i4>
      </vt:variant>
    </vt:vector>
  </HeadingPairs>
  <TitlesOfParts>
    <vt:vector size="33" baseType="lpstr">
      <vt:lpstr>DX경필명조B</vt:lpstr>
      <vt:lpstr>나눔손글씨 바른히피</vt:lpstr>
      <vt:lpstr>다온 청춘고딕(B)</vt:lpstr>
      <vt:lpstr>맑은 고딕</vt:lpstr>
      <vt:lpstr>양진체 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Windows 사용자</cp:lastModifiedBy>
  <cp:revision>120</cp:revision>
  <cp:lastPrinted>2020-01-07T08:31:00Z</cp:lastPrinted>
  <dcterms:created xsi:type="dcterms:W3CDTF">2019-12-18T05:22:04Z</dcterms:created>
  <dcterms:modified xsi:type="dcterms:W3CDTF">2020-01-23T07:31:50Z</dcterms:modified>
</cp:coreProperties>
</file>