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3DDDF"/>
    <a:srgbClr val="FAD1B3"/>
    <a:srgbClr val="C9925B"/>
    <a:srgbClr val="E8C2F4"/>
    <a:srgbClr val="F5D7F4"/>
    <a:srgbClr val="FEF2BE"/>
    <a:srgbClr val="EBD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648" y="-787"/>
      </p:cViewPr>
      <p:guideLst>
        <p:guide orient="horz" pos="3390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61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40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768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32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48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73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38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63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97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81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29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84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5" y="128849"/>
            <a:ext cx="7234518" cy="1042709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" y="311282"/>
            <a:ext cx="7559675" cy="1008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10460" y="931955"/>
            <a:ext cx="4201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슬플 때는 이 노래를 들어봐</a:t>
            </a:r>
            <a:r>
              <a:rPr lang="en-US" altLang="ko-KR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2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229" y="1771210"/>
            <a:ext cx="5628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이름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020" y="2718513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참을 수 있는 것과 참을 수 없는 것은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586232" y="3270278"/>
            <a:ext cx="6482153" cy="2364040"/>
            <a:chOff x="1520733" y="2626747"/>
            <a:chExt cx="9218333" cy="3234601"/>
          </a:xfrm>
        </p:grpSpPr>
        <p:sp>
          <p:nvSpPr>
            <p:cNvPr id="14" name="직사각형 13"/>
            <p:cNvSpPr/>
            <p:nvPr/>
          </p:nvSpPr>
          <p:spPr>
            <a:xfrm>
              <a:off x="6129900" y="3011468"/>
              <a:ext cx="4494661" cy="284988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635240" y="3011468"/>
              <a:ext cx="4494662" cy="2849880"/>
            </a:xfrm>
            <a:prstGeom prst="rect">
              <a:avLst/>
            </a:prstGeom>
            <a:solidFill>
              <a:srgbClr val="EEF7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1635240" y="2700889"/>
              <a:ext cx="4494661" cy="655320"/>
            </a:xfrm>
            <a:prstGeom prst="roundRect">
              <a:avLst/>
            </a:prstGeom>
            <a:solidFill>
              <a:srgbClr val="C0D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6129901" y="2700889"/>
              <a:ext cx="4494661" cy="65532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520733" y="2626747"/>
              <a:ext cx="4723674" cy="715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참을 수 있는 것</a:t>
              </a:r>
              <a:endParaRPr lang="en-US" altLang="ko-KR" sz="28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6015392" y="2626747"/>
              <a:ext cx="4723674" cy="715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참을 수 없는 것</a:t>
              </a:r>
              <a:endParaRPr lang="en-US" altLang="ko-KR" sz="28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78019" y="6181467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선택과제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1]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666751" y="6790765"/>
            <a:ext cx="6124014" cy="3133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/>
          <p:cNvGrpSpPr/>
          <p:nvPr/>
        </p:nvGrpSpPr>
        <p:grpSpPr>
          <a:xfrm>
            <a:off x="299757" y="898853"/>
            <a:ext cx="6850156" cy="5042648"/>
            <a:chOff x="598291" y="1064399"/>
            <a:chExt cx="6253087" cy="4567218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8291" y="1064399"/>
              <a:ext cx="6253087" cy="2959592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2"/>
            <a:srcRect b="45681"/>
            <a:stretch/>
          </p:blipFill>
          <p:spPr>
            <a:xfrm>
              <a:off x="598291" y="4023991"/>
              <a:ext cx="6253087" cy="1607626"/>
            </a:xfrm>
            <a:prstGeom prst="rect">
              <a:avLst/>
            </a:prstGeom>
          </p:spPr>
        </p:pic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5" y="128849"/>
            <a:ext cx="7234518" cy="10427091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37678" y="506808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선택과제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2]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666751" y="6790765"/>
            <a:ext cx="6124014" cy="3133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78019" y="6181467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</a:t>
            </a:r>
            <a:r>
              <a:rPr lang="ko-KR" altLang="en-US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선택과제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3]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3724835" y="6979024"/>
            <a:ext cx="0" cy="281043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42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1557</TotalTime>
  <Words>49</Words>
  <Application>Microsoft Office PowerPoint</Application>
  <PresentationFormat>사용자 지정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나눔손글씨 바른히피</vt:lpstr>
      <vt:lpstr>맑은 고딕</vt:lpstr>
      <vt:lpstr>양진체 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27</cp:revision>
  <dcterms:created xsi:type="dcterms:W3CDTF">2019-10-24T04:20:00Z</dcterms:created>
  <dcterms:modified xsi:type="dcterms:W3CDTF">2020-01-16T11:35:56Z</dcterms:modified>
</cp:coreProperties>
</file>