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3DDDF"/>
    <a:srgbClr val="FAD1B3"/>
    <a:srgbClr val="C9925B"/>
    <a:srgbClr val="E8C2F4"/>
    <a:srgbClr val="F5D7F4"/>
    <a:srgbClr val="FEF2BE"/>
    <a:srgbClr val="EBD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26" y="283"/>
      </p:cViewPr>
      <p:guideLst>
        <p:guide orient="horz" pos="3390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61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40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768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32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48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73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38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63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97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81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29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2019-12-25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84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8" b="50194"/>
          <a:stretch/>
        </p:blipFill>
        <p:spPr>
          <a:xfrm>
            <a:off x="-356985" y="6076042"/>
            <a:ext cx="8158101" cy="142959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9" b="66437"/>
          <a:stretch/>
        </p:blipFill>
        <p:spPr>
          <a:xfrm>
            <a:off x="-356985" y="2159872"/>
            <a:ext cx="8158101" cy="134941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" y="311282"/>
            <a:ext cx="7559675" cy="1008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3348" y="890392"/>
            <a:ext cx="2912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</a:t>
            </a:r>
            <a:r>
              <a:rPr lang="en-US" altLang="ko-KR" sz="3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.. </a:t>
            </a:r>
            <a:r>
              <a:rPr lang="ko-KR" altLang="en-US" sz="3200" spc="3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떨고있니</a:t>
            </a:r>
            <a:r>
              <a:rPr lang="en-US" altLang="ko-KR" sz="3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32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229" y="1771210"/>
            <a:ext cx="5628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이름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020" y="2718513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제일 무서웠던 순간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best 5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020" y="2874938"/>
            <a:ext cx="466794" cy="36748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US" altLang="ko-KR" sz="2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5)</a:t>
            </a:r>
          </a:p>
          <a:p>
            <a:pPr fontAlgn="base">
              <a:lnSpc>
                <a:spcPct val="200000"/>
              </a:lnSpc>
            </a:pPr>
            <a:r>
              <a:rPr lang="en-US" altLang="ko-KR" sz="2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4)</a:t>
            </a:r>
          </a:p>
          <a:p>
            <a:pPr fontAlgn="base">
              <a:lnSpc>
                <a:spcPct val="200000"/>
              </a:lnSpc>
            </a:pPr>
            <a:r>
              <a:rPr lang="en-US" altLang="ko-KR" sz="2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3)</a:t>
            </a:r>
          </a:p>
          <a:p>
            <a:pPr fontAlgn="base">
              <a:lnSpc>
                <a:spcPct val="200000"/>
              </a:lnSpc>
            </a:pPr>
            <a:r>
              <a:rPr lang="en-US" altLang="ko-KR" sz="2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2)</a:t>
            </a:r>
          </a:p>
          <a:p>
            <a:pPr fontAlgn="base">
              <a:lnSpc>
                <a:spcPct val="200000"/>
              </a:lnSpc>
            </a:pPr>
            <a:r>
              <a:rPr lang="en-US" altLang="ko-KR" sz="2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7174" y="7643180"/>
            <a:ext cx="5049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무서움을 공유해요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–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적고 아래부분을 잘라서 </a:t>
            </a:r>
            <a:r>
              <a:rPr lang="ko-KR" altLang="en-US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비밀상자에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넣어주세요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28" b="61984"/>
          <a:stretch/>
        </p:blipFill>
        <p:spPr>
          <a:xfrm>
            <a:off x="-356984" y="3437928"/>
            <a:ext cx="8158101" cy="273427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763" y="198120"/>
            <a:ext cx="8029198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1547</TotalTime>
  <Words>45</Words>
  <Application>Microsoft Office PowerPoint</Application>
  <PresentationFormat>사용자 지정</PresentationFormat>
  <Paragraphs>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나눔손글씨 바른히피</vt:lpstr>
      <vt:lpstr>맑은 고딕</vt:lpstr>
      <vt:lpstr>양진체 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26</cp:revision>
  <dcterms:created xsi:type="dcterms:W3CDTF">2019-10-24T04:20:00Z</dcterms:created>
  <dcterms:modified xsi:type="dcterms:W3CDTF">2019-12-25T09:32:58Z</dcterms:modified>
</cp:coreProperties>
</file>