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559675" cy="1069181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0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DDF"/>
    <a:srgbClr val="FAD1B3"/>
    <a:srgbClr val="C9925B"/>
    <a:srgbClr val="E8C2F4"/>
    <a:srgbClr val="F5D7F4"/>
    <a:srgbClr val="FEF2BE"/>
    <a:srgbClr val="EBD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434" y="293"/>
      </p:cViewPr>
      <p:guideLst>
        <p:guide orient="horz" pos="3390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2610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405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768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322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489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737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38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6361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997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881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290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87250-63E8-4FC2-9452-28CA7D5AA79F}" type="datetimeFigureOut">
              <a:rPr lang="ko-KR" altLang="en-US" smtClean="0"/>
              <a:t>2019-12-19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84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9" y="311282"/>
            <a:ext cx="7559675" cy="100844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44370" y="859974"/>
            <a:ext cx="3204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내버려둬</a:t>
            </a:r>
            <a:r>
              <a:rPr lang="en-US" altLang="ko-KR" sz="32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32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2229" y="1771210"/>
            <a:ext cx="5628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       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</a:t>
            </a:r>
            <a:r>
              <a:rPr lang="ko-KR" altLang="en-US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이름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      </a:t>
            </a:r>
            <a:r>
              <a:rPr lang="en-US" altLang="ko-KR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660" y="2505606"/>
            <a:ext cx="3305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 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알고 있는 감정 단어를 떠올려봅시다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517591" y="3198309"/>
            <a:ext cx="1989276" cy="1405065"/>
            <a:chOff x="191179" y="260560"/>
            <a:chExt cx="3528490" cy="1897082"/>
          </a:xfrm>
        </p:grpSpPr>
        <p:sp>
          <p:nvSpPr>
            <p:cNvPr id="16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4" name="그룹 23"/>
          <p:cNvGrpSpPr/>
          <p:nvPr/>
        </p:nvGrpSpPr>
        <p:grpSpPr>
          <a:xfrm>
            <a:off x="2777465" y="3230475"/>
            <a:ext cx="1989276" cy="1405065"/>
            <a:chOff x="191179" y="260560"/>
            <a:chExt cx="3528490" cy="1897082"/>
          </a:xfrm>
        </p:grpSpPr>
        <p:sp>
          <p:nvSpPr>
            <p:cNvPr id="25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26" name="그림 25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8" name="그룹 27"/>
          <p:cNvGrpSpPr/>
          <p:nvPr/>
        </p:nvGrpSpPr>
        <p:grpSpPr>
          <a:xfrm>
            <a:off x="5031445" y="3230474"/>
            <a:ext cx="1989276" cy="1405065"/>
            <a:chOff x="191179" y="260560"/>
            <a:chExt cx="3528490" cy="1897082"/>
          </a:xfrm>
        </p:grpSpPr>
        <p:sp>
          <p:nvSpPr>
            <p:cNvPr id="29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2" name="그룹 31"/>
          <p:cNvGrpSpPr/>
          <p:nvPr/>
        </p:nvGrpSpPr>
        <p:grpSpPr>
          <a:xfrm>
            <a:off x="509857" y="4911926"/>
            <a:ext cx="1989276" cy="1405065"/>
            <a:chOff x="191179" y="260560"/>
            <a:chExt cx="3528490" cy="1897082"/>
          </a:xfrm>
        </p:grpSpPr>
        <p:sp>
          <p:nvSpPr>
            <p:cNvPr id="33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34" name="그림 33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5" name="그림 34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6" name="그룹 35"/>
          <p:cNvGrpSpPr/>
          <p:nvPr/>
        </p:nvGrpSpPr>
        <p:grpSpPr>
          <a:xfrm>
            <a:off x="2769731" y="4944092"/>
            <a:ext cx="1989276" cy="1405065"/>
            <a:chOff x="191179" y="260560"/>
            <a:chExt cx="3528490" cy="1897082"/>
          </a:xfrm>
        </p:grpSpPr>
        <p:sp>
          <p:nvSpPr>
            <p:cNvPr id="37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9" name="그림 38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0" name="그룹 39"/>
          <p:cNvGrpSpPr/>
          <p:nvPr/>
        </p:nvGrpSpPr>
        <p:grpSpPr>
          <a:xfrm>
            <a:off x="5023711" y="4944091"/>
            <a:ext cx="1989276" cy="1405065"/>
            <a:chOff x="191179" y="260560"/>
            <a:chExt cx="3528490" cy="1897082"/>
          </a:xfrm>
        </p:grpSpPr>
        <p:sp>
          <p:nvSpPr>
            <p:cNvPr id="41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42" name="그림 41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4" name="그룹 43"/>
          <p:cNvGrpSpPr/>
          <p:nvPr/>
        </p:nvGrpSpPr>
        <p:grpSpPr>
          <a:xfrm>
            <a:off x="509857" y="6625543"/>
            <a:ext cx="1989276" cy="1405065"/>
            <a:chOff x="191179" y="260560"/>
            <a:chExt cx="3528490" cy="1897082"/>
          </a:xfrm>
        </p:grpSpPr>
        <p:sp>
          <p:nvSpPr>
            <p:cNvPr id="45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46" name="그림 45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7" name="그림 46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8" name="그룹 47"/>
          <p:cNvGrpSpPr/>
          <p:nvPr/>
        </p:nvGrpSpPr>
        <p:grpSpPr>
          <a:xfrm>
            <a:off x="2769731" y="6657709"/>
            <a:ext cx="1989276" cy="1405065"/>
            <a:chOff x="191179" y="260560"/>
            <a:chExt cx="3528490" cy="1897082"/>
          </a:xfrm>
        </p:grpSpPr>
        <p:sp>
          <p:nvSpPr>
            <p:cNvPr id="49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1" name="그림 50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2" name="그룹 51"/>
          <p:cNvGrpSpPr/>
          <p:nvPr/>
        </p:nvGrpSpPr>
        <p:grpSpPr>
          <a:xfrm>
            <a:off x="5023711" y="6657708"/>
            <a:ext cx="1989276" cy="1405065"/>
            <a:chOff x="191179" y="260560"/>
            <a:chExt cx="3528490" cy="1897082"/>
          </a:xfrm>
        </p:grpSpPr>
        <p:sp>
          <p:nvSpPr>
            <p:cNvPr id="53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54" name="그림 53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5" name="그림 54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6" name="그룹 55"/>
          <p:cNvGrpSpPr/>
          <p:nvPr/>
        </p:nvGrpSpPr>
        <p:grpSpPr>
          <a:xfrm>
            <a:off x="509857" y="8339160"/>
            <a:ext cx="1989276" cy="1405065"/>
            <a:chOff x="191179" y="260560"/>
            <a:chExt cx="3528490" cy="1897082"/>
          </a:xfrm>
        </p:grpSpPr>
        <p:sp>
          <p:nvSpPr>
            <p:cNvPr id="57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58" name="그림 57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9" name="그림 58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60" name="그룹 59"/>
          <p:cNvGrpSpPr/>
          <p:nvPr/>
        </p:nvGrpSpPr>
        <p:grpSpPr>
          <a:xfrm>
            <a:off x="2769731" y="8371326"/>
            <a:ext cx="1989276" cy="1405065"/>
            <a:chOff x="191179" y="260560"/>
            <a:chExt cx="3528490" cy="1897082"/>
          </a:xfrm>
        </p:grpSpPr>
        <p:sp>
          <p:nvSpPr>
            <p:cNvPr id="61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62" name="그림 61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3" name="그림 62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64" name="그룹 63"/>
          <p:cNvGrpSpPr/>
          <p:nvPr/>
        </p:nvGrpSpPr>
        <p:grpSpPr>
          <a:xfrm>
            <a:off x="5023711" y="8371325"/>
            <a:ext cx="1989276" cy="1405065"/>
            <a:chOff x="191179" y="260560"/>
            <a:chExt cx="3528490" cy="1897082"/>
          </a:xfrm>
        </p:grpSpPr>
        <p:sp>
          <p:nvSpPr>
            <p:cNvPr id="65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solidFill>
                <a:srgbClr val="FAD1B3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66" name="그림 65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7" name="그림 66"/>
            <p:cNvPicPr>
              <a:picLocks noChangeAspect="1"/>
            </p:cNvPicPr>
            <p:nvPr/>
          </p:nvPicPr>
          <p:blipFill rotWithShape="1">
            <a:blip r:embed="rId4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9727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8059" y="405180"/>
            <a:ext cx="2558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 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감정과 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경험을 </a:t>
            </a:r>
            <a:r>
              <a:rPr lang="ko-KR" altLang="en-US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연결지어</a:t>
            </a:r>
            <a:r>
              <a:rPr lang="ko-KR" altLang="en-US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봅시다</a:t>
            </a:r>
            <a:r>
              <a:rPr lang="en-US" altLang="ko-KR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1775763" y="1030721"/>
            <a:ext cx="4020478" cy="1342905"/>
            <a:chOff x="505523" y="1868140"/>
            <a:chExt cx="11183558" cy="3735491"/>
          </a:xfrm>
        </p:grpSpPr>
        <p:sp>
          <p:nvSpPr>
            <p:cNvPr id="68" name="막힌 원호 67"/>
            <p:cNvSpPr/>
            <p:nvPr/>
          </p:nvSpPr>
          <p:spPr>
            <a:xfrm rot="21224660">
              <a:off x="6847847" y="3836979"/>
              <a:ext cx="875672" cy="734366"/>
            </a:xfrm>
            <a:prstGeom prst="blockArc">
              <a:avLst>
                <a:gd name="adj1" fmla="val 10447841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69" name="막힌 원호 68"/>
            <p:cNvSpPr/>
            <p:nvPr/>
          </p:nvSpPr>
          <p:spPr>
            <a:xfrm rot="10424660">
              <a:off x="4503186" y="3874316"/>
              <a:ext cx="875672" cy="734366"/>
            </a:xfrm>
            <a:prstGeom prst="blockArc">
              <a:avLst>
                <a:gd name="adj1" fmla="val 10447841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5080576" y="3437384"/>
              <a:ext cx="2092961" cy="1570892"/>
              <a:chOff x="4882605" y="3258403"/>
              <a:chExt cx="2286000" cy="1570892"/>
            </a:xfrm>
          </p:grpSpPr>
          <p:sp>
            <p:nvSpPr>
              <p:cNvPr id="71" name="모서리가 둥근 직사각형 70"/>
              <p:cNvSpPr/>
              <p:nvPr/>
            </p:nvSpPr>
            <p:spPr>
              <a:xfrm>
                <a:off x="4882605" y="3258403"/>
                <a:ext cx="2286000" cy="1570892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76200">
                <a:solidFill>
                  <a:srgbClr val="FAD1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600"/>
              </a:p>
            </p:txBody>
          </p:sp>
          <p:sp>
            <p:nvSpPr>
              <p:cNvPr id="72" name="직사각형 71"/>
              <p:cNvSpPr/>
              <p:nvPr/>
            </p:nvSpPr>
            <p:spPr>
              <a:xfrm>
                <a:off x="5108039" y="3258403"/>
                <a:ext cx="183513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000" spc="300" dirty="0" smtClean="0">
                    <a:solidFill>
                      <a:schemeClr val="tx1"/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감정</a:t>
                </a:r>
                <a:endParaRPr lang="en-US" altLang="ko-KR" sz="2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grpSp>
          <p:nvGrpSpPr>
            <p:cNvPr id="73" name="그룹 72"/>
            <p:cNvGrpSpPr/>
            <p:nvPr/>
          </p:nvGrpSpPr>
          <p:grpSpPr>
            <a:xfrm>
              <a:off x="505523" y="1868140"/>
              <a:ext cx="4214166" cy="3735491"/>
              <a:chOff x="507332" y="2037591"/>
              <a:chExt cx="4214166" cy="3735491"/>
            </a:xfrm>
          </p:grpSpPr>
          <p:grpSp>
            <p:nvGrpSpPr>
              <p:cNvPr id="74" name="그룹 73"/>
              <p:cNvGrpSpPr/>
              <p:nvPr/>
            </p:nvGrpSpPr>
            <p:grpSpPr>
              <a:xfrm>
                <a:off x="507332" y="2318772"/>
                <a:ext cx="4214166" cy="3454310"/>
                <a:chOff x="507332" y="2318772"/>
                <a:chExt cx="4214166" cy="3454310"/>
              </a:xfrm>
            </p:grpSpPr>
            <p:sp>
              <p:nvSpPr>
                <p:cNvPr id="76" name="모서리가 둥근 직사각형 75"/>
                <p:cNvSpPr/>
                <p:nvPr/>
              </p:nvSpPr>
              <p:spPr>
                <a:xfrm>
                  <a:off x="507332" y="2609337"/>
                  <a:ext cx="4214166" cy="3163745"/>
                </a:xfrm>
                <a:prstGeom prst="roundRect">
                  <a:avLst>
                    <a:gd name="adj" fmla="val 40692"/>
                  </a:avLst>
                </a:prstGeom>
                <a:solidFill>
                  <a:srgbClr val="FAD1B3">
                    <a:alpha val="40000"/>
                  </a:srgbClr>
                </a:solidFill>
                <a:ln w="76200">
                  <a:solidFill>
                    <a:srgbClr val="FAD1B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  <p:sp>
              <p:nvSpPr>
                <p:cNvPr id="77" name="모서리가 둥근 직사각형 76"/>
                <p:cNvSpPr/>
                <p:nvPr/>
              </p:nvSpPr>
              <p:spPr>
                <a:xfrm>
                  <a:off x="940919" y="2318772"/>
                  <a:ext cx="3346995" cy="8915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AD1B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</p:grpSp>
          <p:sp>
            <p:nvSpPr>
              <p:cNvPr id="75" name="직사각형 74"/>
              <p:cNvSpPr/>
              <p:nvPr/>
            </p:nvSpPr>
            <p:spPr>
              <a:xfrm>
                <a:off x="723834" y="2037591"/>
                <a:ext cx="378116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spc="300" dirty="0" smtClean="0">
                    <a:solidFill>
                      <a:schemeClr val="tx1"/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(</a:t>
                </a:r>
                <a:r>
                  <a:rPr lang="ko-KR" altLang="en-US" sz="1400" spc="300" dirty="0" err="1" smtClean="0">
                    <a:solidFill>
                      <a:schemeClr val="tx1"/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주인공이름</a:t>
                </a:r>
                <a:r>
                  <a:rPr lang="en-US" altLang="ko-KR" sz="1400" spc="300" dirty="0" smtClean="0">
                    <a:solidFill>
                      <a:schemeClr val="tx1"/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)</a:t>
                </a:r>
              </a:p>
            </p:txBody>
          </p:sp>
        </p:grpSp>
        <p:grpSp>
          <p:nvGrpSpPr>
            <p:cNvPr id="78" name="그룹 77"/>
            <p:cNvGrpSpPr/>
            <p:nvPr/>
          </p:nvGrpSpPr>
          <p:grpSpPr>
            <a:xfrm>
              <a:off x="7474915" y="1868140"/>
              <a:ext cx="4214166" cy="3735491"/>
              <a:chOff x="507332" y="2037591"/>
              <a:chExt cx="4214166" cy="3735491"/>
            </a:xfrm>
          </p:grpSpPr>
          <p:grpSp>
            <p:nvGrpSpPr>
              <p:cNvPr id="79" name="그룹 78"/>
              <p:cNvGrpSpPr/>
              <p:nvPr/>
            </p:nvGrpSpPr>
            <p:grpSpPr>
              <a:xfrm>
                <a:off x="507332" y="2318772"/>
                <a:ext cx="4214166" cy="3454310"/>
                <a:chOff x="507332" y="2318772"/>
                <a:chExt cx="4214166" cy="3454310"/>
              </a:xfrm>
            </p:grpSpPr>
            <p:sp>
              <p:nvSpPr>
                <p:cNvPr id="81" name="모서리가 둥근 직사각형 80"/>
                <p:cNvSpPr/>
                <p:nvPr/>
              </p:nvSpPr>
              <p:spPr>
                <a:xfrm>
                  <a:off x="507332" y="2609337"/>
                  <a:ext cx="4214166" cy="3163745"/>
                </a:xfrm>
                <a:prstGeom prst="roundRect">
                  <a:avLst>
                    <a:gd name="adj" fmla="val 40692"/>
                  </a:avLst>
                </a:prstGeom>
                <a:solidFill>
                  <a:srgbClr val="FAD1B3">
                    <a:alpha val="40000"/>
                  </a:srgbClr>
                </a:solidFill>
                <a:ln w="76200">
                  <a:solidFill>
                    <a:srgbClr val="FAD1B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  <p:sp>
              <p:nvSpPr>
                <p:cNvPr id="82" name="모서리가 둥근 직사각형 81"/>
                <p:cNvSpPr/>
                <p:nvPr/>
              </p:nvSpPr>
              <p:spPr>
                <a:xfrm>
                  <a:off x="940919" y="2318772"/>
                  <a:ext cx="3346995" cy="8915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AD1B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</p:grpSp>
          <p:sp>
            <p:nvSpPr>
              <p:cNvPr id="80" name="직사각형 79"/>
              <p:cNvSpPr/>
              <p:nvPr/>
            </p:nvSpPr>
            <p:spPr>
              <a:xfrm>
                <a:off x="723834" y="2037591"/>
                <a:ext cx="378116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spc="300" dirty="0" smtClean="0">
                    <a:solidFill>
                      <a:schemeClr val="tx1"/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(</a:t>
                </a:r>
                <a:r>
                  <a:rPr lang="ko-KR" altLang="en-US" sz="1400" spc="300" dirty="0" err="1" smtClean="0">
                    <a:solidFill>
                      <a:schemeClr val="tx1"/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내이름</a:t>
                </a:r>
                <a:r>
                  <a:rPr lang="en-US" altLang="ko-KR" sz="1400" spc="300" dirty="0" smtClean="0">
                    <a:solidFill>
                      <a:schemeClr val="tx1"/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)</a:t>
                </a:r>
              </a:p>
            </p:txBody>
          </p:sp>
        </p:grpSp>
        <p:sp>
          <p:nvSpPr>
            <p:cNvPr id="83" name="타원 82"/>
            <p:cNvSpPr/>
            <p:nvPr/>
          </p:nvSpPr>
          <p:spPr>
            <a:xfrm>
              <a:off x="4408028" y="4094995"/>
              <a:ext cx="259080" cy="260804"/>
            </a:xfrm>
            <a:prstGeom prst="ellipse">
              <a:avLst/>
            </a:prstGeom>
            <a:noFill/>
            <a:ln>
              <a:solidFill>
                <a:srgbClr val="F3A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84" name="막힌 원호 83"/>
            <p:cNvSpPr/>
            <p:nvPr/>
          </p:nvSpPr>
          <p:spPr>
            <a:xfrm>
              <a:off x="4503186" y="3844877"/>
              <a:ext cx="875672" cy="755907"/>
            </a:xfrm>
            <a:prstGeom prst="blockArc">
              <a:avLst>
                <a:gd name="adj1" fmla="val 10937915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85" name="타원 84"/>
            <p:cNvSpPr/>
            <p:nvPr/>
          </p:nvSpPr>
          <p:spPr>
            <a:xfrm rot="10800000">
              <a:off x="7559597" y="4089862"/>
              <a:ext cx="259080" cy="260804"/>
            </a:xfrm>
            <a:prstGeom prst="ellipse">
              <a:avLst/>
            </a:prstGeom>
            <a:noFill/>
            <a:ln>
              <a:solidFill>
                <a:srgbClr val="F3A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86" name="막힌 원호 85"/>
            <p:cNvSpPr/>
            <p:nvPr/>
          </p:nvSpPr>
          <p:spPr>
            <a:xfrm rot="10800000">
              <a:off x="6847847" y="3844877"/>
              <a:ext cx="875672" cy="755907"/>
            </a:xfrm>
            <a:prstGeom prst="blockArc">
              <a:avLst>
                <a:gd name="adj1" fmla="val 10937915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722025" y="3392470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주인공의 경험</a:t>
              </a:r>
              <a:endParaRPr lang="en-US" altLang="ko-KR" sz="1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7771083" y="3372692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나의 실제 경험</a:t>
              </a:r>
              <a:endParaRPr lang="en-US" altLang="ko-KR" sz="1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89" name="그룹 88"/>
          <p:cNvGrpSpPr/>
          <p:nvPr/>
        </p:nvGrpSpPr>
        <p:grpSpPr>
          <a:xfrm>
            <a:off x="576166" y="2534278"/>
            <a:ext cx="6441618" cy="2151605"/>
            <a:chOff x="505523" y="1868140"/>
            <a:chExt cx="11183558" cy="3735491"/>
          </a:xfrm>
        </p:grpSpPr>
        <p:sp>
          <p:nvSpPr>
            <p:cNvPr id="90" name="막힌 원호 89"/>
            <p:cNvSpPr/>
            <p:nvPr/>
          </p:nvSpPr>
          <p:spPr>
            <a:xfrm rot="21224660">
              <a:off x="6847847" y="3836979"/>
              <a:ext cx="875672" cy="734366"/>
            </a:xfrm>
            <a:prstGeom prst="blockArc">
              <a:avLst>
                <a:gd name="adj1" fmla="val 10447841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91" name="막힌 원호 90"/>
            <p:cNvSpPr/>
            <p:nvPr/>
          </p:nvSpPr>
          <p:spPr>
            <a:xfrm rot="10424660">
              <a:off x="4503186" y="3874316"/>
              <a:ext cx="875672" cy="734366"/>
            </a:xfrm>
            <a:prstGeom prst="blockArc">
              <a:avLst>
                <a:gd name="adj1" fmla="val 10447841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grpSp>
          <p:nvGrpSpPr>
            <p:cNvPr id="92" name="그룹 91"/>
            <p:cNvGrpSpPr/>
            <p:nvPr/>
          </p:nvGrpSpPr>
          <p:grpSpPr>
            <a:xfrm>
              <a:off x="5080576" y="3437384"/>
              <a:ext cx="2092961" cy="1570892"/>
              <a:chOff x="4882605" y="3258403"/>
              <a:chExt cx="2286000" cy="1570892"/>
            </a:xfrm>
          </p:grpSpPr>
          <p:sp>
            <p:nvSpPr>
              <p:cNvPr id="109" name="모서리가 둥근 직사각형 108"/>
              <p:cNvSpPr/>
              <p:nvPr/>
            </p:nvSpPr>
            <p:spPr>
              <a:xfrm>
                <a:off x="4882605" y="3258403"/>
                <a:ext cx="2286000" cy="1570892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76200">
                <a:solidFill>
                  <a:srgbClr val="F3DD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600"/>
              </a:p>
            </p:txBody>
          </p:sp>
          <p:sp>
            <p:nvSpPr>
              <p:cNvPr id="110" name="직사각형 109"/>
              <p:cNvSpPr/>
              <p:nvPr/>
            </p:nvSpPr>
            <p:spPr>
              <a:xfrm>
                <a:off x="5108039" y="3258403"/>
                <a:ext cx="183513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2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grpSp>
          <p:nvGrpSpPr>
            <p:cNvPr id="93" name="그룹 92"/>
            <p:cNvGrpSpPr/>
            <p:nvPr/>
          </p:nvGrpSpPr>
          <p:grpSpPr>
            <a:xfrm>
              <a:off x="505523" y="1868140"/>
              <a:ext cx="4214166" cy="3735491"/>
              <a:chOff x="507332" y="2037591"/>
              <a:chExt cx="4214166" cy="3735491"/>
            </a:xfrm>
          </p:grpSpPr>
          <p:grpSp>
            <p:nvGrpSpPr>
              <p:cNvPr id="105" name="그룹 104"/>
              <p:cNvGrpSpPr/>
              <p:nvPr/>
            </p:nvGrpSpPr>
            <p:grpSpPr>
              <a:xfrm>
                <a:off x="507332" y="2318772"/>
                <a:ext cx="4214166" cy="3454310"/>
                <a:chOff x="507332" y="2318772"/>
                <a:chExt cx="4214166" cy="3454310"/>
              </a:xfrm>
            </p:grpSpPr>
            <p:sp>
              <p:nvSpPr>
                <p:cNvPr id="107" name="모서리가 둥근 직사각형 106"/>
                <p:cNvSpPr/>
                <p:nvPr/>
              </p:nvSpPr>
              <p:spPr>
                <a:xfrm>
                  <a:off x="507332" y="2609337"/>
                  <a:ext cx="4214166" cy="3163745"/>
                </a:xfrm>
                <a:prstGeom prst="roundRect">
                  <a:avLst>
                    <a:gd name="adj" fmla="val 40692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76200">
                  <a:solidFill>
                    <a:srgbClr val="F3DDD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  <p:sp>
              <p:nvSpPr>
                <p:cNvPr id="108" name="모서리가 둥근 직사각형 107"/>
                <p:cNvSpPr/>
                <p:nvPr/>
              </p:nvSpPr>
              <p:spPr>
                <a:xfrm>
                  <a:off x="940919" y="2318772"/>
                  <a:ext cx="3346995" cy="8915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DDD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</p:grpSp>
          <p:sp>
            <p:nvSpPr>
              <p:cNvPr id="106" name="직사각형 105"/>
              <p:cNvSpPr/>
              <p:nvPr/>
            </p:nvSpPr>
            <p:spPr>
              <a:xfrm>
                <a:off x="723834" y="2037591"/>
                <a:ext cx="378116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1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7474915" y="1868140"/>
              <a:ext cx="4214166" cy="3735491"/>
              <a:chOff x="507332" y="2037591"/>
              <a:chExt cx="4214166" cy="3735491"/>
            </a:xfrm>
          </p:grpSpPr>
          <p:grpSp>
            <p:nvGrpSpPr>
              <p:cNvPr id="101" name="그룹 100"/>
              <p:cNvGrpSpPr/>
              <p:nvPr/>
            </p:nvGrpSpPr>
            <p:grpSpPr>
              <a:xfrm>
                <a:off x="507332" y="2318772"/>
                <a:ext cx="4214166" cy="3454310"/>
                <a:chOff x="507332" y="2318772"/>
                <a:chExt cx="4214166" cy="3454310"/>
              </a:xfrm>
            </p:grpSpPr>
            <p:sp>
              <p:nvSpPr>
                <p:cNvPr id="103" name="모서리가 둥근 직사각형 102"/>
                <p:cNvSpPr/>
                <p:nvPr/>
              </p:nvSpPr>
              <p:spPr>
                <a:xfrm>
                  <a:off x="507332" y="2609337"/>
                  <a:ext cx="4214166" cy="3163745"/>
                </a:xfrm>
                <a:prstGeom prst="roundRect">
                  <a:avLst>
                    <a:gd name="adj" fmla="val 40692"/>
                  </a:avLst>
                </a:prstGeom>
                <a:solidFill>
                  <a:schemeClr val="bg1">
                    <a:alpha val="40000"/>
                  </a:schemeClr>
                </a:solidFill>
                <a:ln w="76200">
                  <a:solidFill>
                    <a:srgbClr val="F3DDD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  <p:sp>
              <p:nvSpPr>
                <p:cNvPr id="104" name="모서리가 둥근 직사각형 103"/>
                <p:cNvSpPr/>
                <p:nvPr/>
              </p:nvSpPr>
              <p:spPr>
                <a:xfrm>
                  <a:off x="940919" y="2318772"/>
                  <a:ext cx="3346995" cy="8915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DDD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</p:grpSp>
          <p:sp>
            <p:nvSpPr>
              <p:cNvPr id="102" name="직사각형 101"/>
              <p:cNvSpPr/>
              <p:nvPr/>
            </p:nvSpPr>
            <p:spPr>
              <a:xfrm>
                <a:off x="723834" y="2037591"/>
                <a:ext cx="378116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1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sp>
          <p:nvSpPr>
            <p:cNvPr id="95" name="타원 94"/>
            <p:cNvSpPr/>
            <p:nvPr/>
          </p:nvSpPr>
          <p:spPr>
            <a:xfrm>
              <a:off x="4408028" y="4094995"/>
              <a:ext cx="259080" cy="260804"/>
            </a:xfrm>
            <a:prstGeom prst="ellipse">
              <a:avLst/>
            </a:prstGeom>
            <a:noFill/>
            <a:ln>
              <a:solidFill>
                <a:srgbClr val="F3A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96" name="막힌 원호 95"/>
            <p:cNvSpPr/>
            <p:nvPr/>
          </p:nvSpPr>
          <p:spPr>
            <a:xfrm>
              <a:off x="4503186" y="3844877"/>
              <a:ext cx="875672" cy="755907"/>
            </a:xfrm>
            <a:prstGeom prst="blockArc">
              <a:avLst>
                <a:gd name="adj1" fmla="val 10937915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97" name="타원 96"/>
            <p:cNvSpPr/>
            <p:nvPr/>
          </p:nvSpPr>
          <p:spPr>
            <a:xfrm rot="10800000">
              <a:off x="7559597" y="4089862"/>
              <a:ext cx="259080" cy="260804"/>
            </a:xfrm>
            <a:prstGeom prst="ellipse">
              <a:avLst/>
            </a:prstGeom>
            <a:noFill/>
            <a:ln>
              <a:solidFill>
                <a:srgbClr val="F3A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98" name="막힌 원호 97"/>
            <p:cNvSpPr/>
            <p:nvPr/>
          </p:nvSpPr>
          <p:spPr>
            <a:xfrm rot="10800000">
              <a:off x="6847847" y="3844877"/>
              <a:ext cx="875672" cy="755907"/>
            </a:xfrm>
            <a:prstGeom prst="blockArc">
              <a:avLst>
                <a:gd name="adj1" fmla="val 10937915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722025" y="3392470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7771083" y="3372692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11" name="그룹 110"/>
          <p:cNvGrpSpPr/>
          <p:nvPr/>
        </p:nvGrpSpPr>
        <p:grpSpPr>
          <a:xfrm>
            <a:off x="576166" y="5217861"/>
            <a:ext cx="6441618" cy="2151605"/>
            <a:chOff x="505523" y="1868140"/>
            <a:chExt cx="11183558" cy="3735491"/>
          </a:xfrm>
        </p:grpSpPr>
        <p:sp>
          <p:nvSpPr>
            <p:cNvPr id="112" name="막힌 원호 111"/>
            <p:cNvSpPr/>
            <p:nvPr/>
          </p:nvSpPr>
          <p:spPr>
            <a:xfrm rot="21224660">
              <a:off x="6847847" y="3836979"/>
              <a:ext cx="875672" cy="734366"/>
            </a:xfrm>
            <a:prstGeom prst="blockArc">
              <a:avLst>
                <a:gd name="adj1" fmla="val 10447841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113" name="막힌 원호 112"/>
            <p:cNvSpPr/>
            <p:nvPr/>
          </p:nvSpPr>
          <p:spPr>
            <a:xfrm rot="10424660">
              <a:off x="4503186" y="3874316"/>
              <a:ext cx="875672" cy="734366"/>
            </a:xfrm>
            <a:prstGeom prst="blockArc">
              <a:avLst>
                <a:gd name="adj1" fmla="val 10447841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grpSp>
          <p:nvGrpSpPr>
            <p:cNvPr id="114" name="그룹 113"/>
            <p:cNvGrpSpPr/>
            <p:nvPr/>
          </p:nvGrpSpPr>
          <p:grpSpPr>
            <a:xfrm>
              <a:off x="5080576" y="3437384"/>
              <a:ext cx="2092961" cy="1570892"/>
              <a:chOff x="4882605" y="3258403"/>
              <a:chExt cx="2286000" cy="1570892"/>
            </a:xfrm>
          </p:grpSpPr>
          <p:sp>
            <p:nvSpPr>
              <p:cNvPr id="131" name="모서리가 둥근 직사각형 130"/>
              <p:cNvSpPr/>
              <p:nvPr/>
            </p:nvSpPr>
            <p:spPr>
              <a:xfrm>
                <a:off x="4882605" y="3258403"/>
                <a:ext cx="2286000" cy="1570892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76200">
                <a:solidFill>
                  <a:srgbClr val="F3DD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600"/>
              </a:p>
            </p:txBody>
          </p:sp>
          <p:sp>
            <p:nvSpPr>
              <p:cNvPr id="132" name="직사각형 131"/>
              <p:cNvSpPr/>
              <p:nvPr/>
            </p:nvSpPr>
            <p:spPr>
              <a:xfrm>
                <a:off x="5108039" y="3258403"/>
                <a:ext cx="183513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2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grpSp>
          <p:nvGrpSpPr>
            <p:cNvPr id="115" name="그룹 114"/>
            <p:cNvGrpSpPr/>
            <p:nvPr/>
          </p:nvGrpSpPr>
          <p:grpSpPr>
            <a:xfrm>
              <a:off x="505523" y="1868140"/>
              <a:ext cx="4214166" cy="3735491"/>
              <a:chOff x="507332" y="2037591"/>
              <a:chExt cx="4214166" cy="3735491"/>
            </a:xfrm>
          </p:grpSpPr>
          <p:grpSp>
            <p:nvGrpSpPr>
              <p:cNvPr id="127" name="그룹 126"/>
              <p:cNvGrpSpPr/>
              <p:nvPr/>
            </p:nvGrpSpPr>
            <p:grpSpPr>
              <a:xfrm>
                <a:off x="507332" y="2318772"/>
                <a:ext cx="4214166" cy="3454310"/>
                <a:chOff x="507332" y="2318772"/>
                <a:chExt cx="4214166" cy="3454310"/>
              </a:xfrm>
            </p:grpSpPr>
            <p:sp>
              <p:nvSpPr>
                <p:cNvPr id="129" name="모서리가 둥근 직사각형 128"/>
                <p:cNvSpPr/>
                <p:nvPr/>
              </p:nvSpPr>
              <p:spPr>
                <a:xfrm>
                  <a:off x="507332" y="2609337"/>
                  <a:ext cx="4214166" cy="3163745"/>
                </a:xfrm>
                <a:prstGeom prst="roundRect">
                  <a:avLst>
                    <a:gd name="adj" fmla="val 40692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76200">
                  <a:solidFill>
                    <a:srgbClr val="F3DDD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  <p:sp>
              <p:nvSpPr>
                <p:cNvPr id="130" name="모서리가 둥근 직사각형 129"/>
                <p:cNvSpPr/>
                <p:nvPr/>
              </p:nvSpPr>
              <p:spPr>
                <a:xfrm>
                  <a:off x="940919" y="2318772"/>
                  <a:ext cx="3346995" cy="8915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DDD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</p:grpSp>
          <p:sp>
            <p:nvSpPr>
              <p:cNvPr id="128" name="직사각형 127"/>
              <p:cNvSpPr/>
              <p:nvPr/>
            </p:nvSpPr>
            <p:spPr>
              <a:xfrm>
                <a:off x="723834" y="2037591"/>
                <a:ext cx="378116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1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grpSp>
          <p:nvGrpSpPr>
            <p:cNvPr id="116" name="그룹 115"/>
            <p:cNvGrpSpPr/>
            <p:nvPr/>
          </p:nvGrpSpPr>
          <p:grpSpPr>
            <a:xfrm>
              <a:off x="7474915" y="1868140"/>
              <a:ext cx="4214166" cy="3735491"/>
              <a:chOff x="507332" y="2037591"/>
              <a:chExt cx="4214166" cy="3735491"/>
            </a:xfrm>
          </p:grpSpPr>
          <p:grpSp>
            <p:nvGrpSpPr>
              <p:cNvPr id="123" name="그룹 122"/>
              <p:cNvGrpSpPr/>
              <p:nvPr/>
            </p:nvGrpSpPr>
            <p:grpSpPr>
              <a:xfrm>
                <a:off x="507332" y="2318772"/>
                <a:ext cx="4214166" cy="3454310"/>
                <a:chOff x="507332" y="2318772"/>
                <a:chExt cx="4214166" cy="3454310"/>
              </a:xfrm>
            </p:grpSpPr>
            <p:sp>
              <p:nvSpPr>
                <p:cNvPr id="125" name="모서리가 둥근 직사각형 124"/>
                <p:cNvSpPr/>
                <p:nvPr/>
              </p:nvSpPr>
              <p:spPr>
                <a:xfrm>
                  <a:off x="507332" y="2609337"/>
                  <a:ext cx="4214166" cy="3163745"/>
                </a:xfrm>
                <a:prstGeom prst="roundRect">
                  <a:avLst>
                    <a:gd name="adj" fmla="val 40692"/>
                  </a:avLst>
                </a:prstGeom>
                <a:solidFill>
                  <a:schemeClr val="bg1">
                    <a:alpha val="40000"/>
                  </a:schemeClr>
                </a:solidFill>
                <a:ln w="76200">
                  <a:solidFill>
                    <a:srgbClr val="F3DDD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  <p:sp>
              <p:nvSpPr>
                <p:cNvPr id="126" name="모서리가 둥근 직사각형 125"/>
                <p:cNvSpPr/>
                <p:nvPr/>
              </p:nvSpPr>
              <p:spPr>
                <a:xfrm>
                  <a:off x="940919" y="2318772"/>
                  <a:ext cx="3346995" cy="8915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DDD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</p:grpSp>
          <p:sp>
            <p:nvSpPr>
              <p:cNvPr id="124" name="직사각형 123"/>
              <p:cNvSpPr/>
              <p:nvPr/>
            </p:nvSpPr>
            <p:spPr>
              <a:xfrm>
                <a:off x="723834" y="2037591"/>
                <a:ext cx="378116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1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sp>
          <p:nvSpPr>
            <p:cNvPr id="117" name="타원 116"/>
            <p:cNvSpPr/>
            <p:nvPr/>
          </p:nvSpPr>
          <p:spPr>
            <a:xfrm>
              <a:off x="4408028" y="4094995"/>
              <a:ext cx="259080" cy="260804"/>
            </a:xfrm>
            <a:prstGeom prst="ellipse">
              <a:avLst/>
            </a:prstGeom>
            <a:noFill/>
            <a:ln>
              <a:solidFill>
                <a:srgbClr val="F3A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118" name="막힌 원호 117"/>
            <p:cNvSpPr/>
            <p:nvPr/>
          </p:nvSpPr>
          <p:spPr>
            <a:xfrm>
              <a:off x="4503186" y="3844877"/>
              <a:ext cx="875672" cy="755907"/>
            </a:xfrm>
            <a:prstGeom prst="blockArc">
              <a:avLst>
                <a:gd name="adj1" fmla="val 10937915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119" name="타원 118"/>
            <p:cNvSpPr/>
            <p:nvPr/>
          </p:nvSpPr>
          <p:spPr>
            <a:xfrm rot="10800000">
              <a:off x="7559597" y="4089862"/>
              <a:ext cx="259080" cy="260804"/>
            </a:xfrm>
            <a:prstGeom prst="ellipse">
              <a:avLst/>
            </a:prstGeom>
            <a:noFill/>
            <a:ln>
              <a:solidFill>
                <a:srgbClr val="F3A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120" name="막힌 원호 119"/>
            <p:cNvSpPr/>
            <p:nvPr/>
          </p:nvSpPr>
          <p:spPr>
            <a:xfrm rot="10800000">
              <a:off x="6847847" y="3844877"/>
              <a:ext cx="875672" cy="755907"/>
            </a:xfrm>
            <a:prstGeom prst="blockArc">
              <a:avLst>
                <a:gd name="adj1" fmla="val 10937915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722025" y="3392470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7771083" y="3372692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33" name="그룹 132"/>
          <p:cNvGrpSpPr/>
          <p:nvPr/>
        </p:nvGrpSpPr>
        <p:grpSpPr>
          <a:xfrm>
            <a:off x="576166" y="7822450"/>
            <a:ext cx="6441618" cy="2151605"/>
            <a:chOff x="505523" y="1868140"/>
            <a:chExt cx="11183558" cy="3735491"/>
          </a:xfrm>
        </p:grpSpPr>
        <p:sp>
          <p:nvSpPr>
            <p:cNvPr id="134" name="막힌 원호 133"/>
            <p:cNvSpPr/>
            <p:nvPr/>
          </p:nvSpPr>
          <p:spPr>
            <a:xfrm rot="21224660">
              <a:off x="6847847" y="3836979"/>
              <a:ext cx="875672" cy="734366"/>
            </a:xfrm>
            <a:prstGeom prst="blockArc">
              <a:avLst>
                <a:gd name="adj1" fmla="val 10447841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135" name="막힌 원호 134"/>
            <p:cNvSpPr/>
            <p:nvPr/>
          </p:nvSpPr>
          <p:spPr>
            <a:xfrm rot="10424660">
              <a:off x="4503186" y="3874316"/>
              <a:ext cx="875672" cy="734366"/>
            </a:xfrm>
            <a:prstGeom prst="blockArc">
              <a:avLst>
                <a:gd name="adj1" fmla="val 10447841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grpSp>
          <p:nvGrpSpPr>
            <p:cNvPr id="136" name="그룹 135"/>
            <p:cNvGrpSpPr/>
            <p:nvPr/>
          </p:nvGrpSpPr>
          <p:grpSpPr>
            <a:xfrm>
              <a:off x="5080576" y="3437384"/>
              <a:ext cx="2092961" cy="1570892"/>
              <a:chOff x="4882605" y="3258403"/>
              <a:chExt cx="2286000" cy="1570892"/>
            </a:xfrm>
          </p:grpSpPr>
          <p:sp>
            <p:nvSpPr>
              <p:cNvPr id="153" name="모서리가 둥근 직사각형 152"/>
              <p:cNvSpPr/>
              <p:nvPr/>
            </p:nvSpPr>
            <p:spPr>
              <a:xfrm>
                <a:off x="4882605" y="3258403"/>
                <a:ext cx="2286000" cy="1570892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76200">
                <a:solidFill>
                  <a:srgbClr val="F3DD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600"/>
              </a:p>
            </p:txBody>
          </p:sp>
          <p:sp>
            <p:nvSpPr>
              <p:cNvPr id="154" name="직사각형 153"/>
              <p:cNvSpPr/>
              <p:nvPr/>
            </p:nvSpPr>
            <p:spPr>
              <a:xfrm>
                <a:off x="5108039" y="3258403"/>
                <a:ext cx="183513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2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grpSp>
          <p:nvGrpSpPr>
            <p:cNvPr id="137" name="그룹 136"/>
            <p:cNvGrpSpPr/>
            <p:nvPr/>
          </p:nvGrpSpPr>
          <p:grpSpPr>
            <a:xfrm>
              <a:off x="505523" y="1868140"/>
              <a:ext cx="4214166" cy="3735491"/>
              <a:chOff x="507332" y="2037591"/>
              <a:chExt cx="4214166" cy="3735491"/>
            </a:xfrm>
          </p:grpSpPr>
          <p:grpSp>
            <p:nvGrpSpPr>
              <p:cNvPr id="149" name="그룹 148"/>
              <p:cNvGrpSpPr/>
              <p:nvPr/>
            </p:nvGrpSpPr>
            <p:grpSpPr>
              <a:xfrm>
                <a:off x="507332" y="2318772"/>
                <a:ext cx="4214166" cy="3454310"/>
                <a:chOff x="507332" y="2318772"/>
                <a:chExt cx="4214166" cy="3454310"/>
              </a:xfrm>
            </p:grpSpPr>
            <p:sp>
              <p:nvSpPr>
                <p:cNvPr id="151" name="모서리가 둥근 직사각형 150"/>
                <p:cNvSpPr/>
                <p:nvPr/>
              </p:nvSpPr>
              <p:spPr>
                <a:xfrm>
                  <a:off x="507332" y="2609337"/>
                  <a:ext cx="4214166" cy="3163745"/>
                </a:xfrm>
                <a:prstGeom prst="roundRect">
                  <a:avLst>
                    <a:gd name="adj" fmla="val 40692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76200">
                  <a:solidFill>
                    <a:srgbClr val="F3DDD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  <p:sp>
              <p:nvSpPr>
                <p:cNvPr id="152" name="모서리가 둥근 직사각형 151"/>
                <p:cNvSpPr/>
                <p:nvPr/>
              </p:nvSpPr>
              <p:spPr>
                <a:xfrm>
                  <a:off x="940919" y="2318772"/>
                  <a:ext cx="3346995" cy="8915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DDD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</p:grpSp>
          <p:sp>
            <p:nvSpPr>
              <p:cNvPr id="150" name="직사각형 149"/>
              <p:cNvSpPr/>
              <p:nvPr/>
            </p:nvSpPr>
            <p:spPr>
              <a:xfrm>
                <a:off x="723834" y="2037591"/>
                <a:ext cx="378116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1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grpSp>
          <p:nvGrpSpPr>
            <p:cNvPr id="138" name="그룹 137"/>
            <p:cNvGrpSpPr/>
            <p:nvPr/>
          </p:nvGrpSpPr>
          <p:grpSpPr>
            <a:xfrm>
              <a:off x="7474915" y="1868140"/>
              <a:ext cx="4214166" cy="3735491"/>
              <a:chOff x="507332" y="2037591"/>
              <a:chExt cx="4214166" cy="3735491"/>
            </a:xfrm>
          </p:grpSpPr>
          <p:grpSp>
            <p:nvGrpSpPr>
              <p:cNvPr id="145" name="그룹 144"/>
              <p:cNvGrpSpPr/>
              <p:nvPr/>
            </p:nvGrpSpPr>
            <p:grpSpPr>
              <a:xfrm>
                <a:off x="507332" y="2318772"/>
                <a:ext cx="4214166" cy="3454310"/>
                <a:chOff x="507332" y="2318772"/>
                <a:chExt cx="4214166" cy="3454310"/>
              </a:xfrm>
            </p:grpSpPr>
            <p:sp>
              <p:nvSpPr>
                <p:cNvPr id="147" name="모서리가 둥근 직사각형 146"/>
                <p:cNvSpPr/>
                <p:nvPr/>
              </p:nvSpPr>
              <p:spPr>
                <a:xfrm>
                  <a:off x="507332" y="2609337"/>
                  <a:ext cx="4214166" cy="3163745"/>
                </a:xfrm>
                <a:prstGeom prst="roundRect">
                  <a:avLst>
                    <a:gd name="adj" fmla="val 40692"/>
                  </a:avLst>
                </a:prstGeom>
                <a:solidFill>
                  <a:schemeClr val="bg1">
                    <a:alpha val="40000"/>
                  </a:schemeClr>
                </a:solidFill>
                <a:ln w="76200">
                  <a:solidFill>
                    <a:srgbClr val="F3DDD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  <p:sp>
              <p:nvSpPr>
                <p:cNvPr id="148" name="모서리가 둥근 직사각형 147"/>
                <p:cNvSpPr/>
                <p:nvPr/>
              </p:nvSpPr>
              <p:spPr>
                <a:xfrm>
                  <a:off x="940919" y="2318772"/>
                  <a:ext cx="3346995" cy="8915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DDD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/>
                </a:p>
              </p:txBody>
            </p:sp>
          </p:grpSp>
          <p:sp>
            <p:nvSpPr>
              <p:cNvPr id="146" name="직사각형 145"/>
              <p:cNvSpPr/>
              <p:nvPr/>
            </p:nvSpPr>
            <p:spPr>
              <a:xfrm>
                <a:off x="723834" y="2037591"/>
                <a:ext cx="3781163" cy="12981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1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sp>
          <p:nvSpPr>
            <p:cNvPr id="139" name="타원 138"/>
            <p:cNvSpPr/>
            <p:nvPr/>
          </p:nvSpPr>
          <p:spPr>
            <a:xfrm>
              <a:off x="4408028" y="4094995"/>
              <a:ext cx="259080" cy="260804"/>
            </a:xfrm>
            <a:prstGeom prst="ellipse">
              <a:avLst/>
            </a:prstGeom>
            <a:noFill/>
            <a:ln>
              <a:solidFill>
                <a:srgbClr val="F3A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140" name="막힌 원호 139"/>
            <p:cNvSpPr/>
            <p:nvPr/>
          </p:nvSpPr>
          <p:spPr>
            <a:xfrm>
              <a:off x="4503186" y="3844877"/>
              <a:ext cx="875672" cy="755907"/>
            </a:xfrm>
            <a:prstGeom prst="blockArc">
              <a:avLst>
                <a:gd name="adj1" fmla="val 10937915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141" name="타원 140"/>
            <p:cNvSpPr/>
            <p:nvPr/>
          </p:nvSpPr>
          <p:spPr>
            <a:xfrm rot="10800000">
              <a:off x="7559597" y="4089862"/>
              <a:ext cx="259080" cy="260804"/>
            </a:xfrm>
            <a:prstGeom prst="ellipse">
              <a:avLst/>
            </a:prstGeom>
            <a:noFill/>
            <a:ln>
              <a:solidFill>
                <a:srgbClr val="F3A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142" name="막힌 원호 141"/>
            <p:cNvSpPr/>
            <p:nvPr/>
          </p:nvSpPr>
          <p:spPr>
            <a:xfrm rot="10800000">
              <a:off x="6847847" y="3844877"/>
              <a:ext cx="875672" cy="755907"/>
            </a:xfrm>
            <a:prstGeom prst="blockArc">
              <a:avLst>
                <a:gd name="adj1" fmla="val 10937915"/>
                <a:gd name="adj2" fmla="val 569460"/>
                <a:gd name="adj3" fmla="val 153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143" name="직사각형 142"/>
            <p:cNvSpPr/>
            <p:nvPr/>
          </p:nvSpPr>
          <p:spPr>
            <a:xfrm>
              <a:off x="722025" y="3392470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44" name="직사각형 143"/>
            <p:cNvSpPr/>
            <p:nvPr/>
          </p:nvSpPr>
          <p:spPr>
            <a:xfrm>
              <a:off x="7771083" y="3372692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663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1532</TotalTime>
  <Words>44</Words>
  <Application>Microsoft Office PowerPoint</Application>
  <PresentationFormat>사용자 지정</PresentationFormat>
  <Paragraphs>9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나눔손글씨 바른히피</vt:lpstr>
      <vt:lpstr>맑은 고딕</vt:lpstr>
      <vt:lpstr>양진체 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23</cp:revision>
  <dcterms:created xsi:type="dcterms:W3CDTF">2019-10-24T04:20:00Z</dcterms:created>
  <dcterms:modified xsi:type="dcterms:W3CDTF">2019-12-19T08:38:04Z</dcterms:modified>
</cp:coreProperties>
</file>