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3DDDF"/>
    <a:srgbClr val="FAD1B3"/>
    <a:srgbClr val="C9925B"/>
    <a:srgbClr val="E8C2F4"/>
    <a:srgbClr val="F5D7F4"/>
    <a:srgbClr val="FEF2BE"/>
    <a:srgbClr val="EBD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2275" y="72"/>
      </p:cViewPr>
      <p:guideLst>
        <p:guide orient="horz" pos="3390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61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40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768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322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48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73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38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636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997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81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29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7250-63E8-4FC2-9452-28CA7D5AA79F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84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812" y="2417238"/>
            <a:ext cx="4814680" cy="779996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9" y="311282"/>
            <a:ext cx="7559675" cy="10084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18229" y="890392"/>
            <a:ext cx="46538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화가 나는데 어떡하라고</a:t>
            </a:r>
            <a:r>
              <a:rPr lang="en-US" altLang="ko-KR" sz="3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32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229" y="1771210"/>
            <a:ext cx="5628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이름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660" y="2505606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나는 화가 나면 어떤가요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72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8059" y="405180"/>
            <a:ext cx="2627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경험을 연결 지어 봅시다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55" name="그룹 154"/>
          <p:cNvGrpSpPr/>
          <p:nvPr/>
        </p:nvGrpSpPr>
        <p:grpSpPr>
          <a:xfrm rot="16200000">
            <a:off x="303862" y="1926533"/>
            <a:ext cx="4206021" cy="2288728"/>
            <a:chOff x="4590288" y="3035808"/>
            <a:chExt cx="3337560" cy="1746504"/>
          </a:xfrm>
        </p:grpSpPr>
        <p:grpSp>
          <p:nvGrpSpPr>
            <p:cNvPr id="156" name="그룹 155"/>
            <p:cNvGrpSpPr/>
            <p:nvPr/>
          </p:nvGrpSpPr>
          <p:grpSpPr>
            <a:xfrm>
              <a:off x="4590288" y="3035808"/>
              <a:ext cx="1792224" cy="1746504"/>
              <a:chOff x="4590288" y="3035808"/>
              <a:chExt cx="1792224" cy="1746504"/>
            </a:xfrm>
          </p:grpSpPr>
          <p:sp>
            <p:nvSpPr>
              <p:cNvPr id="160" name="현 159"/>
              <p:cNvSpPr/>
              <p:nvPr/>
            </p:nvSpPr>
            <p:spPr>
              <a:xfrm>
                <a:off x="4590288" y="3035808"/>
                <a:ext cx="1792224" cy="1746504"/>
              </a:xfrm>
              <a:prstGeom prst="chord">
                <a:avLst>
                  <a:gd name="adj1" fmla="val 5230072"/>
                  <a:gd name="adj2" fmla="val 16200000"/>
                </a:avLst>
              </a:prstGeom>
              <a:solidFill>
                <a:srgbClr val="DAD1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1" name="직사각형 160"/>
              <p:cNvSpPr/>
              <p:nvPr/>
            </p:nvSpPr>
            <p:spPr>
              <a:xfrm>
                <a:off x="5486400" y="3035808"/>
                <a:ext cx="786382" cy="1746504"/>
              </a:xfrm>
              <a:prstGeom prst="rect">
                <a:avLst/>
              </a:prstGeom>
              <a:solidFill>
                <a:srgbClr val="DAD1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57" name="그룹 156"/>
            <p:cNvGrpSpPr/>
            <p:nvPr/>
          </p:nvGrpSpPr>
          <p:grpSpPr>
            <a:xfrm rot="10800000">
              <a:off x="6135624" y="3035808"/>
              <a:ext cx="1792224" cy="1746504"/>
              <a:chOff x="4507992" y="3035808"/>
              <a:chExt cx="1792224" cy="1746504"/>
            </a:xfrm>
            <a:solidFill>
              <a:srgbClr val="93CFED"/>
            </a:solidFill>
          </p:grpSpPr>
          <p:sp>
            <p:nvSpPr>
              <p:cNvPr id="158" name="현 157"/>
              <p:cNvSpPr/>
              <p:nvPr/>
            </p:nvSpPr>
            <p:spPr>
              <a:xfrm>
                <a:off x="4507992" y="3035808"/>
                <a:ext cx="1792224" cy="1746504"/>
              </a:xfrm>
              <a:prstGeom prst="chord">
                <a:avLst>
                  <a:gd name="adj1" fmla="val 5230072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9" name="직사각형 158"/>
              <p:cNvSpPr/>
              <p:nvPr/>
            </p:nvSpPr>
            <p:spPr>
              <a:xfrm>
                <a:off x="5404104" y="3035808"/>
                <a:ext cx="804673" cy="17465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78" name="그룹 177"/>
          <p:cNvGrpSpPr/>
          <p:nvPr/>
        </p:nvGrpSpPr>
        <p:grpSpPr>
          <a:xfrm rot="16200000">
            <a:off x="3324731" y="1966865"/>
            <a:ext cx="4183012" cy="2288730"/>
            <a:chOff x="4590288" y="3035808"/>
            <a:chExt cx="3337560" cy="1746504"/>
          </a:xfrm>
        </p:grpSpPr>
        <p:grpSp>
          <p:nvGrpSpPr>
            <p:cNvPr id="179" name="그룹 178"/>
            <p:cNvGrpSpPr/>
            <p:nvPr/>
          </p:nvGrpSpPr>
          <p:grpSpPr>
            <a:xfrm>
              <a:off x="4590288" y="3035808"/>
              <a:ext cx="1792224" cy="1746504"/>
              <a:chOff x="4590288" y="3035808"/>
              <a:chExt cx="1792224" cy="1746504"/>
            </a:xfrm>
          </p:grpSpPr>
          <p:sp>
            <p:nvSpPr>
              <p:cNvPr id="183" name="현 182"/>
              <p:cNvSpPr/>
              <p:nvPr/>
            </p:nvSpPr>
            <p:spPr>
              <a:xfrm>
                <a:off x="4590288" y="3035808"/>
                <a:ext cx="1792224" cy="1746504"/>
              </a:xfrm>
              <a:prstGeom prst="chord">
                <a:avLst>
                  <a:gd name="adj1" fmla="val 5230072"/>
                  <a:gd name="adj2" fmla="val 1620000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4" name="직사각형 183"/>
              <p:cNvSpPr/>
              <p:nvPr/>
            </p:nvSpPr>
            <p:spPr>
              <a:xfrm>
                <a:off x="5486400" y="3035808"/>
                <a:ext cx="786382" cy="174650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80" name="그룹 179"/>
            <p:cNvGrpSpPr/>
            <p:nvPr/>
          </p:nvGrpSpPr>
          <p:grpSpPr>
            <a:xfrm rot="10800000">
              <a:off x="6135624" y="3035808"/>
              <a:ext cx="1792224" cy="1746504"/>
              <a:chOff x="4507992" y="3035808"/>
              <a:chExt cx="1792224" cy="1746504"/>
            </a:xfrm>
            <a:solidFill>
              <a:srgbClr val="93CFED"/>
            </a:solidFill>
          </p:grpSpPr>
          <p:sp>
            <p:nvSpPr>
              <p:cNvPr id="181" name="현 180"/>
              <p:cNvSpPr/>
              <p:nvPr/>
            </p:nvSpPr>
            <p:spPr>
              <a:xfrm>
                <a:off x="4507992" y="3035808"/>
                <a:ext cx="1792224" cy="1746504"/>
              </a:xfrm>
              <a:prstGeom prst="chord">
                <a:avLst>
                  <a:gd name="adj1" fmla="val 5230072"/>
                  <a:gd name="adj2" fmla="val 16200000"/>
                </a:avLst>
              </a:prstGeom>
              <a:solidFill>
                <a:srgbClr val="FF9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직사각형 181"/>
              <p:cNvSpPr/>
              <p:nvPr/>
            </p:nvSpPr>
            <p:spPr>
              <a:xfrm>
                <a:off x="5404104" y="3035808"/>
                <a:ext cx="804673" cy="1746504"/>
              </a:xfrm>
              <a:prstGeom prst="rect">
                <a:avLst/>
              </a:prstGeom>
              <a:solidFill>
                <a:srgbClr val="FF9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" name="모서리가 둥근 직사각형 2"/>
          <p:cNvSpPr/>
          <p:nvPr/>
        </p:nvSpPr>
        <p:spPr>
          <a:xfrm>
            <a:off x="1472301" y="1742398"/>
            <a:ext cx="1869141" cy="2675965"/>
          </a:xfrm>
          <a:prstGeom prst="roundRect">
            <a:avLst>
              <a:gd name="adj" fmla="val 12350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1" name="모서리가 둥근 직사각형 190"/>
          <p:cNvSpPr/>
          <p:nvPr/>
        </p:nvSpPr>
        <p:spPr>
          <a:xfrm>
            <a:off x="4481666" y="1773247"/>
            <a:ext cx="1869141" cy="2675965"/>
          </a:xfrm>
          <a:prstGeom prst="roundRect">
            <a:avLst>
              <a:gd name="adj" fmla="val 12350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3" name="직사각형 192"/>
          <p:cNvSpPr/>
          <p:nvPr/>
        </p:nvSpPr>
        <p:spPr>
          <a:xfrm rot="21588547">
            <a:off x="3853242" y="6185585"/>
            <a:ext cx="3125987" cy="3663171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98" name="그룹 197"/>
          <p:cNvGrpSpPr/>
          <p:nvPr/>
        </p:nvGrpSpPr>
        <p:grpSpPr>
          <a:xfrm rot="384720">
            <a:off x="459081" y="6189654"/>
            <a:ext cx="3125987" cy="3663171"/>
            <a:chOff x="1432560" y="2639313"/>
            <a:chExt cx="2929128" cy="3790143"/>
          </a:xfrm>
          <a:effectLst/>
        </p:grpSpPr>
        <p:sp>
          <p:nvSpPr>
            <p:cNvPr id="199" name="직사각형 198"/>
            <p:cNvSpPr/>
            <p:nvPr/>
          </p:nvSpPr>
          <p:spPr>
            <a:xfrm rot="21194830">
              <a:off x="1432560" y="2639313"/>
              <a:ext cx="2929128" cy="3790143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00" name="직선 연결선 199"/>
            <p:cNvCxnSpPr/>
            <p:nvPr/>
          </p:nvCxnSpPr>
          <p:spPr>
            <a:xfrm flipV="1">
              <a:off x="1531620" y="3434132"/>
              <a:ext cx="2536778" cy="31242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그룹 200"/>
            <p:cNvGrpSpPr/>
            <p:nvPr/>
          </p:nvGrpSpPr>
          <p:grpSpPr>
            <a:xfrm rot="21157688">
              <a:off x="2245212" y="4244629"/>
              <a:ext cx="1453873" cy="1453873"/>
              <a:chOff x="4911882" y="2706646"/>
              <a:chExt cx="1453873" cy="1453873"/>
            </a:xfrm>
            <a:solidFill>
              <a:srgbClr val="A9C09A"/>
            </a:solidFill>
          </p:grpSpPr>
          <p:sp>
            <p:nvSpPr>
              <p:cNvPr id="202" name="직사각형 201"/>
              <p:cNvSpPr/>
              <p:nvPr/>
            </p:nvSpPr>
            <p:spPr>
              <a:xfrm>
                <a:off x="5378661" y="270664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3" name="직사각형 202"/>
              <p:cNvSpPr/>
              <p:nvPr/>
            </p:nvSpPr>
            <p:spPr>
              <a:xfrm rot="5400000">
                <a:off x="5379752" y="271945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04" name="직사각형 203"/>
          <p:cNvSpPr/>
          <p:nvPr/>
        </p:nvSpPr>
        <p:spPr>
          <a:xfrm rot="21588547">
            <a:off x="3873715" y="6238736"/>
            <a:ext cx="303967" cy="3575216"/>
          </a:xfrm>
          <a:prstGeom prst="rect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5" name="직사각형 204"/>
          <p:cNvSpPr/>
          <p:nvPr/>
        </p:nvSpPr>
        <p:spPr>
          <a:xfrm rot="21588547">
            <a:off x="6661207" y="6231684"/>
            <a:ext cx="303967" cy="3575216"/>
          </a:xfrm>
          <a:prstGeom prst="rect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6" name="직사각형 205"/>
          <p:cNvSpPr/>
          <p:nvPr/>
        </p:nvSpPr>
        <p:spPr>
          <a:xfrm rot="21588547">
            <a:off x="4184191" y="9470891"/>
            <a:ext cx="2471079" cy="336903"/>
          </a:xfrm>
          <a:prstGeom prst="rect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7" name="직사각형 206"/>
          <p:cNvSpPr/>
          <p:nvPr/>
        </p:nvSpPr>
        <p:spPr>
          <a:xfrm rot="21588547">
            <a:off x="5344578" y="9985790"/>
            <a:ext cx="1005592" cy="383629"/>
          </a:xfrm>
          <a:prstGeom prst="rect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8" name="TextBox 207"/>
          <p:cNvSpPr txBox="1"/>
          <p:nvPr/>
        </p:nvSpPr>
        <p:spPr>
          <a:xfrm>
            <a:off x="6383550" y="9956128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풀칠하는 곳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663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1547</TotalTime>
  <Words>33</Words>
  <Application>Microsoft Office PowerPoint</Application>
  <PresentationFormat>사용자 지정</PresentationFormat>
  <Paragraphs>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나눔손글씨 바른히피</vt:lpstr>
      <vt:lpstr>맑은 고딕</vt:lpstr>
      <vt:lpstr>양진체 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26</cp:revision>
  <dcterms:created xsi:type="dcterms:W3CDTF">2019-10-24T04:20:00Z</dcterms:created>
  <dcterms:modified xsi:type="dcterms:W3CDTF">2020-01-16T10:04:20Z</dcterms:modified>
</cp:coreProperties>
</file>