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289" r:id="rId4"/>
    <p:sldId id="257" r:id="rId5"/>
    <p:sldId id="260" r:id="rId6"/>
    <p:sldId id="261" r:id="rId7"/>
    <p:sldId id="262" r:id="rId8"/>
    <p:sldId id="277" r:id="rId9"/>
    <p:sldId id="263" r:id="rId10"/>
    <p:sldId id="264" r:id="rId11"/>
    <p:sldId id="279" r:id="rId12"/>
    <p:sldId id="265" r:id="rId13"/>
    <p:sldId id="280" r:id="rId14"/>
    <p:sldId id="266" r:id="rId15"/>
    <p:sldId id="268" r:id="rId16"/>
    <p:sldId id="286" r:id="rId17"/>
    <p:sldId id="287" r:id="rId18"/>
    <p:sldId id="281" r:id="rId19"/>
    <p:sldId id="288" r:id="rId20"/>
    <p:sldId id="290" r:id="rId21"/>
    <p:sldId id="291" r:id="rId22"/>
    <p:sldId id="292" r:id="rId23"/>
    <p:sldId id="269" r:id="rId24"/>
    <p:sldId id="271" r:id="rId25"/>
    <p:sldId id="273" r:id="rId26"/>
    <p:sldId id="284" r:id="rId27"/>
    <p:sldId id="285" r:id="rId28"/>
    <p:sldId id="278" r:id="rId29"/>
  </p:sldIdLst>
  <p:sldSz cx="12192000" cy="6858000"/>
  <p:notesSz cx="6802438" cy="99345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3C42"/>
    <a:srgbClr val="FFFFFF"/>
    <a:srgbClr val="FF99CC"/>
    <a:srgbClr val="F29898"/>
    <a:srgbClr val="A9C09A"/>
    <a:srgbClr val="548235"/>
    <a:srgbClr val="93CFED"/>
    <a:srgbClr val="DAD1FB"/>
    <a:srgbClr val="CAE7F6"/>
    <a:srgbClr val="F3A0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36" autoAdjust="0"/>
    <p:restoredTop sz="71966" autoAdjust="0"/>
  </p:normalViewPr>
  <p:slideViewPr>
    <p:cSldViewPr snapToGrid="0">
      <p:cViewPr varScale="1">
        <p:scale>
          <a:sx n="82" d="100"/>
          <a:sy n="82" d="100"/>
        </p:scale>
        <p:origin x="2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CD2945-172E-4A8C-8701-881F5149FC7B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273EED-D4EA-4C29-9397-B124CFAB61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1056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happyedu.moe.go.kr/happy/bbs/selectHappyArticle.do?bbsId=BBSMSTR_000000000206&amp;nttId=7598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happyedu.moe.go.kr/happy/bbs/selectHappyArticle.do?bbsId=BBSMSTR_000000000206&amp;nttId=7598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그림책의 삽화를 보고 어떤 감정을 나타내는지 맞혀 봅니다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857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err="1" smtClean="0"/>
              <a:t>행감바를</a:t>
            </a:r>
            <a:r>
              <a:rPr lang="ko-KR" altLang="en-US" dirty="0" smtClean="0"/>
              <a:t> 역할극을 통해 직접 연습해 봅니다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상황은 주어진 상황뿐만 아니라 반에서 자주 일어나는 상황으로 변형하여 활동하는 것을 추천합니다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76086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err="1" smtClean="0"/>
              <a:t>행감바를</a:t>
            </a:r>
            <a:r>
              <a:rPr lang="ko-KR" altLang="en-US" dirty="0" smtClean="0"/>
              <a:t> 역할극을 통해 직접 연습해 봅니다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상황은 주어진 상황뿐만 아니라 반에서 자주 일어나는 상황으로 변형하여 활동하는 것을 추천합니다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57688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err="1" smtClean="0"/>
              <a:t>행감바를</a:t>
            </a:r>
            <a:r>
              <a:rPr lang="ko-KR" altLang="en-US" dirty="0" smtClean="0"/>
              <a:t> 역할극을 통해 직접 연습해 봅니다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상황은 주어진 상황뿐만 아니라 반에서 자주 일어나는 상황으로 변형하여 활동하는 것을 추천합니다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14990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90800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각자의 마음을 가라앉히는 방법은 모두 다르므로</a:t>
            </a:r>
            <a:endParaRPr lang="en-US" altLang="ko-KR" dirty="0" smtClean="0"/>
          </a:p>
          <a:p>
            <a:r>
              <a:rPr lang="ko-KR" altLang="en-US" dirty="0" smtClean="0"/>
              <a:t>다양한 방법을 존중해 줍니다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다만 현실성과 </a:t>
            </a:r>
            <a:r>
              <a:rPr lang="ko-KR" altLang="en-US" dirty="0" err="1" smtClean="0"/>
              <a:t>바람직함을</a:t>
            </a:r>
            <a:r>
              <a:rPr lang="ko-KR" altLang="en-US" dirty="0" smtClean="0"/>
              <a:t> 고려하여 적을 수 있도록 안내해주세요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예를들어</a:t>
            </a:r>
            <a:r>
              <a:rPr lang="en-US" altLang="ko-KR" dirty="0" smtClean="0"/>
              <a:t>, </a:t>
            </a:r>
            <a:r>
              <a:rPr lang="ko-KR" altLang="en-US" dirty="0" smtClean="0"/>
              <a:t>화가 가라앉는 동안 게임하기는 방법이 될 수 있으나 잠 안자고 게임하기는</a:t>
            </a:r>
            <a:r>
              <a:rPr lang="ko-KR" altLang="en-US" baseline="0" dirty="0" smtClean="0"/>
              <a:t> 교사의 안내에 따라 적절하게 수정할 수 있도록 해주세요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22860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캡슐종이를</a:t>
            </a:r>
            <a:r>
              <a:rPr lang="ko-KR" altLang="en-US" dirty="0" smtClean="0"/>
              <a:t> 잘라서 자신만의 방법을 써 봅니다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74792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약봉지를 선을 따라 자르고 풀로 붙인 후 캡슐을 접어 넣으면 완성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8682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자신의 캡슐을 꺼내어 친구에게 </a:t>
            </a:r>
            <a:r>
              <a:rPr lang="en-US" altLang="ko-KR" dirty="0" smtClean="0"/>
              <a:t>THROGKQSLEK.</a:t>
            </a:r>
          </a:p>
          <a:p>
            <a:r>
              <a:rPr lang="ko-KR" altLang="en-US" dirty="0" smtClean="0"/>
              <a:t>좋은 방법이라고 생각하는 친구의 </a:t>
            </a:r>
            <a:r>
              <a:rPr lang="ko-KR" altLang="en-US" dirty="0" err="1" smtClean="0"/>
              <a:t>약봉투</a:t>
            </a:r>
            <a:r>
              <a:rPr lang="ko-KR" altLang="en-US" dirty="0" smtClean="0"/>
              <a:t> 뒷면에 스티커를 붙여주어 우리 반의 방법으로 정해보는 것도 좋습니다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7879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책을 살펴보며 어떤 상황이 있었는지 다시 한번 살펴보며 어떤 일이 </a:t>
            </a:r>
            <a:r>
              <a:rPr lang="ko-KR" altLang="en-US" dirty="0" err="1" smtClean="0"/>
              <a:t>있을때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화가날지</a:t>
            </a:r>
            <a:r>
              <a:rPr lang="ko-KR" altLang="en-US" dirty="0" smtClean="0"/>
              <a:t> 생각해봅니다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2256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책을 살펴보며 어떤 상황이 있었는지 다시 한번 살펴보며 어떤 일이 </a:t>
            </a:r>
            <a:r>
              <a:rPr lang="ko-KR" altLang="en-US" dirty="0" err="1" smtClean="0"/>
              <a:t>있을때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화가날지</a:t>
            </a:r>
            <a:r>
              <a:rPr lang="ko-KR" altLang="en-US" dirty="0" smtClean="0"/>
              <a:t> 생각해봅니다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2504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156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화를 푸는 다양한 방법을 살펴봅니다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8208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화를 푸는 다양한 방법을 살펴봅니다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4077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화를 푸는 다양한 방법을 살펴봅니다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06905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화를 푸는 다양한 </a:t>
            </a:r>
            <a:r>
              <a:rPr lang="ko-KR" altLang="en-US" dirty="0" err="1" smtClean="0"/>
              <a:t>방법중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행감바에</a:t>
            </a:r>
            <a:r>
              <a:rPr lang="ko-KR" altLang="en-US" dirty="0" smtClean="0"/>
              <a:t> 대해 알아봅니다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행</a:t>
            </a:r>
            <a:r>
              <a:rPr lang="en-US" altLang="ko-KR" dirty="0" smtClean="0"/>
              <a:t>: </a:t>
            </a:r>
            <a:r>
              <a:rPr lang="ko-KR" altLang="en-US" dirty="0" smtClean="0"/>
              <a:t>행동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감</a:t>
            </a:r>
            <a:r>
              <a:rPr lang="en-US" altLang="ko-KR" dirty="0" smtClean="0"/>
              <a:t>: </a:t>
            </a:r>
            <a:r>
              <a:rPr lang="ko-KR" altLang="en-US" dirty="0" smtClean="0"/>
              <a:t>감정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바</a:t>
            </a:r>
            <a:r>
              <a:rPr lang="en-US" altLang="ko-KR" dirty="0" smtClean="0"/>
              <a:t>: </a:t>
            </a:r>
            <a:r>
              <a:rPr lang="ko-KR" altLang="en-US" dirty="0" smtClean="0"/>
              <a:t>바람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err="1" smtClean="0"/>
              <a:t>행감바</a:t>
            </a:r>
            <a:r>
              <a:rPr lang="ko-KR" altLang="en-US" dirty="0" smtClean="0"/>
              <a:t> 대신 </a:t>
            </a:r>
            <a:r>
              <a:rPr lang="ko-KR" altLang="en-US" dirty="0" err="1" smtClean="0"/>
              <a:t>어생기바의</a:t>
            </a:r>
            <a:r>
              <a:rPr lang="ko-KR" altLang="en-US" dirty="0" smtClean="0"/>
              <a:t> 방법을 안내해주는 것도 좋습니다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어</a:t>
            </a:r>
            <a:r>
              <a:rPr lang="en-US" altLang="ko-KR" dirty="0" smtClean="0"/>
              <a:t>! : </a:t>
            </a:r>
            <a:r>
              <a:rPr lang="ko-KR" altLang="en-US" dirty="0" smtClean="0"/>
              <a:t>사실</a:t>
            </a:r>
            <a:r>
              <a:rPr lang="en-US" altLang="ko-KR" dirty="0" smtClean="0"/>
              <a:t>(</a:t>
            </a:r>
            <a:r>
              <a:rPr lang="ko-KR" altLang="en-US" dirty="0" smtClean="0"/>
              <a:t>지금 상황</a:t>
            </a:r>
            <a:r>
              <a:rPr lang="en-US" altLang="ko-KR" dirty="0" smtClean="0"/>
              <a:t>)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생</a:t>
            </a:r>
            <a:r>
              <a:rPr lang="en-US" altLang="ko-KR" dirty="0" smtClean="0"/>
              <a:t>: </a:t>
            </a:r>
            <a:r>
              <a:rPr lang="ko-KR" altLang="en-US" dirty="0" smtClean="0"/>
              <a:t>생각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기</a:t>
            </a:r>
            <a:r>
              <a:rPr lang="en-US" altLang="ko-KR" dirty="0" smtClean="0"/>
              <a:t>: </a:t>
            </a:r>
            <a:r>
              <a:rPr lang="ko-KR" altLang="en-US" dirty="0" smtClean="0"/>
              <a:t>기분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바</a:t>
            </a:r>
            <a:r>
              <a:rPr lang="en-US" altLang="ko-KR" dirty="0" smtClean="0"/>
              <a:t>: </a:t>
            </a:r>
            <a:r>
              <a:rPr lang="ko-KR" altLang="en-US" dirty="0" smtClean="0"/>
              <a:t>바람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참고 문헌</a:t>
            </a:r>
            <a:r>
              <a:rPr lang="en-US" altLang="ko-KR" dirty="0" smtClean="0"/>
              <a:t>: </a:t>
            </a:r>
            <a:r>
              <a:rPr lang="en-US" altLang="ko-KR" dirty="0" smtClean="0">
                <a:hlinkClick r:id="rId3"/>
              </a:rPr>
              <a:t>https://happyedu.moe.go.kr/happy/bbs/selectHappyArticle.do?bbsId=BBSMSTR_000000000206&amp;nttId=7598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85236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화를 푸는 다양한 </a:t>
            </a:r>
            <a:r>
              <a:rPr lang="ko-KR" altLang="en-US" dirty="0" err="1" smtClean="0"/>
              <a:t>방법중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행감바에</a:t>
            </a:r>
            <a:r>
              <a:rPr lang="ko-KR" altLang="en-US" dirty="0" smtClean="0"/>
              <a:t> 대해 알아봅니다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행</a:t>
            </a:r>
            <a:r>
              <a:rPr lang="en-US" altLang="ko-KR" dirty="0" smtClean="0"/>
              <a:t>: </a:t>
            </a:r>
            <a:r>
              <a:rPr lang="ko-KR" altLang="en-US" dirty="0" smtClean="0"/>
              <a:t>행동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감</a:t>
            </a:r>
            <a:r>
              <a:rPr lang="en-US" altLang="ko-KR" dirty="0" smtClean="0"/>
              <a:t>: </a:t>
            </a:r>
            <a:r>
              <a:rPr lang="ko-KR" altLang="en-US" dirty="0" smtClean="0"/>
              <a:t>감정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바</a:t>
            </a:r>
            <a:r>
              <a:rPr lang="en-US" altLang="ko-KR" dirty="0" smtClean="0"/>
              <a:t>: </a:t>
            </a:r>
            <a:r>
              <a:rPr lang="ko-KR" altLang="en-US" dirty="0" smtClean="0"/>
              <a:t>바람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err="1" smtClean="0"/>
              <a:t>행감바</a:t>
            </a:r>
            <a:r>
              <a:rPr lang="ko-KR" altLang="en-US" dirty="0" smtClean="0"/>
              <a:t> 대신 </a:t>
            </a:r>
            <a:r>
              <a:rPr lang="ko-KR" altLang="en-US" dirty="0" err="1" smtClean="0"/>
              <a:t>어생기바의</a:t>
            </a:r>
            <a:r>
              <a:rPr lang="ko-KR" altLang="en-US" dirty="0" smtClean="0"/>
              <a:t> 방법을 안내해주는 것도 좋습니다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어</a:t>
            </a:r>
            <a:r>
              <a:rPr lang="en-US" altLang="ko-KR" dirty="0" smtClean="0"/>
              <a:t>! : </a:t>
            </a:r>
            <a:r>
              <a:rPr lang="ko-KR" altLang="en-US" dirty="0" smtClean="0"/>
              <a:t>사실</a:t>
            </a:r>
            <a:r>
              <a:rPr lang="en-US" altLang="ko-KR" dirty="0" smtClean="0"/>
              <a:t>(</a:t>
            </a:r>
            <a:r>
              <a:rPr lang="ko-KR" altLang="en-US" dirty="0" smtClean="0"/>
              <a:t>지금 상황</a:t>
            </a:r>
            <a:r>
              <a:rPr lang="en-US" altLang="ko-KR" dirty="0" smtClean="0"/>
              <a:t>)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생</a:t>
            </a:r>
            <a:r>
              <a:rPr lang="en-US" altLang="ko-KR" dirty="0" smtClean="0"/>
              <a:t>: </a:t>
            </a:r>
            <a:r>
              <a:rPr lang="ko-KR" altLang="en-US" dirty="0" smtClean="0"/>
              <a:t>생각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기</a:t>
            </a:r>
            <a:r>
              <a:rPr lang="en-US" altLang="ko-KR" dirty="0" smtClean="0"/>
              <a:t>: </a:t>
            </a:r>
            <a:r>
              <a:rPr lang="ko-KR" altLang="en-US" dirty="0" smtClean="0"/>
              <a:t>기분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바</a:t>
            </a:r>
            <a:r>
              <a:rPr lang="en-US" altLang="ko-KR" dirty="0" smtClean="0"/>
              <a:t>: </a:t>
            </a:r>
            <a:r>
              <a:rPr lang="ko-KR" altLang="en-US" dirty="0" smtClean="0"/>
              <a:t>바람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참고 문헌</a:t>
            </a:r>
            <a:r>
              <a:rPr lang="en-US" altLang="ko-KR" dirty="0" smtClean="0"/>
              <a:t>: </a:t>
            </a:r>
            <a:r>
              <a:rPr lang="en-US" altLang="ko-KR" dirty="0" smtClean="0">
                <a:hlinkClick r:id="rId3"/>
              </a:rPr>
              <a:t>https://happyedu.moe.go.kr/happy/bbs/selectHappyArticle.do?bbsId=BBSMSTR_000000000206&amp;nttId=7598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73EED-D4EA-4C29-9397-B124CFAB61C1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1232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6333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171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921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5453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0546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696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6240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2009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4643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1515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9238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A0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9408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4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28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microsoft.com/office/2007/relationships/hdphoto" Target="../media/hdphoto1.wdp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 rot="21363084">
            <a:off x="896650" y="2228415"/>
            <a:ext cx="8836802" cy="1103761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72" y="483882"/>
            <a:ext cx="1158240" cy="1791232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240210" y="235857"/>
            <a:ext cx="11721601" cy="6360160"/>
          </a:xfrm>
          <a:prstGeom prst="rect">
            <a:avLst/>
          </a:prstGeom>
          <a:noFill/>
          <a:ln w="12700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2" b="99728" l="9836" r="89982">
                        <a14:foregroundMark x1="69581" y1="85986" x2="82332" y2="99728"/>
                        <a14:foregroundMark x1="57013" y1="74014" x2="68488" y2="73197"/>
                        <a14:foregroundMark x1="16211" y1="61361" x2="20036" y2="74422"/>
                        <a14:foregroundMark x1="13661" y1="63401" x2="22040" y2="60680"/>
                        <a14:foregroundMark x1="15301" y1="67075" x2="12933" y2="71293"/>
                        <a14:foregroundMark x1="19126" y1="72517" x2="15665" y2="75782"/>
                        <a14:foregroundMark x1="22404" y1="60952" x2="22587" y2="67075"/>
                        <a14:foregroundMark x1="23497" y1="63265" x2="22951" y2="65578"/>
                        <a14:foregroundMark x1="23862" y1="64898" x2="22040" y2="67075"/>
                        <a14:foregroundMark x1="12750" y1="64490" x2="14026" y2="66939"/>
                        <a14:foregroundMark x1="24044" y1="65306" x2="21676" y2="68027"/>
                        <a14:foregroundMark x1="14572" y1="72517" x2="13661" y2="70748"/>
                        <a14:foregroundMark x1="22587" y1="72245" x2="22951" y2="68844"/>
                        <a14:foregroundMark x1="19854" y1="75646" x2="20947" y2="76190"/>
                        <a14:backgroundMark x1="14208" y1="83810" x2="61020" y2="98776"/>
                        <a14:backgroundMark x1="47541" y1="78776" x2="53552" y2="82313"/>
                        <a14:backgroundMark x1="73042" y1="62313" x2="76685" y2="69796"/>
                        <a14:backgroundMark x1="76867" y1="73469" x2="75410" y2="75510"/>
                        <a14:backgroundMark x1="15483" y1="70340" x2="15301" y2="73469"/>
                        <a14:backgroundMark x1="12568" y1="71020" x2="13115" y2="72109"/>
                        <a14:backgroundMark x1="21676" y1="69796" x2="21311" y2="73061"/>
                        <a14:backgroundMark x1="18033" y1="74694" x2="18397" y2="76599"/>
                        <a14:backgroundMark x1="18579" y1="73469" x2="18397" y2="75374"/>
                      </a14:backgroundRemoval>
                    </a14:imgEffect>
                  </a14:imgLayer>
                </a14:imgProps>
              </a:ext>
            </a:extLst>
          </a:blip>
          <a:srcRect l="25131" t="48334" b="1"/>
          <a:stretch/>
        </p:blipFill>
        <p:spPr>
          <a:xfrm>
            <a:off x="6656158" y="1743709"/>
            <a:ext cx="5535842" cy="511429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78" y="5832306"/>
            <a:ext cx="2571668" cy="54725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683651" y="5979450"/>
            <a:ext cx="2675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err="1" smtClean="0">
                <a:latin typeface="DX경필명조B" panose="02010606000101010101" pitchFamily="2" charset="-127"/>
                <a:ea typeface="DX경필명조B" panose="02010606000101010101" pitchFamily="2" charset="-127"/>
              </a:rPr>
              <a:t>서울잠전초</a:t>
            </a:r>
            <a:r>
              <a:rPr lang="ko-KR" altLang="en-US" sz="2000" b="1" dirty="0" smtClean="0">
                <a:latin typeface="DX경필명조B" panose="02010606000101010101" pitchFamily="2" charset="-127"/>
                <a:ea typeface="DX경필명조B" panose="02010606000101010101" pitchFamily="2" charset="-127"/>
              </a:rPr>
              <a:t> 이주영</a:t>
            </a:r>
            <a:endParaRPr lang="ko-KR" altLang="en-US" sz="2000" b="1" dirty="0">
              <a:latin typeface="DX경필명조B" panose="02010606000101010101" pitchFamily="2" charset="-127"/>
              <a:ea typeface="DX경필명조B" panose="02010606000101010101" pitchFamily="2" charset="-127"/>
            </a:endParaRPr>
          </a:p>
        </p:txBody>
      </p:sp>
      <p:sp>
        <p:nvSpPr>
          <p:cNvPr id="13" name="직사각형 12"/>
          <p:cNvSpPr/>
          <p:nvPr/>
        </p:nvSpPr>
        <p:spPr>
          <a:xfrm rot="21114169">
            <a:off x="739686" y="2111023"/>
            <a:ext cx="8957079" cy="1172848"/>
          </a:xfrm>
          <a:prstGeom prst="rect">
            <a:avLst/>
          </a:prstGeom>
          <a:solidFill>
            <a:srgbClr val="C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 rot="21224205">
            <a:off x="1081586" y="1967645"/>
            <a:ext cx="89250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나 좀 내버려 둬</a:t>
            </a:r>
            <a:r>
              <a:rPr lang="en-US" altLang="ko-KR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!!</a:t>
            </a:r>
            <a:endParaRPr lang="ko-KR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0959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1702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1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장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 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다시 살펴보기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170" y="6751320"/>
            <a:ext cx="12163590" cy="106680"/>
          </a:xfrm>
          <a:prstGeom prst="rect">
            <a:avLst/>
          </a:prstGeom>
          <a:noFill/>
          <a:ln w="127000">
            <a:solidFill>
              <a:srgbClr val="F8C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3" t="6260" r="8059" b="25682"/>
          <a:stretch/>
        </p:blipFill>
        <p:spPr>
          <a:xfrm>
            <a:off x="1046747" y="2079290"/>
            <a:ext cx="4559969" cy="4458707"/>
          </a:xfrm>
          <a:prstGeom prst="parallelogram">
            <a:avLst>
              <a:gd name="adj" fmla="val 0"/>
            </a:avLst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7" t="4134" r="2753" b="37305"/>
          <a:stretch/>
        </p:blipFill>
        <p:spPr>
          <a:xfrm>
            <a:off x="5847347" y="2058238"/>
            <a:ext cx="4632159" cy="445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18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1702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1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장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 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다시 살펴보기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170" y="6751320"/>
            <a:ext cx="12163590" cy="106680"/>
          </a:xfrm>
          <a:prstGeom prst="rect">
            <a:avLst/>
          </a:prstGeom>
          <a:noFill/>
          <a:ln w="127000">
            <a:solidFill>
              <a:srgbClr val="F8C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14" t="53919" r="5883" b="720"/>
          <a:stretch/>
        </p:blipFill>
        <p:spPr>
          <a:xfrm>
            <a:off x="1107708" y="2109022"/>
            <a:ext cx="4241903" cy="4287271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" t="30605" r="7459"/>
          <a:stretch/>
        </p:blipFill>
        <p:spPr>
          <a:xfrm>
            <a:off x="6010744" y="2109022"/>
            <a:ext cx="4180003" cy="4331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58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554029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이런 적 있나요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170" y="6751320"/>
            <a:ext cx="12163590" cy="106680"/>
          </a:xfrm>
          <a:prstGeom prst="rect">
            <a:avLst/>
          </a:prstGeom>
          <a:noFill/>
          <a:ln w="127000">
            <a:solidFill>
              <a:srgbClr val="F8C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246090" y="4666005"/>
            <a:ext cx="3781163" cy="1453440"/>
            <a:chOff x="281259" y="4572221"/>
            <a:chExt cx="3781163" cy="1453440"/>
          </a:xfrm>
        </p:grpSpPr>
        <p:sp>
          <p:nvSpPr>
            <p:cNvPr id="2" name="모서리가 둥근 직사각형 1"/>
            <p:cNvSpPr/>
            <p:nvPr/>
          </p:nvSpPr>
          <p:spPr>
            <a:xfrm>
              <a:off x="430915" y="4665784"/>
              <a:ext cx="3481849" cy="1359877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281259" y="4572221"/>
              <a:ext cx="378116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0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화가 나서 </a:t>
              </a:r>
              <a:endParaRPr lang="en-US" altLang="ko-KR" sz="4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얼굴이 빨개진 적</a:t>
              </a:r>
              <a:endParaRPr lang="en-US" altLang="ko-KR" sz="4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4176909" y="4666005"/>
            <a:ext cx="3781163" cy="1453440"/>
            <a:chOff x="281259" y="4572221"/>
            <a:chExt cx="3781163" cy="1453440"/>
          </a:xfrm>
        </p:grpSpPr>
        <p:sp>
          <p:nvSpPr>
            <p:cNvPr id="24" name="모서리가 둥근 직사각형 23"/>
            <p:cNvSpPr/>
            <p:nvPr/>
          </p:nvSpPr>
          <p:spPr>
            <a:xfrm>
              <a:off x="430915" y="4665784"/>
              <a:ext cx="3481849" cy="1359877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81259" y="4572221"/>
              <a:ext cx="378116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0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화가 나서</a:t>
              </a:r>
              <a:endParaRPr lang="en-US" altLang="ko-KR" sz="4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누구를 때린 적</a:t>
              </a:r>
              <a:endParaRPr lang="en-US" altLang="ko-KR" sz="4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8107726" y="4666005"/>
            <a:ext cx="3781163" cy="1453440"/>
            <a:chOff x="281259" y="4572221"/>
            <a:chExt cx="3781163" cy="1453440"/>
          </a:xfrm>
        </p:grpSpPr>
        <p:sp>
          <p:nvSpPr>
            <p:cNvPr id="27" name="모서리가 둥근 직사각형 26"/>
            <p:cNvSpPr/>
            <p:nvPr/>
          </p:nvSpPr>
          <p:spPr>
            <a:xfrm>
              <a:off x="430915" y="4665784"/>
              <a:ext cx="3481849" cy="1359877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281259" y="4572221"/>
              <a:ext cx="378116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0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화가 나서 </a:t>
              </a:r>
              <a:endParaRPr lang="en-US" altLang="ko-KR" sz="4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소리 지른 적</a:t>
              </a:r>
              <a:endParaRPr lang="en-US" altLang="ko-KR" sz="4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2" t="24534" r="51018" b="49510"/>
          <a:stretch/>
        </p:blipFill>
        <p:spPr>
          <a:xfrm>
            <a:off x="580572" y="2096130"/>
            <a:ext cx="2530334" cy="2414567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6" t="51926" r="44233" b="22118"/>
          <a:stretch/>
        </p:blipFill>
        <p:spPr>
          <a:xfrm>
            <a:off x="4224278" y="2096130"/>
            <a:ext cx="3733790" cy="2914653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35" t="30754" r="-9236" b="43290"/>
          <a:stretch/>
        </p:blipFill>
        <p:spPr>
          <a:xfrm>
            <a:off x="8550485" y="2096130"/>
            <a:ext cx="3338404" cy="260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19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그룹 21"/>
          <p:cNvGrpSpPr/>
          <p:nvPr/>
        </p:nvGrpSpPr>
        <p:grpSpPr>
          <a:xfrm>
            <a:off x="4655236" y="2959939"/>
            <a:ext cx="6371961" cy="3492836"/>
            <a:chOff x="4655236" y="2959939"/>
            <a:chExt cx="6371961" cy="3492836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02679" y="3028257"/>
              <a:ext cx="3424518" cy="3424518"/>
            </a:xfrm>
            <a:prstGeom prst="rect">
              <a:avLst/>
            </a:prstGeom>
          </p:spPr>
        </p:pic>
        <p:grpSp>
          <p:nvGrpSpPr>
            <p:cNvPr id="14" name="그룹 13"/>
            <p:cNvGrpSpPr/>
            <p:nvPr/>
          </p:nvGrpSpPr>
          <p:grpSpPr>
            <a:xfrm flipH="1">
              <a:off x="4655236" y="2959939"/>
              <a:ext cx="3140690" cy="2903663"/>
              <a:chOff x="4573362" y="3334785"/>
              <a:chExt cx="3216228" cy="2973501"/>
            </a:xfrm>
          </p:grpSpPr>
          <p:sp>
            <p:nvSpPr>
              <p:cNvPr id="38" name="타원 37"/>
              <p:cNvSpPr/>
              <p:nvPr/>
            </p:nvSpPr>
            <p:spPr>
              <a:xfrm>
                <a:off x="4688007" y="3416973"/>
                <a:ext cx="2986936" cy="28913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9" name="자유형 38"/>
              <p:cNvSpPr/>
              <p:nvPr/>
            </p:nvSpPr>
            <p:spPr>
              <a:xfrm>
                <a:off x="4598608" y="5313550"/>
                <a:ext cx="775441" cy="550563"/>
              </a:xfrm>
              <a:custGeom>
                <a:avLst/>
                <a:gdLst>
                  <a:gd name="connsiteX0" fmla="*/ 345440 w 1016000"/>
                  <a:gd name="connsiteY0" fmla="*/ 0 h 721360"/>
                  <a:gd name="connsiteX1" fmla="*/ 0 w 1016000"/>
                  <a:gd name="connsiteY1" fmla="*/ 721360 h 721360"/>
                  <a:gd name="connsiteX2" fmla="*/ 1016000 w 1016000"/>
                  <a:gd name="connsiteY2" fmla="*/ 660400 h 721360"/>
                  <a:gd name="connsiteX3" fmla="*/ 345440 w 1016000"/>
                  <a:gd name="connsiteY3" fmla="*/ 0 h 721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721360">
                    <a:moveTo>
                      <a:pt x="345440" y="0"/>
                    </a:moveTo>
                    <a:lnTo>
                      <a:pt x="0" y="721360"/>
                    </a:lnTo>
                    <a:lnTo>
                      <a:pt x="1016000" y="660400"/>
                    </a:lnTo>
                    <a:lnTo>
                      <a:pt x="3454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0" name="직사각형 39"/>
              <p:cNvSpPr/>
              <p:nvPr/>
            </p:nvSpPr>
            <p:spPr>
              <a:xfrm>
                <a:off x="4573362" y="3334785"/>
                <a:ext cx="3216228" cy="26159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4000" spc="300" dirty="0" smtClean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얼굴이 </a:t>
                </a:r>
                <a:endParaRPr lang="en-US" altLang="ko-KR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  <a:p>
                <a:pPr algn="ctr">
                  <a:defRPr/>
                </a:pPr>
                <a:r>
                  <a:rPr lang="ko-KR" altLang="en-US" sz="4000" spc="300" dirty="0" smtClean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빨개지고</a:t>
                </a:r>
                <a:endParaRPr lang="en-US" altLang="ko-KR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  <a:p>
                <a:pPr algn="ctr">
                  <a:defRPr/>
                </a:pPr>
                <a:r>
                  <a:rPr lang="ko-KR" altLang="en-US" sz="4000" spc="300" dirty="0" smtClean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말할 때</a:t>
                </a:r>
                <a:endParaRPr lang="en-US" altLang="ko-KR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  <a:p>
                <a:pPr algn="ctr">
                  <a:defRPr/>
                </a:pPr>
                <a:r>
                  <a:rPr lang="ko-KR" altLang="en-US" sz="4000" spc="300" dirty="0" smtClean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눈물이 나요</a:t>
                </a:r>
                <a:endParaRPr lang="en-US" altLang="ko-KR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</p:grpSp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39469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화가 날 때</a:t>
            </a:r>
            <a:r>
              <a:rPr lang="en-US" altLang="ko-K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,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170" y="6751320"/>
            <a:ext cx="12163590" cy="106680"/>
          </a:xfrm>
          <a:prstGeom prst="rect">
            <a:avLst/>
          </a:prstGeom>
          <a:noFill/>
          <a:ln w="127000">
            <a:solidFill>
              <a:srgbClr val="F8C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1095545" y="1960271"/>
            <a:ext cx="99988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나는 화가 날 때 어떤가요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grpSp>
        <p:nvGrpSpPr>
          <p:cNvPr id="13" name="그룹 12"/>
          <p:cNvGrpSpPr/>
          <p:nvPr/>
        </p:nvGrpSpPr>
        <p:grpSpPr>
          <a:xfrm>
            <a:off x="1006566" y="3028257"/>
            <a:ext cx="6655870" cy="3424518"/>
            <a:chOff x="580572" y="2821843"/>
            <a:chExt cx="6655870" cy="3424518"/>
          </a:xfrm>
        </p:grpSpPr>
        <p:grpSp>
          <p:nvGrpSpPr>
            <p:cNvPr id="12" name="그룹 11"/>
            <p:cNvGrpSpPr/>
            <p:nvPr/>
          </p:nvGrpSpPr>
          <p:grpSpPr>
            <a:xfrm>
              <a:off x="580572" y="2821843"/>
              <a:ext cx="3559271" cy="3424518"/>
              <a:chOff x="580572" y="2821843"/>
              <a:chExt cx="3559271" cy="3424518"/>
            </a:xfrm>
          </p:grpSpPr>
          <p:pic>
            <p:nvPicPr>
              <p:cNvPr id="18" name="그림 17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580572" y="2821843"/>
                <a:ext cx="3559271" cy="3424518"/>
              </a:xfrm>
              <a:prstGeom prst="rect">
                <a:avLst/>
              </a:prstGeom>
            </p:spPr>
          </p:pic>
          <p:sp>
            <p:nvSpPr>
              <p:cNvPr id="5" name="모서리가 둥근 직사각형 4"/>
              <p:cNvSpPr/>
              <p:nvPr/>
            </p:nvSpPr>
            <p:spPr>
              <a:xfrm>
                <a:off x="1770185" y="4407877"/>
                <a:ext cx="1324707" cy="378705"/>
              </a:xfrm>
              <a:prstGeom prst="roundRect">
                <a:avLst/>
              </a:prstGeom>
              <a:solidFill>
                <a:srgbClr val="FAD1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" name="모서리가 둥근 직사각형 8"/>
              <p:cNvSpPr/>
              <p:nvPr/>
            </p:nvSpPr>
            <p:spPr>
              <a:xfrm rot="824795">
                <a:off x="1684019" y="4376479"/>
                <a:ext cx="526366" cy="126224"/>
              </a:xfrm>
              <a:prstGeom prst="roundRect">
                <a:avLst>
                  <a:gd name="adj" fmla="val 50000"/>
                </a:avLst>
              </a:prstGeom>
              <a:solidFill>
                <a:srgbClr val="4A3D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모서리가 둥근 직사각형 20"/>
              <p:cNvSpPr/>
              <p:nvPr/>
            </p:nvSpPr>
            <p:spPr>
              <a:xfrm rot="20456554">
                <a:off x="2613499" y="4374397"/>
                <a:ext cx="526366" cy="130388"/>
              </a:xfrm>
              <a:prstGeom prst="roundRect">
                <a:avLst>
                  <a:gd name="adj" fmla="val 50000"/>
                </a:avLst>
              </a:prstGeom>
              <a:solidFill>
                <a:srgbClr val="4A3D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타원 9"/>
              <p:cNvSpPr/>
              <p:nvPr/>
            </p:nvSpPr>
            <p:spPr>
              <a:xfrm>
                <a:off x="1981151" y="4640928"/>
                <a:ext cx="165052" cy="16505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" name="타원 28"/>
              <p:cNvSpPr/>
              <p:nvPr/>
            </p:nvSpPr>
            <p:spPr>
              <a:xfrm>
                <a:off x="2667000" y="4640928"/>
                <a:ext cx="165052" cy="16505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2" name="그룹 31"/>
            <p:cNvGrpSpPr/>
            <p:nvPr/>
          </p:nvGrpSpPr>
          <p:grpSpPr>
            <a:xfrm>
              <a:off x="4020214" y="3058159"/>
              <a:ext cx="3216228" cy="2891313"/>
              <a:chOff x="5726638" y="2189771"/>
              <a:chExt cx="4213975" cy="3788264"/>
            </a:xfrm>
          </p:grpSpPr>
          <p:grpSp>
            <p:nvGrpSpPr>
              <p:cNvPr id="33" name="그룹 32"/>
              <p:cNvGrpSpPr/>
              <p:nvPr/>
            </p:nvGrpSpPr>
            <p:grpSpPr>
              <a:xfrm>
                <a:off x="5726638" y="2189771"/>
                <a:ext cx="4030684" cy="3788264"/>
                <a:chOff x="5726638" y="2189771"/>
                <a:chExt cx="4030684" cy="3788264"/>
              </a:xfrm>
            </p:grpSpPr>
            <p:sp>
              <p:nvSpPr>
                <p:cNvPr id="35" name="타원 34"/>
                <p:cNvSpPr/>
                <p:nvPr/>
              </p:nvSpPr>
              <p:spPr>
                <a:xfrm>
                  <a:off x="5843771" y="2189771"/>
                  <a:ext cx="3913551" cy="3788264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자유형 35"/>
                <p:cNvSpPr/>
                <p:nvPr/>
              </p:nvSpPr>
              <p:spPr>
                <a:xfrm>
                  <a:off x="5726638" y="4674709"/>
                  <a:ext cx="1016000" cy="721360"/>
                </a:xfrm>
                <a:custGeom>
                  <a:avLst/>
                  <a:gdLst>
                    <a:gd name="connsiteX0" fmla="*/ 345440 w 1016000"/>
                    <a:gd name="connsiteY0" fmla="*/ 0 h 721360"/>
                    <a:gd name="connsiteX1" fmla="*/ 0 w 1016000"/>
                    <a:gd name="connsiteY1" fmla="*/ 721360 h 721360"/>
                    <a:gd name="connsiteX2" fmla="*/ 1016000 w 1016000"/>
                    <a:gd name="connsiteY2" fmla="*/ 660400 h 721360"/>
                    <a:gd name="connsiteX3" fmla="*/ 345440 w 1016000"/>
                    <a:gd name="connsiteY3" fmla="*/ 0 h 721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6000" h="721360">
                      <a:moveTo>
                        <a:pt x="345440" y="0"/>
                      </a:moveTo>
                      <a:lnTo>
                        <a:pt x="0" y="721360"/>
                      </a:lnTo>
                      <a:lnTo>
                        <a:pt x="1016000" y="660400"/>
                      </a:lnTo>
                      <a:lnTo>
                        <a:pt x="3454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34" name="직사각형 33"/>
              <p:cNvSpPr/>
              <p:nvPr/>
            </p:nvSpPr>
            <p:spPr>
              <a:xfrm>
                <a:off x="5726638" y="2284690"/>
                <a:ext cx="4213975" cy="33470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4000" spc="300" dirty="0" smtClean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표정이</a:t>
                </a:r>
                <a:endParaRPr lang="en-US" altLang="ko-KR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  <a:p>
                <a:pPr algn="ctr">
                  <a:defRPr/>
                </a:pPr>
                <a:r>
                  <a:rPr lang="ko-KR" altLang="en-US" sz="4000" spc="300" dirty="0" smtClean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찡그려지고</a:t>
                </a:r>
                <a:endParaRPr lang="en-US" altLang="ko-KR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  <a:p>
                <a:pPr algn="ctr">
                  <a:defRPr/>
                </a:pPr>
                <a:r>
                  <a:rPr lang="ko-KR" altLang="en-US" sz="4000" spc="300" dirty="0" smtClean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심장이 </a:t>
                </a:r>
                <a:endParaRPr lang="en-US" altLang="ko-KR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  <a:p>
                <a:pPr algn="ctr">
                  <a:defRPr/>
                </a:pPr>
                <a:r>
                  <a:rPr lang="ko-KR" altLang="en-US" sz="4000" spc="300" dirty="0" smtClean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두근거려요</a:t>
                </a:r>
                <a:r>
                  <a:rPr lang="en-US" altLang="ko-KR" sz="4000" spc="300" dirty="0" smtClean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.</a:t>
                </a:r>
              </a:p>
            </p:txBody>
          </p:sp>
        </p:grpSp>
      </p:grpSp>
      <p:sp>
        <p:nvSpPr>
          <p:cNvPr id="30" name="눈물 방울 3"/>
          <p:cNvSpPr/>
          <p:nvPr/>
        </p:nvSpPr>
        <p:spPr>
          <a:xfrm rot="8158440" flipH="1" flipV="1">
            <a:off x="9524994" y="5082463"/>
            <a:ext cx="320828" cy="316160"/>
          </a:xfrm>
          <a:custGeom>
            <a:avLst/>
            <a:gdLst>
              <a:gd name="connsiteX0" fmla="*/ 0 w 716280"/>
              <a:gd name="connsiteY0" fmla="*/ 358140 h 716280"/>
              <a:gd name="connsiteX1" fmla="*/ 358140 w 716280"/>
              <a:gd name="connsiteY1" fmla="*/ 0 h 716280"/>
              <a:gd name="connsiteX2" fmla="*/ 716280 w 716280"/>
              <a:gd name="connsiteY2" fmla="*/ 0 h 716280"/>
              <a:gd name="connsiteX3" fmla="*/ 716280 w 716280"/>
              <a:gd name="connsiteY3" fmla="*/ 358140 h 716280"/>
              <a:gd name="connsiteX4" fmla="*/ 358140 w 716280"/>
              <a:gd name="connsiteY4" fmla="*/ 716280 h 716280"/>
              <a:gd name="connsiteX5" fmla="*/ 0 w 716280"/>
              <a:gd name="connsiteY5" fmla="*/ 358140 h 716280"/>
              <a:gd name="connsiteX0" fmla="*/ 0 w 716280"/>
              <a:gd name="connsiteY0" fmla="*/ 358140 h 721737"/>
              <a:gd name="connsiteX1" fmla="*/ 358140 w 716280"/>
              <a:gd name="connsiteY1" fmla="*/ 0 h 721737"/>
              <a:gd name="connsiteX2" fmla="*/ 716280 w 716280"/>
              <a:gd name="connsiteY2" fmla="*/ 0 h 721737"/>
              <a:gd name="connsiteX3" fmla="*/ 716280 w 716280"/>
              <a:gd name="connsiteY3" fmla="*/ 358140 h 721737"/>
              <a:gd name="connsiteX4" fmla="*/ 358140 w 716280"/>
              <a:gd name="connsiteY4" fmla="*/ 716280 h 721737"/>
              <a:gd name="connsiteX5" fmla="*/ 0 w 716280"/>
              <a:gd name="connsiteY5" fmla="*/ 358140 h 721737"/>
              <a:gd name="connsiteX0" fmla="*/ 6913 w 723193"/>
              <a:gd name="connsiteY0" fmla="*/ 358140 h 721737"/>
              <a:gd name="connsiteX1" fmla="*/ 365053 w 723193"/>
              <a:gd name="connsiteY1" fmla="*/ 0 h 721737"/>
              <a:gd name="connsiteX2" fmla="*/ 723193 w 723193"/>
              <a:gd name="connsiteY2" fmla="*/ 0 h 721737"/>
              <a:gd name="connsiteX3" fmla="*/ 723193 w 723193"/>
              <a:gd name="connsiteY3" fmla="*/ 358140 h 721737"/>
              <a:gd name="connsiteX4" fmla="*/ 365053 w 723193"/>
              <a:gd name="connsiteY4" fmla="*/ 716280 h 721737"/>
              <a:gd name="connsiteX5" fmla="*/ 6913 w 723193"/>
              <a:gd name="connsiteY5" fmla="*/ 358140 h 721737"/>
              <a:gd name="connsiteX0" fmla="*/ 2045 w 718325"/>
              <a:gd name="connsiteY0" fmla="*/ 358140 h 721737"/>
              <a:gd name="connsiteX1" fmla="*/ 381272 w 718325"/>
              <a:gd name="connsiteY1" fmla="*/ 65023 h 721737"/>
              <a:gd name="connsiteX2" fmla="*/ 718325 w 718325"/>
              <a:gd name="connsiteY2" fmla="*/ 0 h 721737"/>
              <a:gd name="connsiteX3" fmla="*/ 718325 w 718325"/>
              <a:gd name="connsiteY3" fmla="*/ 358140 h 721737"/>
              <a:gd name="connsiteX4" fmla="*/ 360185 w 718325"/>
              <a:gd name="connsiteY4" fmla="*/ 716280 h 721737"/>
              <a:gd name="connsiteX5" fmla="*/ 2045 w 718325"/>
              <a:gd name="connsiteY5" fmla="*/ 358140 h 721737"/>
              <a:gd name="connsiteX0" fmla="*/ 2045 w 718325"/>
              <a:gd name="connsiteY0" fmla="*/ 358140 h 718768"/>
              <a:gd name="connsiteX1" fmla="*/ 381272 w 718325"/>
              <a:gd name="connsiteY1" fmla="*/ 65023 h 718768"/>
              <a:gd name="connsiteX2" fmla="*/ 718325 w 718325"/>
              <a:gd name="connsiteY2" fmla="*/ 0 h 718768"/>
              <a:gd name="connsiteX3" fmla="*/ 639087 w 718325"/>
              <a:gd name="connsiteY3" fmla="*/ 344682 h 718768"/>
              <a:gd name="connsiteX4" fmla="*/ 360185 w 718325"/>
              <a:gd name="connsiteY4" fmla="*/ 716280 h 718768"/>
              <a:gd name="connsiteX5" fmla="*/ 2045 w 718325"/>
              <a:gd name="connsiteY5" fmla="*/ 358140 h 718768"/>
              <a:gd name="connsiteX0" fmla="*/ 1375 w 717655"/>
              <a:gd name="connsiteY0" fmla="*/ 358140 h 728982"/>
              <a:gd name="connsiteX1" fmla="*/ 380602 w 717655"/>
              <a:gd name="connsiteY1" fmla="*/ 65023 h 728982"/>
              <a:gd name="connsiteX2" fmla="*/ 717655 w 717655"/>
              <a:gd name="connsiteY2" fmla="*/ 0 h 728982"/>
              <a:gd name="connsiteX3" fmla="*/ 638417 w 717655"/>
              <a:gd name="connsiteY3" fmla="*/ 344682 h 728982"/>
              <a:gd name="connsiteX4" fmla="*/ 349503 w 717655"/>
              <a:gd name="connsiteY4" fmla="*/ 727770 h 728982"/>
              <a:gd name="connsiteX5" fmla="*/ 1375 w 717655"/>
              <a:gd name="connsiteY5" fmla="*/ 358140 h 728982"/>
              <a:gd name="connsiteX0" fmla="*/ 1375 w 717655"/>
              <a:gd name="connsiteY0" fmla="*/ 358140 h 728171"/>
              <a:gd name="connsiteX1" fmla="*/ 380602 w 717655"/>
              <a:gd name="connsiteY1" fmla="*/ 65023 h 728171"/>
              <a:gd name="connsiteX2" fmla="*/ 717655 w 717655"/>
              <a:gd name="connsiteY2" fmla="*/ 0 h 728171"/>
              <a:gd name="connsiteX3" fmla="*/ 638417 w 717655"/>
              <a:gd name="connsiteY3" fmla="*/ 344682 h 728171"/>
              <a:gd name="connsiteX4" fmla="*/ 349503 w 717655"/>
              <a:gd name="connsiteY4" fmla="*/ 727770 h 728171"/>
              <a:gd name="connsiteX5" fmla="*/ 1375 w 717655"/>
              <a:gd name="connsiteY5" fmla="*/ 358140 h 728171"/>
              <a:gd name="connsiteX0" fmla="*/ 764 w 717044"/>
              <a:gd name="connsiteY0" fmla="*/ 358140 h 697964"/>
              <a:gd name="connsiteX1" fmla="*/ 379991 w 717044"/>
              <a:gd name="connsiteY1" fmla="*/ 65023 h 697964"/>
              <a:gd name="connsiteX2" fmla="*/ 717044 w 717044"/>
              <a:gd name="connsiteY2" fmla="*/ 0 h 697964"/>
              <a:gd name="connsiteX3" fmla="*/ 637806 w 717044"/>
              <a:gd name="connsiteY3" fmla="*/ 344682 h 697964"/>
              <a:gd name="connsiteX4" fmla="*/ 290048 w 717044"/>
              <a:gd name="connsiteY4" fmla="*/ 696708 h 697964"/>
              <a:gd name="connsiteX5" fmla="*/ 764 w 717044"/>
              <a:gd name="connsiteY5" fmla="*/ 358140 h 697964"/>
              <a:gd name="connsiteX0" fmla="*/ 764 w 717044"/>
              <a:gd name="connsiteY0" fmla="*/ 358140 h 697964"/>
              <a:gd name="connsiteX1" fmla="*/ 379991 w 717044"/>
              <a:gd name="connsiteY1" fmla="*/ 65023 h 697964"/>
              <a:gd name="connsiteX2" fmla="*/ 717044 w 717044"/>
              <a:gd name="connsiteY2" fmla="*/ 0 h 697964"/>
              <a:gd name="connsiteX3" fmla="*/ 637806 w 717044"/>
              <a:gd name="connsiteY3" fmla="*/ 344682 h 697964"/>
              <a:gd name="connsiteX4" fmla="*/ 290048 w 717044"/>
              <a:gd name="connsiteY4" fmla="*/ 696708 h 697964"/>
              <a:gd name="connsiteX5" fmla="*/ 764 w 717044"/>
              <a:gd name="connsiteY5" fmla="*/ 358140 h 697964"/>
              <a:gd name="connsiteX0" fmla="*/ 2703 w 718983"/>
              <a:gd name="connsiteY0" fmla="*/ 358140 h 697964"/>
              <a:gd name="connsiteX1" fmla="*/ 470810 w 718983"/>
              <a:gd name="connsiteY1" fmla="*/ 61616 h 697964"/>
              <a:gd name="connsiteX2" fmla="*/ 718983 w 718983"/>
              <a:gd name="connsiteY2" fmla="*/ 0 h 697964"/>
              <a:gd name="connsiteX3" fmla="*/ 639745 w 718983"/>
              <a:gd name="connsiteY3" fmla="*/ 344682 h 697964"/>
              <a:gd name="connsiteX4" fmla="*/ 291987 w 718983"/>
              <a:gd name="connsiteY4" fmla="*/ 696708 h 697964"/>
              <a:gd name="connsiteX5" fmla="*/ 2703 w 718983"/>
              <a:gd name="connsiteY5" fmla="*/ 358140 h 697964"/>
              <a:gd name="connsiteX0" fmla="*/ 3121 w 693097"/>
              <a:gd name="connsiteY0" fmla="*/ 426543 h 697448"/>
              <a:gd name="connsiteX1" fmla="*/ 444924 w 693097"/>
              <a:gd name="connsiteY1" fmla="*/ 61616 h 697448"/>
              <a:gd name="connsiteX2" fmla="*/ 693097 w 693097"/>
              <a:gd name="connsiteY2" fmla="*/ 0 h 697448"/>
              <a:gd name="connsiteX3" fmla="*/ 613859 w 693097"/>
              <a:gd name="connsiteY3" fmla="*/ 344682 h 697448"/>
              <a:gd name="connsiteX4" fmla="*/ 266101 w 693097"/>
              <a:gd name="connsiteY4" fmla="*/ 696708 h 697448"/>
              <a:gd name="connsiteX5" fmla="*/ 3121 w 693097"/>
              <a:gd name="connsiteY5" fmla="*/ 426543 h 697448"/>
              <a:gd name="connsiteX0" fmla="*/ 3580 w 693556"/>
              <a:gd name="connsiteY0" fmla="*/ 426543 h 697463"/>
              <a:gd name="connsiteX1" fmla="*/ 460032 w 693556"/>
              <a:gd name="connsiteY1" fmla="*/ 39006 h 697463"/>
              <a:gd name="connsiteX2" fmla="*/ 693556 w 693556"/>
              <a:gd name="connsiteY2" fmla="*/ 0 h 697463"/>
              <a:gd name="connsiteX3" fmla="*/ 614318 w 693556"/>
              <a:gd name="connsiteY3" fmla="*/ 344682 h 697463"/>
              <a:gd name="connsiteX4" fmla="*/ 266560 w 693556"/>
              <a:gd name="connsiteY4" fmla="*/ 696708 h 697463"/>
              <a:gd name="connsiteX5" fmla="*/ 3580 w 693556"/>
              <a:gd name="connsiteY5" fmla="*/ 426543 h 697463"/>
              <a:gd name="connsiteX0" fmla="*/ 3675 w 693651"/>
              <a:gd name="connsiteY0" fmla="*/ 426543 h 699350"/>
              <a:gd name="connsiteX1" fmla="*/ 460127 w 693651"/>
              <a:gd name="connsiteY1" fmla="*/ 39006 h 699350"/>
              <a:gd name="connsiteX2" fmla="*/ 693651 w 693651"/>
              <a:gd name="connsiteY2" fmla="*/ 0 h 699350"/>
              <a:gd name="connsiteX3" fmla="*/ 649373 w 693651"/>
              <a:gd name="connsiteY3" fmla="*/ 263967 h 699350"/>
              <a:gd name="connsiteX4" fmla="*/ 266655 w 693651"/>
              <a:gd name="connsiteY4" fmla="*/ 696708 h 699350"/>
              <a:gd name="connsiteX5" fmla="*/ 3675 w 693651"/>
              <a:gd name="connsiteY5" fmla="*/ 426543 h 699350"/>
              <a:gd name="connsiteX0" fmla="*/ 2714 w 692690"/>
              <a:gd name="connsiteY0" fmla="*/ 426543 h 699303"/>
              <a:gd name="connsiteX1" fmla="*/ 428391 w 692690"/>
              <a:gd name="connsiteY1" fmla="*/ 62725 h 699303"/>
              <a:gd name="connsiteX2" fmla="*/ 692690 w 692690"/>
              <a:gd name="connsiteY2" fmla="*/ 0 h 699303"/>
              <a:gd name="connsiteX3" fmla="*/ 648412 w 692690"/>
              <a:gd name="connsiteY3" fmla="*/ 263967 h 699303"/>
              <a:gd name="connsiteX4" fmla="*/ 265694 w 692690"/>
              <a:gd name="connsiteY4" fmla="*/ 696708 h 699303"/>
              <a:gd name="connsiteX5" fmla="*/ 2714 w 692690"/>
              <a:gd name="connsiteY5" fmla="*/ 426543 h 699303"/>
              <a:gd name="connsiteX0" fmla="*/ 2714 w 692690"/>
              <a:gd name="connsiteY0" fmla="*/ 426543 h 699303"/>
              <a:gd name="connsiteX1" fmla="*/ 428391 w 692690"/>
              <a:gd name="connsiteY1" fmla="*/ 62725 h 699303"/>
              <a:gd name="connsiteX2" fmla="*/ 692690 w 692690"/>
              <a:gd name="connsiteY2" fmla="*/ 0 h 699303"/>
              <a:gd name="connsiteX3" fmla="*/ 648412 w 692690"/>
              <a:gd name="connsiteY3" fmla="*/ 263967 h 699303"/>
              <a:gd name="connsiteX4" fmla="*/ 265694 w 692690"/>
              <a:gd name="connsiteY4" fmla="*/ 696708 h 699303"/>
              <a:gd name="connsiteX5" fmla="*/ 2714 w 692690"/>
              <a:gd name="connsiteY5" fmla="*/ 426543 h 699303"/>
              <a:gd name="connsiteX0" fmla="*/ 2714 w 692690"/>
              <a:gd name="connsiteY0" fmla="*/ 426543 h 699303"/>
              <a:gd name="connsiteX1" fmla="*/ 428391 w 692690"/>
              <a:gd name="connsiteY1" fmla="*/ 62725 h 699303"/>
              <a:gd name="connsiteX2" fmla="*/ 692690 w 692690"/>
              <a:gd name="connsiteY2" fmla="*/ 0 h 699303"/>
              <a:gd name="connsiteX3" fmla="*/ 648412 w 692690"/>
              <a:gd name="connsiteY3" fmla="*/ 263967 h 699303"/>
              <a:gd name="connsiteX4" fmla="*/ 265694 w 692690"/>
              <a:gd name="connsiteY4" fmla="*/ 696708 h 699303"/>
              <a:gd name="connsiteX5" fmla="*/ 2714 w 692690"/>
              <a:gd name="connsiteY5" fmla="*/ 426543 h 699303"/>
              <a:gd name="connsiteX0" fmla="*/ 2714 w 692690"/>
              <a:gd name="connsiteY0" fmla="*/ 426543 h 699303"/>
              <a:gd name="connsiteX1" fmla="*/ 428391 w 692690"/>
              <a:gd name="connsiteY1" fmla="*/ 62725 h 699303"/>
              <a:gd name="connsiteX2" fmla="*/ 692690 w 692690"/>
              <a:gd name="connsiteY2" fmla="*/ 0 h 699303"/>
              <a:gd name="connsiteX3" fmla="*/ 648412 w 692690"/>
              <a:gd name="connsiteY3" fmla="*/ 263967 h 699303"/>
              <a:gd name="connsiteX4" fmla="*/ 265694 w 692690"/>
              <a:gd name="connsiteY4" fmla="*/ 696708 h 699303"/>
              <a:gd name="connsiteX5" fmla="*/ 2714 w 692690"/>
              <a:gd name="connsiteY5" fmla="*/ 426543 h 699303"/>
              <a:gd name="connsiteX0" fmla="*/ 2634 w 692610"/>
              <a:gd name="connsiteY0" fmla="*/ 426543 h 699539"/>
              <a:gd name="connsiteX1" fmla="*/ 428311 w 692610"/>
              <a:gd name="connsiteY1" fmla="*/ 62725 h 699539"/>
              <a:gd name="connsiteX2" fmla="*/ 692610 w 692610"/>
              <a:gd name="connsiteY2" fmla="*/ 0 h 699539"/>
              <a:gd name="connsiteX3" fmla="*/ 609965 w 692610"/>
              <a:gd name="connsiteY3" fmla="*/ 255802 h 699539"/>
              <a:gd name="connsiteX4" fmla="*/ 265614 w 692610"/>
              <a:gd name="connsiteY4" fmla="*/ 696708 h 699539"/>
              <a:gd name="connsiteX5" fmla="*/ 2634 w 692610"/>
              <a:gd name="connsiteY5" fmla="*/ 426543 h 699539"/>
              <a:gd name="connsiteX0" fmla="*/ 2577 w 692553"/>
              <a:gd name="connsiteY0" fmla="*/ 426543 h 680763"/>
              <a:gd name="connsiteX1" fmla="*/ 428254 w 692553"/>
              <a:gd name="connsiteY1" fmla="*/ 62725 h 680763"/>
              <a:gd name="connsiteX2" fmla="*/ 692553 w 692553"/>
              <a:gd name="connsiteY2" fmla="*/ 0 h 680763"/>
              <a:gd name="connsiteX3" fmla="*/ 609908 w 692553"/>
              <a:gd name="connsiteY3" fmla="*/ 255802 h 680763"/>
              <a:gd name="connsiteX4" fmla="*/ 266952 w 692553"/>
              <a:gd name="connsiteY4" fmla="*/ 677709 h 680763"/>
              <a:gd name="connsiteX5" fmla="*/ 2577 w 692553"/>
              <a:gd name="connsiteY5" fmla="*/ 426543 h 680763"/>
              <a:gd name="connsiteX0" fmla="*/ 2886 w 665615"/>
              <a:gd name="connsiteY0" fmla="*/ 430072 h 680930"/>
              <a:gd name="connsiteX1" fmla="*/ 401316 w 665615"/>
              <a:gd name="connsiteY1" fmla="*/ 62725 h 680930"/>
              <a:gd name="connsiteX2" fmla="*/ 665615 w 665615"/>
              <a:gd name="connsiteY2" fmla="*/ 0 h 680930"/>
              <a:gd name="connsiteX3" fmla="*/ 582970 w 665615"/>
              <a:gd name="connsiteY3" fmla="*/ 255802 h 680930"/>
              <a:gd name="connsiteX4" fmla="*/ 240014 w 665615"/>
              <a:gd name="connsiteY4" fmla="*/ 677709 h 680930"/>
              <a:gd name="connsiteX5" fmla="*/ 2886 w 665615"/>
              <a:gd name="connsiteY5" fmla="*/ 430072 h 680930"/>
              <a:gd name="connsiteX0" fmla="*/ 3089 w 665818"/>
              <a:gd name="connsiteY0" fmla="*/ 430072 h 678883"/>
              <a:gd name="connsiteX1" fmla="*/ 401519 w 665818"/>
              <a:gd name="connsiteY1" fmla="*/ 62725 h 678883"/>
              <a:gd name="connsiteX2" fmla="*/ 665818 w 665818"/>
              <a:gd name="connsiteY2" fmla="*/ 0 h 678883"/>
              <a:gd name="connsiteX3" fmla="*/ 583173 w 665818"/>
              <a:gd name="connsiteY3" fmla="*/ 255802 h 678883"/>
              <a:gd name="connsiteX4" fmla="*/ 240217 w 665818"/>
              <a:gd name="connsiteY4" fmla="*/ 677709 h 678883"/>
              <a:gd name="connsiteX5" fmla="*/ 3089 w 665818"/>
              <a:gd name="connsiteY5" fmla="*/ 430072 h 678883"/>
              <a:gd name="connsiteX0" fmla="*/ 2453 w 665182"/>
              <a:gd name="connsiteY0" fmla="*/ 430072 h 678883"/>
              <a:gd name="connsiteX1" fmla="*/ 380858 w 665182"/>
              <a:gd name="connsiteY1" fmla="*/ 85704 h 678883"/>
              <a:gd name="connsiteX2" fmla="*/ 665182 w 665182"/>
              <a:gd name="connsiteY2" fmla="*/ 0 h 678883"/>
              <a:gd name="connsiteX3" fmla="*/ 582537 w 665182"/>
              <a:gd name="connsiteY3" fmla="*/ 255802 h 678883"/>
              <a:gd name="connsiteX4" fmla="*/ 239581 w 665182"/>
              <a:gd name="connsiteY4" fmla="*/ 677709 h 678883"/>
              <a:gd name="connsiteX5" fmla="*/ 2453 w 665182"/>
              <a:gd name="connsiteY5" fmla="*/ 430072 h 678883"/>
              <a:gd name="connsiteX0" fmla="*/ 2453 w 665182"/>
              <a:gd name="connsiteY0" fmla="*/ 430072 h 677738"/>
              <a:gd name="connsiteX1" fmla="*/ 380858 w 665182"/>
              <a:gd name="connsiteY1" fmla="*/ 85704 h 677738"/>
              <a:gd name="connsiteX2" fmla="*/ 665182 w 665182"/>
              <a:gd name="connsiteY2" fmla="*/ 0 h 677738"/>
              <a:gd name="connsiteX3" fmla="*/ 582537 w 665182"/>
              <a:gd name="connsiteY3" fmla="*/ 255802 h 677738"/>
              <a:gd name="connsiteX4" fmla="*/ 239581 w 665182"/>
              <a:gd name="connsiteY4" fmla="*/ 677709 h 677738"/>
              <a:gd name="connsiteX5" fmla="*/ 2453 w 665182"/>
              <a:gd name="connsiteY5" fmla="*/ 430072 h 67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5182" h="677738">
                <a:moveTo>
                  <a:pt x="2453" y="430072"/>
                </a:moveTo>
                <a:cubicBezTo>
                  <a:pt x="25999" y="331405"/>
                  <a:pt x="175930" y="157237"/>
                  <a:pt x="380858" y="85704"/>
                </a:cubicBezTo>
                <a:lnTo>
                  <a:pt x="665182" y="0"/>
                </a:lnTo>
                <a:lnTo>
                  <a:pt x="582537" y="255802"/>
                </a:lnTo>
                <a:cubicBezTo>
                  <a:pt x="511890" y="528870"/>
                  <a:pt x="349229" y="680178"/>
                  <a:pt x="239581" y="677709"/>
                </a:cubicBezTo>
                <a:cubicBezTo>
                  <a:pt x="129933" y="675240"/>
                  <a:pt x="-21093" y="528739"/>
                  <a:pt x="2453" y="430072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눈물 방울 3"/>
          <p:cNvSpPr/>
          <p:nvPr/>
        </p:nvSpPr>
        <p:spPr>
          <a:xfrm rot="19135859">
            <a:off x="8672463" y="5047390"/>
            <a:ext cx="301900" cy="363908"/>
          </a:xfrm>
          <a:custGeom>
            <a:avLst/>
            <a:gdLst>
              <a:gd name="connsiteX0" fmla="*/ 0 w 716280"/>
              <a:gd name="connsiteY0" fmla="*/ 358140 h 716280"/>
              <a:gd name="connsiteX1" fmla="*/ 358140 w 716280"/>
              <a:gd name="connsiteY1" fmla="*/ 0 h 716280"/>
              <a:gd name="connsiteX2" fmla="*/ 716280 w 716280"/>
              <a:gd name="connsiteY2" fmla="*/ 0 h 716280"/>
              <a:gd name="connsiteX3" fmla="*/ 716280 w 716280"/>
              <a:gd name="connsiteY3" fmla="*/ 358140 h 716280"/>
              <a:gd name="connsiteX4" fmla="*/ 358140 w 716280"/>
              <a:gd name="connsiteY4" fmla="*/ 716280 h 716280"/>
              <a:gd name="connsiteX5" fmla="*/ 0 w 716280"/>
              <a:gd name="connsiteY5" fmla="*/ 358140 h 716280"/>
              <a:gd name="connsiteX0" fmla="*/ 0 w 716280"/>
              <a:gd name="connsiteY0" fmla="*/ 358140 h 721737"/>
              <a:gd name="connsiteX1" fmla="*/ 358140 w 716280"/>
              <a:gd name="connsiteY1" fmla="*/ 0 h 721737"/>
              <a:gd name="connsiteX2" fmla="*/ 716280 w 716280"/>
              <a:gd name="connsiteY2" fmla="*/ 0 h 721737"/>
              <a:gd name="connsiteX3" fmla="*/ 716280 w 716280"/>
              <a:gd name="connsiteY3" fmla="*/ 358140 h 721737"/>
              <a:gd name="connsiteX4" fmla="*/ 358140 w 716280"/>
              <a:gd name="connsiteY4" fmla="*/ 716280 h 721737"/>
              <a:gd name="connsiteX5" fmla="*/ 0 w 716280"/>
              <a:gd name="connsiteY5" fmla="*/ 358140 h 721737"/>
              <a:gd name="connsiteX0" fmla="*/ 6913 w 723193"/>
              <a:gd name="connsiteY0" fmla="*/ 358140 h 721737"/>
              <a:gd name="connsiteX1" fmla="*/ 365053 w 723193"/>
              <a:gd name="connsiteY1" fmla="*/ 0 h 721737"/>
              <a:gd name="connsiteX2" fmla="*/ 723193 w 723193"/>
              <a:gd name="connsiteY2" fmla="*/ 0 h 721737"/>
              <a:gd name="connsiteX3" fmla="*/ 723193 w 723193"/>
              <a:gd name="connsiteY3" fmla="*/ 358140 h 721737"/>
              <a:gd name="connsiteX4" fmla="*/ 365053 w 723193"/>
              <a:gd name="connsiteY4" fmla="*/ 716280 h 721737"/>
              <a:gd name="connsiteX5" fmla="*/ 6913 w 723193"/>
              <a:gd name="connsiteY5" fmla="*/ 358140 h 721737"/>
              <a:gd name="connsiteX0" fmla="*/ 2045 w 718325"/>
              <a:gd name="connsiteY0" fmla="*/ 358140 h 721737"/>
              <a:gd name="connsiteX1" fmla="*/ 381272 w 718325"/>
              <a:gd name="connsiteY1" fmla="*/ 65023 h 721737"/>
              <a:gd name="connsiteX2" fmla="*/ 718325 w 718325"/>
              <a:gd name="connsiteY2" fmla="*/ 0 h 721737"/>
              <a:gd name="connsiteX3" fmla="*/ 718325 w 718325"/>
              <a:gd name="connsiteY3" fmla="*/ 358140 h 721737"/>
              <a:gd name="connsiteX4" fmla="*/ 360185 w 718325"/>
              <a:gd name="connsiteY4" fmla="*/ 716280 h 721737"/>
              <a:gd name="connsiteX5" fmla="*/ 2045 w 718325"/>
              <a:gd name="connsiteY5" fmla="*/ 358140 h 721737"/>
              <a:gd name="connsiteX0" fmla="*/ 2045 w 718325"/>
              <a:gd name="connsiteY0" fmla="*/ 358140 h 718768"/>
              <a:gd name="connsiteX1" fmla="*/ 381272 w 718325"/>
              <a:gd name="connsiteY1" fmla="*/ 65023 h 718768"/>
              <a:gd name="connsiteX2" fmla="*/ 718325 w 718325"/>
              <a:gd name="connsiteY2" fmla="*/ 0 h 718768"/>
              <a:gd name="connsiteX3" fmla="*/ 639087 w 718325"/>
              <a:gd name="connsiteY3" fmla="*/ 344682 h 718768"/>
              <a:gd name="connsiteX4" fmla="*/ 360185 w 718325"/>
              <a:gd name="connsiteY4" fmla="*/ 716280 h 718768"/>
              <a:gd name="connsiteX5" fmla="*/ 2045 w 718325"/>
              <a:gd name="connsiteY5" fmla="*/ 358140 h 718768"/>
              <a:gd name="connsiteX0" fmla="*/ 1375 w 717655"/>
              <a:gd name="connsiteY0" fmla="*/ 358140 h 728982"/>
              <a:gd name="connsiteX1" fmla="*/ 380602 w 717655"/>
              <a:gd name="connsiteY1" fmla="*/ 65023 h 728982"/>
              <a:gd name="connsiteX2" fmla="*/ 717655 w 717655"/>
              <a:gd name="connsiteY2" fmla="*/ 0 h 728982"/>
              <a:gd name="connsiteX3" fmla="*/ 638417 w 717655"/>
              <a:gd name="connsiteY3" fmla="*/ 344682 h 728982"/>
              <a:gd name="connsiteX4" fmla="*/ 349503 w 717655"/>
              <a:gd name="connsiteY4" fmla="*/ 727770 h 728982"/>
              <a:gd name="connsiteX5" fmla="*/ 1375 w 717655"/>
              <a:gd name="connsiteY5" fmla="*/ 358140 h 728982"/>
              <a:gd name="connsiteX0" fmla="*/ 1375 w 717655"/>
              <a:gd name="connsiteY0" fmla="*/ 358140 h 728171"/>
              <a:gd name="connsiteX1" fmla="*/ 380602 w 717655"/>
              <a:gd name="connsiteY1" fmla="*/ 65023 h 728171"/>
              <a:gd name="connsiteX2" fmla="*/ 717655 w 717655"/>
              <a:gd name="connsiteY2" fmla="*/ 0 h 728171"/>
              <a:gd name="connsiteX3" fmla="*/ 638417 w 717655"/>
              <a:gd name="connsiteY3" fmla="*/ 344682 h 728171"/>
              <a:gd name="connsiteX4" fmla="*/ 349503 w 717655"/>
              <a:gd name="connsiteY4" fmla="*/ 727770 h 728171"/>
              <a:gd name="connsiteX5" fmla="*/ 1375 w 717655"/>
              <a:gd name="connsiteY5" fmla="*/ 358140 h 728171"/>
              <a:gd name="connsiteX0" fmla="*/ 764 w 717044"/>
              <a:gd name="connsiteY0" fmla="*/ 358140 h 697964"/>
              <a:gd name="connsiteX1" fmla="*/ 379991 w 717044"/>
              <a:gd name="connsiteY1" fmla="*/ 65023 h 697964"/>
              <a:gd name="connsiteX2" fmla="*/ 717044 w 717044"/>
              <a:gd name="connsiteY2" fmla="*/ 0 h 697964"/>
              <a:gd name="connsiteX3" fmla="*/ 637806 w 717044"/>
              <a:gd name="connsiteY3" fmla="*/ 344682 h 697964"/>
              <a:gd name="connsiteX4" fmla="*/ 290048 w 717044"/>
              <a:gd name="connsiteY4" fmla="*/ 696708 h 697964"/>
              <a:gd name="connsiteX5" fmla="*/ 764 w 717044"/>
              <a:gd name="connsiteY5" fmla="*/ 358140 h 697964"/>
              <a:gd name="connsiteX0" fmla="*/ 764 w 717044"/>
              <a:gd name="connsiteY0" fmla="*/ 358140 h 697964"/>
              <a:gd name="connsiteX1" fmla="*/ 379991 w 717044"/>
              <a:gd name="connsiteY1" fmla="*/ 65023 h 697964"/>
              <a:gd name="connsiteX2" fmla="*/ 717044 w 717044"/>
              <a:gd name="connsiteY2" fmla="*/ 0 h 697964"/>
              <a:gd name="connsiteX3" fmla="*/ 637806 w 717044"/>
              <a:gd name="connsiteY3" fmla="*/ 344682 h 697964"/>
              <a:gd name="connsiteX4" fmla="*/ 290048 w 717044"/>
              <a:gd name="connsiteY4" fmla="*/ 696708 h 697964"/>
              <a:gd name="connsiteX5" fmla="*/ 764 w 717044"/>
              <a:gd name="connsiteY5" fmla="*/ 358140 h 697964"/>
              <a:gd name="connsiteX0" fmla="*/ 2703 w 718983"/>
              <a:gd name="connsiteY0" fmla="*/ 358140 h 697964"/>
              <a:gd name="connsiteX1" fmla="*/ 470810 w 718983"/>
              <a:gd name="connsiteY1" fmla="*/ 61616 h 697964"/>
              <a:gd name="connsiteX2" fmla="*/ 718983 w 718983"/>
              <a:gd name="connsiteY2" fmla="*/ 0 h 697964"/>
              <a:gd name="connsiteX3" fmla="*/ 639745 w 718983"/>
              <a:gd name="connsiteY3" fmla="*/ 344682 h 697964"/>
              <a:gd name="connsiteX4" fmla="*/ 291987 w 718983"/>
              <a:gd name="connsiteY4" fmla="*/ 696708 h 697964"/>
              <a:gd name="connsiteX5" fmla="*/ 2703 w 718983"/>
              <a:gd name="connsiteY5" fmla="*/ 358140 h 697964"/>
              <a:gd name="connsiteX0" fmla="*/ 3121 w 693097"/>
              <a:gd name="connsiteY0" fmla="*/ 426543 h 697448"/>
              <a:gd name="connsiteX1" fmla="*/ 444924 w 693097"/>
              <a:gd name="connsiteY1" fmla="*/ 61616 h 697448"/>
              <a:gd name="connsiteX2" fmla="*/ 693097 w 693097"/>
              <a:gd name="connsiteY2" fmla="*/ 0 h 697448"/>
              <a:gd name="connsiteX3" fmla="*/ 613859 w 693097"/>
              <a:gd name="connsiteY3" fmla="*/ 344682 h 697448"/>
              <a:gd name="connsiteX4" fmla="*/ 266101 w 693097"/>
              <a:gd name="connsiteY4" fmla="*/ 696708 h 697448"/>
              <a:gd name="connsiteX5" fmla="*/ 3121 w 693097"/>
              <a:gd name="connsiteY5" fmla="*/ 426543 h 697448"/>
              <a:gd name="connsiteX0" fmla="*/ 3580 w 693556"/>
              <a:gd name="connsiteY0" fmla="*/ 426543 h 697463"/>
              <a:gd name="connsiteX1" fmla="*/ 460032 w 693556"/>
              <a:gd name="connsiteY1" fmla="*/ 39006 h 697463"/>
              <a:gd name="connsiteX2" fmla="*/ 693556 w 693556"/>
              <a:gd name="connsiteY2" fmla="*/ 0 h 697463"/>
              <a:gd name="connsiteX3" fmla="*/ 614318 w 693556"/>
              <a:gd name="connsiteY3" fmla="*/ 344682 h 697463"/>
              <a:gd name="connsiteX4" fmla="*/ 266560 w 693556"/>
              <a:gd name="connsiteY4" fmla="*/ 696708 h 697463"/>
              <a:gd name="connsiteX5" fmla="*/ 3580 w 693556"/>
              <a:gd name="connsiteY5" fmla="*/ 426543 h 697463"/>
              <a:gd name="connsiteX0" fmla="*/ 3675 w 693651"/>
              <a:gd name="connsiteY0" fmla="*/ 426543 h 699350"/>
              <a:gd name="connsiteX1" fmla="*/ 460127 w 693651"/>
              <a:gd name="connsiteY1" fmla="*/ 39006 h 699350"/>
              <a:gd name="connsiteX2" fmla="*/ 693651 w 693651"/>
              <a:gd name="connsiteY2" fmla="*/ 0 h 699350"/>
              <a:gd name="connsiteX3" fmla="*/ 649373 w 693651"/>
              <a:gd name="connsiteY3" fmla="*/ 263967 h 699350"/>
              <a:gd name="connsiteX4" fmla="*/ 266655 w 693651"/>
              <a:gd name="connsiteY4" fmla="*/ 696708 h 699350"/>
              <a:gd name="connsiteX5" fmla="*/ 3675 w 693651"/>
              <a:gd name="connsiteY5" fmla="*/ 426543 h 699350"/>
              <a:gd name="connsiteX0" fmla="*/ 2714 w 692690"/>
              <a:gd name="connsiteY0" fmla="*/ 426543 h 699303"/>
              <a:gd name="connsiteX1" fmla="*/ 428391 w 692690"/>
              <a:gd name="connsiteY1" fmla="*/ 62725 h 699303"/>
              <a:gd name="connsiteX2" fmla="*/ 692690 w 692690"/>
              <a:gd name="connsiteY2" fmla="*/ 0 h 699303"/>
              <a:gd name="connsiteX3" fmla="*/ 648412 w 692690"/>
              <a:gd name="connsiteY3" fmla="*/ 263967 h 699303"/>
              <a:gd name="connsiteX4" fmla="*/ 265694 w 692690"/>
              <a:gd name="connsiteY4" fmla="*/ 696708 h 699303"/>
              <a:gd name="connsiteX5" fmla="*/ 2714 w 692690"/>
              <a:gd name="connsiteY5" fmla="*/ 426543 h 699303"/>
              <a:gd name="connsiteX0" fmla="*/ 2714 w 692690"/>
              <a:gd name="connsiteY0" fmla="*/ 426543 h 699303"/>
              <a:gd name="connsiteX1" fmla="*/ 428391 w 692690"/>
              <a:gd name="connsiteY1" fmla="*/ 62725 h 699303"/>
              <a:gd name="connsiteX2" fmla="*/ 692690 w 692690"/>
              <a:gd name="connsiteY2" fmla="*/ 0 h 699303"/>
              <a:gd name="connsiteX3" fmla="*/ 648412 w 692690"/>
              <a:gd name="connsiteY3" fmla="*/ 263967 h 699303"/>
              <a:gd name="connsiteX4" fmla="*/ 265694 w 692690"/>
              <a:gd name="connsiteY4" fmla="*/ 696708 h 699303"/>
              <a:gd name="connsiteX5" fmla="*/ 2714 w 692690"/>
              <a:gd name="connsiteY5" fmla="*/ 426543 h 699303"/>
              <a:gd name="connsiteX0" fmla="*/ 2714 w 692690"/>
              <a:gd name="connsiteY0" fmla="*/ 426543 h 699303"/>
              <a:gd name="connsiteX1" fmla="*/ 428391 w 692690"/>
              <a:gd name="connsiteY1" fmla="*/ 62725 h 699303"/>
              <a:gd name="connsiteX2" fmla="*/ 692690 w 692690"/>
              <a:gd name="connsiteY2" fmla="*/ 0 h 699303"/>
              <a:gd name="connsiteX3" fmla="*/ 648412 w 692690"/>
              <a:gd name="connsiteY3" fmla="*/ 263967 h 699303"/>
              <a:gd name="connsiteX4" fmla="*/ 265694 w 692690"/>
              <a:gd name="connsiteY4" fmla="*/ 696708 h 699303"/>
              <a:gd name="connsiteX5" fmla="*/ 2714 w 692690"/>
              <a:gd name="connsiteY5" fmla="*/ 426543 h 699303"/>
              <a:gd name="connsiteX0" fmla="*/ 2714 w 692690"/>
              <a:gd name="connsiteY0" fmla="*/ 426543 h 699303"/>
              <a:gd name="connsiteX1" fmla="*/ 428391 w 692690"/>
              <a:gd name="connsiteY1" fmla="*/ 62725 h 699303"/>
              <a:gd name="connsiteX2" fmla="*/ 692690 w 692690"/>
              <a:gd name="connsiteY2" fmla="*/ 0 h 699303"/>
              <a:gd name="connsiteX3" fmla="*/ 648412 w 692690"/>
              <a:gd name="connsiteY3" fmla="*/ 263967 h 699303"/>
              <a:gd name="connsiteX4" fmla="*/ 265694 w 692690"/>
              <a:gd name="connsiteY4" fmla="*/ 696708 h 699303"/>
              <a:gd name="connsiteX5" fmla="*/ 2714 w 692690"/>
              <a:gd name="connsiteY5" fmla="*/ 426543 h 699303"/>
              <a:gd name="connsiteX0" fmla="*/ 2634 w 692610"/>
              <a:gd name="connsiteY0" fmla="*/ 426543 h 699539"/>
              <a:gd name="connsiteX1" fmla="*/ 428311 w 692610"/>
              <a:gd name="connsiteY1" fmla="*/ 62725 h 699539"/>
              <a:gd name="connsiteX2" fmla="*/ 692610 w 692610"/>
              <a:gd name="connsiteY2" fmla="*/ 0 h 699539"/>
              <a:gd name="connsiteX3" fmla="*/ 609965 w 692610"/>
              <a:gd name="connsiteY3" fmla="*/ 255802 h 699539"/>
              <a:gd name="connsiteX4" fmla="*/ 265614 w 692610"/>
              <a:gd name="connsiteY4" fmla="*/ 696708 h 699539"/>
              <a:gd name="connsiteX5" fmla="*/ 2634 w 692610"/>
              <a:gd name="connsiteY5" fmla="*/ 426543 h 699539"/>
              <a:gd name="connsiteX0" fmla="*/ 2577 w 692553"/>
              <a:gd name="connsiteY0" fmla="*/ 426543 h 680763"/>
              <a:gd name="connsiteX1" fmla="*/ 428254 w 692553"/>
              <a:gd name="connsiteY1" fmla="*/ 62725 h 680763"/>
              <a:gd name="connsiteX2" fmla="*/ 692553 w 692553"/>
              <a:gd name="connsiteY2" fmla="*/ 0 h 680763"/>
              <a:gd name="connsiteX3" fmla="*/ 609908 w 692553"/>
              <a:gd name="connsiteY3" fmla="*/ 255802 h 680763"/>
              <a:gd name="connsiteX4" fmla="*/ 266952 w 692553"/>
              <a:gd name="connsiteY4" fmla="*/ 677709 h 680763"/>
              <a:gd name="connsiteX5" fmla="*/ 2577 w 692553"/>
              <a:gd name="connsiteY5" fmla="*/ 426543 h 680763"/>
              <a:gd name="connsiteX0" fmla="*/ 2886 w 665615"/>
              <a:gd name="connsiteY0" fmla="*/ 430072 h 680930"/>
              <a:gd name="connsiteX1" fmla="*/ 401316 w 665615"/>
              <a:gd name="connsiteY1" fmla="*/ 62725 h 680930"/>
              <a:gd name="connsiteX2" fmla="*/ 665615 w 665615"/>
              <a:gd name="connsiteY2" fmla="*/ 0 h 680930"/>
              <a:gd name="connsiteX3" fmla="*/ 582970 w 665615"/>
              <a:gd name="connsiteY3" fmla="*/ 255802 h 680930"/>
              <a:gd name="connsiteX4" fmla="*/ 240014 w 665615"/>
              <a:gd name="connsiteY4" fmla="*/ 677709 h 680930"/>
              <a:gd name="connsiteX5" fmla="*/ 2886 w 665615"/>
              <a:gd name="connsiteY5" fmla="*/ 430072 h 680930"/>
              <a:gd name="connsiteX0" fmla="*/ 3089 w 665818"/>
              <a:gd name="connsiteY0" fmla="*/ 430072 h 678883"/>
              <a:gd name="connsiteX1" fmla="*/ 401519 w 665818"/>
              <a:gd name="connsiteY1" fmla="*/ 62725 h 678883"/>
              <a:gd name="connsiteX2" fmla="*/ 665818 w 665818"/>
              <a:gd name="connsiteY2" fmla="*/ 0 h 678883"/>
              <a:gd name="connsiteX3" fmla="*/ 583173 w 665818"/>
              <a:gd name="connsiteY3" fmla="*/ 255802 h 678883"/>
              <a:gd name="connsiteX4" fmla="*/ 240217 w 665818"/>
              <a:gd name="connsiteY4" fmla="*/ 677709 h 678883"/>
              <a:gd name="connsiteX5" fmla="*/ 3089 w 665818"/>
              <a:gd name="connsiteY5" fmla="*/ 430072 h 678883"/>
              <a:gd name="connsiteX0" fmla="*/ 2453 w 665182"/>
              <a:gd name="connsiteY0" fmla="*/ 430072 h 678883"/>
              <a:gd name="connsiteX1" fmla="*/ 380858 w 665182"/>
              <a:gd name="connsiteY1" fmla="*/ 85704 h 678883"/>
              <a:gd name="connsiteX2" fmla="*/ 665182 w 665182"/>
              <a:gd name="connsiteY2" fmla="*/ 0 h 678883"/>
              <a:gd name="connsiteX3" fmla="*/ 582537 w 665182"/>
              <a:gd name="connsiteY3" fmla="*/ 255802 h 678883"/>
              <a:gd name="connsiteX4" fmla="*/ 239581 w 665182"/>
              <a:gd name="connsiteY4" fmla="*/ 677709 h 678883"/>
              <a:gd name="connsiteX5" fmla="*/ 2453 w 665182"/>
              <a:gd name="connsiteY5" fmla="*/ 430072 h 678883"/>
              <a:gd name="connsiteX0" fmla="*/ 2453 w 665182"/>
              <a:gd name="connsiteY0" fmla="*/ 430072 h 677738"/>
              <a:gd name="connsiteX1" fmla="*/ 380858 w 665182"/>
              <a:gd name="connsiteY1" fmla="*/ 85704 h 677738"/>
              <a:gd name="connsiteX2" fmla="*/ 665182 w 665182"/>
              <a:gd name="connsiteY2" fmla="*/ 0 h 677738"/>
              <a:gd name="connsiteX3" fmla="*/ 582537 w 665182"/>
              <a:gd name="connsiteY3" fmla="*/ 255802 h 677738"/>
              <a:gd name="connsiteX4" fmla="*/ 239581 w 665182"/>
              <a:gd name="connsiteY4" fmla="*/ 677709 h 677738"/>
              <a:gd name="connsiteX5" fmla="*/ 2453 w 665182"/>
              <a:gd name="connsiteY5" fmla="*/ 430072 h 67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5182" h="677738">
                <a:moveTo>
                  <a:pt x="2453" y="430072"/>
                </a:moveTo>
                <a:cubicBezTo>
                  <a:pt x="25999" y="331405"/>
                  <a:pt x="175930" y="157237"/>
                  <a:pt x="380858" y="85704"/>
                </a:cubicBezTo>
                <a:lnTo>
                  <a:pt x="665182" y="0"/>
                </a:lnTo>
                <a:lnTo>
                  <a:pt x="582537" y="255802"/>
                </a:lnTo>
                <a:cubicBezTo>
                  <a:pt x="511890" y="528870"/>
                  <a:pt x="349229" y="680178"/>
                  <a:pt x="239581" y="677709"/>
                </a:cubicBezTo>
                <a:cubicBezTo>
                  <a:pt x="129933" y="675240"/>
                  <a:pt x="-21093" y="528739"/>
                  <a:pt x="2453" y="430072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49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7037E-7 L 0.00313 0.058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289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0 L 0.00221 0.0703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0" grpId="0" animBg="1"/>
      <p:bldP spid="30" grpId="1" animBg="1"/>
      <p:bldP spid="31" grpId="0" animBg="1"/>
      <p:bldP spid="3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직선 연결선 12"/>
          <p:cNvCxnSpPr/>
          <p:nvPr/>
        </p:nvCxnSpPr>
        <p:spPr>
          <a:xfrm>
            <a:off x="4631959" y="6309360"/>
            <a:ext cx="7560041" cy="0"/>
          </a:xfrm>
          <a:prstGeom prst="line">
            <a:avLst/>
          </a:prstGeom>
          <a:ln w="76200">
            <a:solidFill>
              <a:srgbClr val="FAD1B3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705748"/>
            <a:ext cx="39741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화가 날 때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!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-948960" y="2212836"/>
            <a:ext cx="999883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화가 날 때 나의 몸과 머리는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어떻게 반응하는지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정리해 봅시다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0" t="21091" r="53282" b="34541"/>
          <a:stretch/>
        </p:blipFill>
        <p:spPr>
          <a:xfrm flipH="1">
            <a:off x="7640157" y="3091134"/>
            <a:ext cx="2939603" cy="3786479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 flipH="1">
            <a:off x="9229715" y="4100083"/>
            <a:ext cx="38979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6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나는 </a:t>
            </a:r>
            <a:endParaRPr lang="en-US" altLang="ko-KR" sz="36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36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어땠지</a:t>
            </a:r>
            <a:r>
              <a:rPr lang="en-US" altLang="ko-KR" sz="36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..?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608" y="5657052"/>
            <a:ext cx="1698328" cy="1525834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851377" y="5863473"/>
            <a:ext cx="51765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학습지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1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쪽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0" y="6311705"/>
            <a:ext cx="1312985" cy="0"/>
          </a:xfrm>
          <a:prstGeom prst="line">
            <a:avLst/>
          </a:prstGeom>
          <a:ln w="76200">
            <a:solidFill>
              <a:srgbClr val="FAD1B3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718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660028"/>
            <a:ext cx="63225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화를 푸는 방법은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4" name="오른쪽 화살표 3"/>
          <p:cNvSpPr/>
          <p:nvPr/>
        </p:nvSpPr>
        <p:spPr>
          <a:xfrm>
            <a:off x="3911599" y="3980688"/>
            <a:ext cx="1801368" cy="841248"/>
          </a:xfrm>
          <a:prstGeom prst="rightArrow">
            <a:avLst/>
          </a:prstGeom>
          <a:solidFill>
            <a:schemeClr val="bg1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2" t="3411" r="7402" b="1695"/>
          <a:stretch/>
        </p:blipFill>
        <p:spPr>
          <a:xfrm>
            <a:off x="1006566" y="2535935"/>
            <a:ext cx="2474977" cy="373075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525" b="89870" l="8799" r="89881">
                        <a14:foregroundMark x1="11314" y1="13893" x2="11125" y2="80174"/>
                        <a14:foregroundMark x1="10371" y1="10420" x2="19799" y2="11288"/>
                        <a14:foregroundMark x1="9239" y1="57742" x2="9239" y2="61505"/>
                        <a14:foregroundMark x1="9239" y1="54269" x2="9805" y2="61505"/>
                        <a14:foregroundMark x1="66499" y1="88278" x2="74796" y2="891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802" y="2967644"/>
            <a:ext cx="6603198" cy="286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48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660028"/>
            <a:ext cx="63225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화를 푸는 방법은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4" name="오른쪽 화살표 3"/>
          <p:cNvSpPr/>
          <p:nvPr/>
        </p:nvSpPr>
        <p:spPr>
          <a:xfrm>
            <a:off x="3718153" y="3806446"/>
            <a:ext cx="1801368" cy="841248"/>
          </a:xfrm>
          <a:prstGeom prst="rightArrow">
            <a:avLst/>
          </a:prstGeom>
          <a:solidFill>
            <a:schemeClr val="bg1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TextBox 75"/>
          <p:cNvSpPr txBox="1"/>
          <p:nvPr/>
        </p:nvSpPr>
        <p:spPr>
          <a:xfrm>
            <a:off x="8607382" y="2954864"/>
            <a:ext cx="2109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30</a:t>
            </a:r>
            <a:r>
              <a:rPr lang="ko-KR" altLang="en-US" dirty="0" smtClean="0">
                <a:solidFill>
                  <a:srgbClr val="FF0000"/>
                </a:solidFill>
              </a:rPr>
              <a:t>쪽 원화</a:t>
            </a:r>
            <a:r>
              <a:rPr lang="en-US" altLang="ko-KR" dirty="0" smtClean="0">
                <a:solidFill>
                  <a:srgbClr val="FF0000"/>
                </a:solidFill>
              </a:rPr>
              <a:t>~31</a:t>
            </a:r>
            <a:r>
              <a:rPr lang="ko-KR" altLang="en-US" dirty="0" err="1" smtClean="0">
                <a:solidFill>
                  <a:srgbClr val="FF0000"/>
                </a:solidFill>
              </a:rPr>
              <a:t>쪽원화</a:t>
            </a:r>
            <a:r>
              <a:rPr lang="ko-KR" altLang="en-US" dirty="0" smtClean="0">
                <a:solidFill>
                  <a:srgbClr val="FF0000"/>
                </a:solidFill>
              </a:rPr>
              <a:t> 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30" b="100000" l="7795" r="89958">
                        <a14:foregroundMark x1="40239" y1="7328" x2="11587" y2="92046"/>
                        <a14:backgroundMark x1="45997" y1="7328" x2="44382" y2="923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848" y="2001487"/>
            <a:ext cx="5911233" cy="464644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2" t="3411" r="7402" b="1695"/>
          <a:stretch/>
        </p:blipFill>
        <p:spPr>
          <a:xfrm>
            <a:off x="1006566" y="2535935"/>
            <a:ext cx="2474977" cy="373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79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660028"/>
            <a:ext cx="63225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화를 푸는 방법은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4" name="오른쪽 화살표 3"/>
          <p:cNvSpPr/>
          <p:nvPr/>
        </p:nvSpPr>
        <p:spPr>
          <a:xfrm>
            <a:off x="3823660" y="3827350"/>
            <a:ext cx="1801368" cy="841248"/>
          </a:xfrm>
          <a:prstGeom prst="rightArrow">
            <a:avLst/>
          </a:prstGeom>
          <a:solidFill>
            <a:schemeClr val="bg1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173" b="100000" l="8665" r="95756">
                        <a14:foregroundMark x1="55084" y1="55046" x2="91954" y2="90742"/>
                        <a14:foregroundMark x1="48630" y1="48207" x2="14677" y2="94912"/>
                        <a14:backgroundMark x1="22989" y1="45538" x2="67816" y2="45788"/>
                        <a14:backgroundMark x1="13174" y1="45038" x2="26083" y2="44287"/>
                        <a14:backgroundMark x1="57737" y1="95163" x2="52255" y2="61384"/>
                        <a14:backgroundMark x1="51459" y1="62385" x2="52255" y2="46789"/>
                        <a14:backgroundMark x1="12644" y1="98332" x2="55084" y2="980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606" y="1753044"/>
            <a:ext cx="4703817" cy="498986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2" t="3411" r="7402" b="1695"/>
          <a:stretch/>
        </p:blipFill>
        <p:spPr>
          <a:xfrm>
            <a:off x="1006566" y="2535935"/>
            <a:ext cx="2474977" cy="373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33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타원 37"/>
          <p:cNvSpPr/>
          <p:nvPr/>
        </p:nvSpPr>
        <p:spPr>
          <a:xfrm>
            <a:off x="792892" y="4962177"/>
            <a:ext cx="1352524" cy="1307162"/>
          </a:xfrm>
          <a:prstGeom prst="ellipse">
            <a:avLst/>
          </a:prstGeom>
          <a:solidFill>
            <a:srgbClr val="CAE7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>
            <a:off x="10513790" y="2832859"/>
            <a:ext cx="1175291" cy="1175291"/>
          </a:xfrm>
          <a:prstGeom prst="ellipse">
            <a:avLst/>
          </a:prstGeom>
          <a:solidFill>
            <a:srgbClr val="DAD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1268866" y="2568756"/>
            <a:ext cx="1352524" cy="1307162"/>
          </a:xfrm>
          <a:prstGeom prst="ellipse">
            <a:avLst/>
          </a:prstGeom>
          <a:solidFill>
            <a:srgbClr val="FFE699"/>
          </a:solidFill>
          <a:ln>
            <a:solidFill>
              <a:srgbClr val="FFE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62410" y="5615758"/>
            <a:ext cx="32496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rgbClr val="FFE699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행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rgbClr val="DAD1FB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감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rgbClr val="CAE7F6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바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!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4634050" y="2003553"/>
            <a:ext cx="2983824" cy="4854447"/>
            <a:chOff x="5036386" y="1971036"/>
            <a:chExt cx="2983824" cy="48544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모서리가 둥근 직사각형 8"/>
            <p:cNvSpPr/>
            <p:nvPr/>
          </p:nvSpPr>
          <p:spPr>
            <a:xfrm rot="679485">
              <a:off x="5879302" y="5554467"/>
              <a:ext cx="457200" cy="1271016"/>
            </a:xfrm>
            <a:prstGeom prst="roundRect">
              <a:avLst>
                <a:gd name="adj" fmla="val 50000"/>
              </a:avLst>
            </a:prstGeom>
            <a:solidFill>
              <a:srgbClr val="E9D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순서도: 지연 12"/>
            <p:cNvSpPr/>
            <p:nvPr/>
          </p:nvSpPr>
          <p:spPr>
            <a:xfrm rot="16785699">
              <a:off x="6034956" y="1437609"/>
              <a:ext cx="1451828" cy="2518681"/>
            </a:xfrm>
            <a:prstGeom prst="flowChartDelay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순서도: 지연 13"/>
            <p:cNvSpPr/>
            <p:nvPr/>
          </p:nvSpPr>
          <p:spPr>
            <a:xfrm rot="5985699">
              <a:off x="5609912" y="4141291"/>
              <a:ext cx="1371629" cy="2518681"/>
            </a:xfrm>
            <a:prstGeom prst="flowChartDelay">
              <a:avLst/>
            </a:prstGeom>
            <a:solidFill>
              <a:srgbClr val="CAE7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/>
          </p:nvSpPr>
          <p:spPr>
            <a:xfrm rot="585699">
              <a:off x="5265453" y="3403799"/>
              <a:ext cx="2518683" cy="1330729"/>
            </a:xfrm>
            <a:prstGeom prst="rect">
              <a:avLst/>
            </a:prstGeom>
            <a:solidFill>
              <a:srgbClr val="DAD1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3540487" y="2568756"/>
            <a:ext cx="2352903" cy="502962"/>
            <a:chOff x="3464433" y="2721846"/>
            <a:chExt cx="2352903" cy="502962"/>
          </a:xfrm>
        </p:grpSpPr>
        <p:cxnSp>
          <p:nvCxnSpPr>
            <p:cNvPr id="17" name="직선 연결선 16"/>
            <p:cNvCxnSpPr/>
            <p:nvPr/>
          </p:nvCxnSpPr>
          <p:spPr>
            <a:xfrm>
              <a:off x="3983882" y="2729466"/>
              <a:ext cx="1833454" cy="0"/>
            </a:xfrm>
            <a:prstGeom prst="line">
              <a:avLst/>
            </a:prstGeom>
            <a:ln w="571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/>
            <p:cNvCxnSpPr/>
            <p:nvPr/>
          </p:nvCxnSpPr>
          <p:spPr>
            <a:xfrm flipV="1">
              <a:off x="3464433" y="2721846"/>
              <a:ext cx="536594" cy="502962"/>
            </a:xfrm>
            <a:prstGeom prst="line">
              <a:avLst/>
            </a:prstGeom>
            <a:ln w="571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타원 20"/>
          <p:cNvSpPr/>
          <p:nvPr/>
        </p:nvSpPr>
        <p:spPr>
          <a:xfrm>
            <a:off x="5787135" y="2470121"/>
            <a:ext cx="212510" cy="21251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3808784" y="5095139"/>
            <a:ext cx="1526616" cy="562711"/>
            <a:chOff x="3808784" y="5095139"/>
            <a:chExt cx="1526616" cy="562711"/>
          </a:xfrm>
        </p:grpSpPr>
        <p:cxnSp>
          <p:nvCxnSpPr>
            <p:cNvPr id="24" name="직선 연결선 23"/>
            <p:cNvCxnSpPr/>
            <p:nvPr/>
          </p:nvCxnSpPr>
          <p:spPr>
            <a:xfrm flipV="1">
              <a:off x="3808784" y="5201394"/>
              <a:ext cx="1420361" cy="456456"/>
            </a:xfrm>
            <a:prstGeom prst="line">
              <a:avLst/>
            </a:prstGeom>
            <a:ln w="57150">
              <a:solidFill>
                <a:srgbClr val="93CF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타원 26"/>
            <p:cNvSpPr/>
            <p:nvPr/>
          </p:nvSpPr>
          <p:spPr>
            <a:xfrm>
              <a:off x="5122890" y="5095139"/>
              <a:ext cx="212510" cy="212510"/>
            </a:xfrm>
            <a:prstGeom prst="ellipse">
              <a:avLst/>
            </a:prstGeom>
            <a:solidFill>
              <a:srgbClr val="93CF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" name="그룹 1"/>
          <p:cNvGrpSpPr/>
          <p:nvPr/>
        </p:nvGrpSpPr>
        <p:grpSpPr>
          <a:xfrm>
            <a:off x="6626923" y="3730692"/>
            <a:ext cx="2188956" cy="601597"/>
            <a:chOff x="6626923" y="3730692"/>
            <a:chExt cx="2188956" cy="601597"/>
          </a:xfrm>
        </p:grpSpPr>
        <p:cxnSp>
          <p:nvCxnSpPr>
            <p:cNvPr id="23" name="직선 연결선 22"/>
            <p:cNvCxnSpPr/>
            <p:nvPr/>
          </p:nvCxnSpPr>
          <p:spPr>
            <a:xfrm>
              <a:off x="6733178" y="4226034"/>
              <a:ext cx="1565157" cy="0"/>
            </a:xfrm>
            <a:prstGeom prst="line">
              <a:avLst/>
            </a:prstGeom>
            <a:ln w="57150">
              <a:solidFill>
                <a:srgbClr val="AF9CF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타원 25"/>
            <p:cNvSpPr/>
            <p:nvPr/>
          </p:nvSpPr>
          <p:spPr>
            <a:xfrm>
              <a:off x="6626923" y="4119779"/>
              <a:ext cx="212510" cy="212510"/>
            </a:xfrm>
            <a:prstGeom prst="ellipse">
              <a:avLst/>
            </a:prstGeom>
            <a:solidFill>
              <a:srgbClr val="AF9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8" name="직선 연결선 27"/>
            <p:cNvCxnSpPr/>
            <p:nvPr/>
          </p:nvCxnSpPr>
          <p:spPr>
            <a:xfrm flipV="1">
              <a:off x="8279285" y="3730692"/>
              <a:ext cx="536594" cy="502962"/>
            </a:xfrm>
            <a:prstGeom prst="line">
              <a:avLst/>
            </a:prstGeom>
            <a:ln w="57150">
              <a:solidFill>
                <a:srgbClr val="AF9CF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직사각형 29"/>
          <p:cNvSpPr/>
          <p:nvPr/>
        </p:nvSpPr>
        <p:spPr>
          <a:xfrm>
            <a:off x="884942" y="2820237"/>
            <a:ext cx="3767328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행</a:t>
            </a:r>
            <a:r>
              <a:rPr lang="ko-KR" altLang="en-US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동 말하기</a:t>
            </a:r>
            <a:endParaRPr lang="ko-KR" altLang="en-US" sz="4400" spc="300" dirty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8303550" y="3035785"/>
            <a:ext cx="3767328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</a:t>
            </a:r>
            <a:r>
              <a:rPr lang="ko-KR" altLang="en-US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정 말하기</a:t>
            </a:r>
            <a:endParaRPr lang="ko-KR" altLang="en-US" sz="4400" spc="300" dirty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482047" y="5048427"/>
            <a:ext cx="3767328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바</a:t>
            </a:r>
            <a:r>
              <a:rPr lang="ko-KR" altLang="en-US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람 말하기</a:t>
            </a:r>
            <a:endParaRPr lang="ko-KR" altLang="en-US" sz="4400" spc="300" dirty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51001" y="660028"/>
            <a:ext cx="60340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내 마음을 전하는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,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7851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3" grpId="0" animBg="1"/>
      <p:bldP spid="30" grpId="0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타원 37"/>
          <p:cNvSpPr/>
          <p:nvPr/>
        </p:nvSpPr>
        <p:spPr>
          <a:xfrm>
            <a:off x="792892" y="4962177"/>
            <a:ext cx="1352524" cy="1307162"/>
          </a:xfrm>
          <a:prstGeom prst="ellipse">
            <a:avLst/>
          </a:prstGeom>
          <a:solidFill>
            <a:srgbClr val="CAE7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>
            <a:off x="10513790" y="2832859"/>
            <a:ext cx="1175291" cy="1175291"/>
          </a:xfrm>
          <a:prstGeom prst="ellipse">
            <a:avLst/>
          </a:prstGeom>
          <a:solidFill>
            <a:srgbClr val="DAD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1268866" y="2568756"/>
            <a:ext cx="1352524" cy="1307162"/>
          </a:xfrm>
          <a:prstGeom prst="ellipse">
            <a:avLst/>
          </a:prstGeom>
          <a:solidFill>
            <a:srgbClr val="FFE699"/>
          </a:solidFill>
          <a:ln>
            <a:solidFill>
              <a:srgbClr val="FFE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62410" y="5615758"/>
            <a:ext cx="32496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rgbClr val="FFE699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행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rgbClr val="DAD1FB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감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rgbClr val="CAE7F6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바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!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4634050" y="2003553"/>
            <a:ext cx="2983824" cy="4854447"/>
            <a:chOff x="5036386" y="1971036"/>
            <a:chExt cx="2983824" cy="48544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모서리가 둥근 직사각형 8"/>
            <p:cNvSpPr/>
            <p:nvPr/>
          </p:nvSpPr>
          <p:spPr>
            <a:xfrm rot="679485">
              <a:off x="5879302" y="5554467"/>
              <a:ext cx="457200" cy="1271016"/>
            </a:xfrm>
            <a:prstGeom prst="roundRect">
              <a:avLst>
                <a:gd name="adj" fmla="val 50000"/>
              </a:avLst>
            </a:prstGeom>
            <a:solidFill>
              <a:srgbClr val="E9D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순서도: 지연 12"/>
            <p:cNvSpPr/>
            <p:nvPr/>
          </p:nvSpPr>
          <p:spPr>
            <a:xfrm rot="16785699">
              <a:off x="6034956" y="1437609"/>
              <a:ext cx="1451828" cy="2518681"/>
            </a:xfrm>
            <a:prstGeom prst="flowChartDelay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순서도: 지연 13"/>
            <p:cNvSpPr/>
            <p:nvPr/>
          </p:nvSpPr>
          <p:spPr>
            <a:xfrm rot="5985699">
              <a:off x="5609912" y="4141291"/>
              <a:ext cx="1371629" cy="2518681"/>
            </a:xfrm>
            <a:prstGeom prst="flowChartDelay">
              <a:avLst/>
            </a:prstGeom>
            <a:solidFill>
              <a:srgbClr val="CAE7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/>
          </p:nvSpPr>
          <p:spPr>
            <a:xfrm rot="585699">
              <a:off x="5265453" y="3403799"/>
              <a:ext cx="2518683" cy="1330729"/>
            </a:xfrm>
            <a:prstGeom prst="rect">
              <a:avLst/>
            </a:prstGeom>
            <a:solidFill>
              <a:srgbClr val="DAD1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3540487" y="2568756"/>
            <a:ext cx="2352903" cy="502962"/>
            <a:chOff x="3464433" y="2721846"/>
            <a:chExt cx="2352903" cy="502962"/>
          </a:xfrm>
        </p:grpSpPr>
        <p:cxnSp>
          <p:nvCxnSpPr>
            <p:cNvPr id="17" name="직선 연결선 16"/>
            <p:cNvCxnSpPr/>
            <p:nvPr/>
          </p:nvCxnSpPr>
          <p:spPr>
            <a:xfrm>
              <a:off x="3983882" y="2729466"/>
              <a:ext cx="1833454" cy="0"/>
            </a:xfrm>
            <a:prstGeom prst="line">
              <a:avLst/>
            </a:prstGeom>
            <a:ln w="571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/>
            <p:cNvCxnSpPr/>
            <p:nvPr/>
          </p:nvCxnSpPr>
          <p:spPr>
            <a:xfrm flipV="1">
              <a:off x="3464433" y="2721846"/>
              <a:ext cx="536594" cy="502962"/>
            </a:xfrm>
            <a:prstGeom prst="line">
              <a:avLst/>
            </a:prstGeom>
            <a:ln w="571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타원 20"/>
          <p:cNvSpPr/>
          <p:nvPr/>
        </p:nvSpPr>
        <p:spPr>
          <a:xfrm>
            <a:off x="5787135" y="2470121"/>
            <a:ext cx="212510" cy="21251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3808784" y="5095139"/>
            <a:ext cx="1526616" cy="562711"/>
            <a:chOff x="3808784" y="5095139"/>
            <a:chExt cx="1526616" cy="562711"/>
          </a:xfrm>
        </p:grpSpPr>
        <p:cxnSp>
          <p:nvCxnSpPr>
            <p:cNvPr id="24" name="직선 연결선 23"/>
            <p:cNvCxnSpPr/>
            <p:nvPr/>
          </p:nvCxnSpPr>
          <p:spPr>
            <a:xfrm flipV="1">
              <a:off x="3808784" y="5201394"/>
              <a:ext cx="1420361" cy="456456"/>
            </a:xfrm>
            <a:prstGeom prst="line">
              <a:avLst/>
            </a:prstGeom>
            <a:ln w="57150">
              <a:solidFill>
                <a:srgbClr val="93CF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타원 26"/>
            <p:cNvSpPr/>
            <p:nvPr/>
          </p:nvSpPr>
          <p:spPr>
            <a:xfrm>
              <a:off x="5122890" y="5095139"/>
              <a:ext cx="212510" cy="212510"/>
            </a:xfrm>
            <a:prstGeom prst="ellipse">
              <a:avLst/>
            </a:prstGeom>
            <a:solidFill>
              <a:srgbClr val="93CF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0" name="직사각형 29"/>
          <p:cNvSpPr/>
          <p:nvPr/>
        </p:nvSpPr>
        <p:spPr>
          <a:xfrm>
            <a:off x="362131" y="2820237"/>
            <a:ext cx="4290139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너가 허락없이</a:t>
            </a:r>
            <a:endParaRPr lang="en-US" altLang="ko-KR" sz="54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5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 물건을 만져서</a:t>
            </a:r>
            <a:endParaRPr lang="ko-KR" altLang="en-US" sz="4400" spc="300" dirty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6626923" y="3730692"/>
            <a:ext cx="2188956" cy="601597"/>
            <a:chOff x="6626923" y="3730692"/>
            <a:chExt cx="2188956" cy="601597"/>
          </a:xfrm>
        </p:grpSpPr>
        <p:cxnSp>
          <p:nvCxnSpPr>
            <p:cNvPr id="23" name="직선 연결선 22"/>
            <p:cNvCxnSpPr/>
            <p:nvPr/>
          </p:nvCxnSpPr>
          <p:spPr>
            <a:xfrm>
              <a:off x="6733178" y="4226034"/>
              <a:ext cx="1565157" cy="0"/>
            </a:xfrm>
            <a:prstGeom prst="line">
              <a:avLst/>
            </a:prstGeom>
            <a:ln w="57150">
              <a:solidFill>
                <a:srgbClr val="AF9CF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타원 25"/>
            <p:cNvSpPr/>
            <p:nvPr/>
          </p:nvSpPr>
          <p:spPr>
            <a:xfrm>
              <a:off x="6626923" y="4119779"/>
              <a:ext cx="212510" cy="212510"/>
            </a:xfrm>
            <a:prstGeom prst="ellipse">
              <a:avLst/>
            </a:prstGeom>
            <a:solidFill>
              <a:srgbClr val="AF9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8" name="직선 연결선 27"/>
            <p:cNvCxnSpPr/>
            <p:nvPr/>
          </p:nvCxnSpPr>
          <p:spPr>
            <a:xfrm flipV="1">
              <a:off x="8279285" y="3730692"/>
              <a:ext cx="536594" cy="502962"/>
            </a:xfrm>
            <a:prstGeom prst="line">
              <a:avLst/>
            </a:prstGeom>
            <a:ln w="57150">
              <a:solidFill>
                <a:srgbClr val="AF9CF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직사각형 30"/>
          <p:cNvSpPr/>
          <p:nvPr/>
        </p:nvSpPr>
        <p:spPr>
          <a:xfrm>
            <a:off x="8303550" y="3035785"/>
            <a:ext cx="3767328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 기분이</a:t>
            </a:r>
            <a:endParaRPr lang="en-US" altLang="ko-KR" sz="54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5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나빠</a:t>
            </a:r>
            <a:r>
              <a:rPr lang="en-US" altLang="ko-KR" sz="5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482047" y="5048427"/>
            <a:ext cx="3767328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앞으로는 미리 </a:t>
            </a:r>
            <a:endParaRPr lang="en-US" altLang="ko-KR" sz="44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말해줬으면 좋겠어</a:t>
            </a:r>
            <a:r>
              <a:rPr lang="en-US" altLang="ko-KR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2000" spc="300" dirty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51001" y="660028"/>
            <a:ext cx="60340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내 마음을 전하는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,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29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3" grpId="0" animBg="1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21992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11597640" y="0"/>
            <a:ext cx="13716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1972080" y="0"/>
            <a:ext cx="21992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57200" y="0"/>
            <a:ext cx="13716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3" t="8958" r="6497" b="13541"/>
          <a:stretch/>
        </p:blipFill>
        <p:spPr>
          <a:xfrm>
            <a:off x="629879" y="0"/>
            <a:ext cx="10932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61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69154" y="688506"/>
            <a:ext cx="638187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rgbClr val="FFE699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행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rgbClr val="DAD1FB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감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rgbClr val="CAE7F6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바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!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연습하기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599502" y="2198363"/>
            <a:ext cx="8852207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짝과 함께 </a:t>
            </a:r>
            <a:r>
              <a:rPr lang="ko-KR" altLang="en-US" sz="4400" spc="300" dirty="0" err="1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행감바를</a:t>
            </a:r>
            <a:r>
              <a:rPr lang="ko-KR" altLang="en-US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연습해 봅시다</a:t>
            </a:r>
            <a:r>
              <a:rPr lang="en-US" altLang="ko-KR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4400" spc="300" dirty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676701" y="3696613"/>
            <a:ext cx="1510126" cy="2456856"/>
            <a:chOff x="5036386" y="1971036"/>
            <a:chExt cx="2983824" cy="48544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모서리가 둥근 직사각형 34"/>
            <p:cNvSpPr/>
            <p:nvPr/>
          </p:nvSpPr>
          <p:spPr>
            <a:xfrm rot="679485">
              <a:off x="5879302" y="5554467"/>
              <a:ext cx="457200" cy="1271016"/>
            </a:xfrm>
            <a:prstGeom prst="roundRect">
              <a:avLst>
                <a:gd name="adj" fmla="val 50000"/>
              </a:avLst>
            </a:prstGeom>
            <a:solidFill>
              <a:srgbClr val="E9D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순서도: 지연 35"/>
            <p:cNvSpPr/>
            <p:nvPr/>
          </p:nvSpPr>
          <p:spPr>
            <a:xfrm rot="16785699">
              <a:off x="6034956" y="1437609"/>
              <a:ext cx="1451828" cy="2518681"/>
            </a:xfrm>
            <a:prstGeom prst="flowChartDelay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순서도: 지연 38"/>
            <p:cNvSpPr/>
            <p:nvPr/>
          </p:nvSpPr>
          <p:spPr>
            <a:xfrm rot="5985699">
              <a:off x="5609912" y="4141291"/>
              <a:ext cx="1371629" cy="2518681"/>
            </a:xfrm>
            <a:prstGeom prst="flowChartDelay">
              <a:avLst/>
            </a:prstGeom>
            <a:solidFill>
              <a:srgbClr val="CAE7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/>
            <p:cNvSpPr/>
            <p:nvPr/>
          </p:nvSpPr>
          <p:spPr>
            <a:xfrm rot="585699">
              <a:off x="5265453" y="3403799"/>
              <a:ext cx="2518683" cy="1330729"/>
            </a:xfrm>
            <a:prstGeom prst="rect">
              <a:avLst/>
            </a:prstGeom>
            <a:solidFill>
              <a:srgbClr val="DAD1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1" name="직사각형 40"/>
          <p:cNvSpPr/>
          <p:nvPr/>
        </p:nvSpPr>
        <p:spPr>
          <a:xfrm>
            <a:off x="1122916" y="3964828"/>
            <a:ext cx="11424837" cy="1533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66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상황 </a:t>
            </a:r>
            <a:r>
              <a:rPr lang="en-US" altLang="ko-KR" sz="66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1.</a:t>
            </a:r>
          </a:p>
          <a:p>
            <a:r>
              <a:rPr lang="ko-KR" altLang="en-US" sz="66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친구가 내 공책을 함부로 봐서 화날 때</a:t>
            </a:r>
            <a:endParaRPr lang="ko-KR" altLang="en-US" sz="6600" spc="300" dirty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69154" y="688506"/>
            <a:ext cx="638187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rgbClr val="FFE699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행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rgbClr val="DAD1FB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감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rgbClr val="CAE7F6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바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!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연습하기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599502" y="2198363"/>
            <a:ext cx="8852207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짝과 함께 </a:t>
            </a:r>
            <a:r>
              <a:rPr lang="ko-KR" altLang="en-US" sz="4400" spc="300" dirty="0" err="1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행감바를</a:t>
            </a:r>
            <a:r>
              <a:rPr lang="ko-KR" altLang="en-US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연습해 봅시다</a:t>
            </a:r>
            <a:r>
              <a:rPr lang="en-US" altLang="ko-KR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4400" spc="300" dirty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380066" y="3175969"/>
            <a:ext cx="1510126" cy="2456856"/>
            <a:chOff x="5036386" y="1971036"/>
            <a:chExt cx="2983824" cy="48544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모서리가 둥근 직사각형 34"/>
            <p:cNvSpPr/>
            <p:nvPr/>
          </p:nvSpPr>
          <p:spPr>
            <a:xfrm rot="679485">
              <a:off x="5879302" y="5554467"/>
              <a:ext cx="457200" cy="1271016"/>
            </a:xfrm>
            <a:prstGeom prst="roundRect">
              <a:avLst>
                <a:gd name="adj" fmla="val 50000"/>
              </a:avLst>
            </a:prstGeom>
            <a:solidFill>
              <a:srgbClr val="E9D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순서도: 지연 35"/>
            <p:cNvSpPr/>
            <p:nvPr/>
          </p:nvSpPr>
          <p:spPr>
            <a:xfrm rot="16785699">
              <a:off x="6034956" y="1437609"/>
              <a:ext cx="1451828" cy="2518681"/>
            </a:xfrm>
            <a:prstGeom prst="flowChartDelay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순서도: 지연 38"/>
            <p:cNvSpPr/>
            <p:nvPr/>
          </p:nvSpPr>
          <p:spPr>
            <a:xfrm rot="5985699">
              <a:off x="5609912" y="4141291"/>
              <a:ext cx="1371629" cy="2518681"/>
            </a:xfrm>
            <a:prstGeom prst="flowChartDelay">
              <a:avLst/>
            </a:prstGeom>
            <a:solidFill>
              <a:srgbClr val="CAE7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/>
            <p:cNvSpPr/>
            <p:nvPr/>
          </p:nvSpPr>
          <p:spPr>
            <a:xfrm rot="585699">
              <a:off x="5265453" y="3403799"/>
              <a:ext cx="2518683" cy="1330729"/>
            </a:xfrm>
            <a:prstGeom prst="rect">
              <a:avLst/>
            </a:prstGeom>
            <a:solidFill>
              <a:srgbClr val="DAD1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1" name="직사각형 40"/>
          <p:cNvSpPr/>
          <p:nvPr/>
        </p:nvSpPr>
        <p:spPr>
          <a:xfrm>
            <a:off x="1042397" y="4099727"/>
            <a:ext cx="11424837" cy="1533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66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상황 </a:t>
            </a:r>
            <a:r>
              <a:rPr lang="en-US" altLang="ko-KR" sz="66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2.</a:t>
            </a:r>
          </a:p>
          <a:p>
            <a:r>
              <a:rPr lang="ko-KR" altLang="en-US" sz="66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엄마가 내 방 안 치웠다고 잔소리하셔서</a:t>
            </a:r>
            <a:endParaRPr lang="en-US" altLang="ko-KR" sz="66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ko-KR" altLang="en-US" sz="66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기분이 상할 때 </a:t>
            </a:r>
            <a:r>
              <a:rPr lang="en-US" altLang="ko-KR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</a:t>
            </a:r>
            <a:r>
              <a:rPr lang="ko-KR" altLang="en-US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나는 이따 치우려고 했는데</a:t>
            </a:r>
            <a:r>
              <a:rPr lang="en-US" altLang="ko-KR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..)</a:t>
            </a:r>
            <a:endParaRPr lang="ko-KR" altLang="en-US" sz="4400" spc="300" dirty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414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69154" y="688506"/>
            <a:ext cx="638187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rgbClr val="FFE699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행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rgbClr val="DAD1FB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감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rgbClr val="CAE7F6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바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! </a:t>
            </a:r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연습하기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599502" y="2198363"/>
            <a:ext cx="8852207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짝과 함께 </a:t>
            </a:r>
            <a:r>
              <a:rPr lang="ko-KR" altLang="en-US" sz="4400" spc="300" dirty="0" err="1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행감바를</a:t>
            </a:r>
            <a:r>
              <a:rPr lang="ko-KR" altLang="en-US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연습해 봅시다</a:t>
            </a:r>
            <a:r>
              <a:rPr lang="en-US" altLang="ko-KR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4400" spc="300" dirty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1764441" y="3590955"/>
            <a:ext cx="1510126" cy="2456856"/>
            <a:chOff x="5036386" y="1971036"/>
            <a:chExt cx="2983824" cy="48544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모서리가 둥근 직사각형 34"/>
            <p:cNvSpPr/>
            <p:nvPr/>
          </p:nvSpPr>
          <p:spPr>
            <a:xfrm rot="679485">
              <a:off x="5879302" y="5554467"/>
              <a:ext cx="457200" cy="1271016"/>
            </a:xfrm>
            <a:prstGeom prst="roundRect">
              <a:avLst>
                <a:gd name="adj" fmla="val 50000"/>
              </a:avLst>
            </a:prstGeom>
            <a:solidFill>
              <a:srgbClr val="E9D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순서도: 지연 35"/>
            <p:cNvSpPr/>
            <p:nvPr/>
          </p:nvSpPr>
          <p:spPr>
            <a:xfrm rot="16785699">
              <a:off x="6034956" y="1437609"/>
              <a:ext cx="1451828" cy="2518681"/>
            </a:xfrm>
            <a:prstGeom prst="flowChartDelay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순서도: 지연 38"/>
            <p:cNvSpPr/>
            <p:nvPr/>
          </p:nvSpPr>
          <p:spPr>
            <a:xfrm rot="5985699">
              <a:off x="5609912" y="4141291"/>
              <a:ext cx="1371629" cy="2518681"/>
            </a:xfrm>
            <a:prstGeom prst="flowChartDelay">
              <a:avLst/>
            </a:prstGeom>
            <a:solidFill>
              <a:srgbClr val="CAE7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/>
            <p:cNvSpPr/>
            <p:nvPr/>
          </p:nvSpPr>
          <p:spPr>
            <a:xfrm rot="585699">
              <a:off x="5265453" y="3403799"/>
              <a:ext cx="2518683" cy="1330729"/>
            </a:xfrm>
            <a:prstGeom prst="rect">
              <a:avLst/>
            </a:prstGeom>
            <a:solidFill>
              <a:srgbClr val="DAD1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1" name="직사각형 40"/>
          <p:cNvSpPr/>
          <p:nvPr/>
        </p:nvSpPr>
        <p:spPr>
          <a:xfrm>
            <a:off x="2637210" y="4110006"/>
            <a:ext cx="11424837" cy="1533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66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상황 </a:t>
            </a:r>
            <a:r>
              <a:rPr lang="en-US" altLang="ko-KR" sz="66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3.</a:t>
            </a:r>
          </a:p>
          <a:p>
            <a:r>
              <a:rPr lang="ko-KR" altLang="en-US" sz="66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나랑 친구랑 둘다 잘못했는데</a:t>
            </a:r>
            <a:endParaRPr lang="en-US" altLang="ko-KR" sz="66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ko-KR" altLang="en-US" sz="66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선생님이 나만 혼내실 때</a:t>
            </a:r>
            <a:endParaRPr lang="ko-KR" altLang="en-US" sz="4400" spc="300" dirty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9330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51001" y="705748"/>
            <a:ext cx="493917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나만의 해결책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5502074" y="3547028"/>
            <a:ext cx="6187007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0" spc="300" dirty="0" err="1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행감바만큼</a:t>
            </a:r>
            <a:endParaRPr lang="en-US" altLang="ko-KR" sz="80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8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좋은 방법</a:t>
            </a:r>
            <a:r>
              <a:rPr lang="en-US" altLang="ko-KR" sz="8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8000" spc="300" dirty="0" err="1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없냐고</a:t>
            </a:r>
            <a:r>
              <a:rPr lang="en-US" altLang="ko-KR" sz="8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!!!</a:t>
            </a:r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654" b="35577" l="72603" r="89498">
                        <a14:foregroundMark x1="77626" y1="15865" x2="80822" y2="19231"/>
                        <a14:foregroundMark x1="77169" y1="15865" x2="74429" y2="18269"/>
                        <a14:foregroundMark x1="74429" y1="18269" x2="79452" y2="25481"/>
                        <a14:foregroundMark x1="78539" y1="25481" x2="77626" y2="29808"/>
                        <a14:foregroundMark x1="82648" y1="24038" x2="84932" y2="27885"/>
                        <a14:foregroundMark x1="86758" y1="27885" x2="89498" y2="25481"/>
                        <a14:foregroundMark x1="89498" y1="22596" x2="84018" y2="20192"/>
                        <a14:foregroundMark x1="84475" y1="15865" x2="81279" y2="15385"/>
                        <a14:foregroundMark x1="82192" y1="14904" x2="83105" y2="14904"/>
                        <a14:foregroundMark x1="83105" y1="14904" x2="84018" y2="14904"/>
                      </a14:backgroundRemoval>
                    </a14:imgEffect>
                  </a14:imgLayer>
                </a14:imgProps>
              </a:ext>
            </a:extLst>
          </a:blip>
          <a:srcRect l="71952" t="10912" r="7585" b="64228"/>
          <a:stretch/>
        </p:blipFill>
        <p:spPr>
          <a:xfrm>
            <a:off x="9071029" y="1567197"/>
            <a:ext cx="1286473" cy="14843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654" b="35577" l="72603" r="89498">
                        <a14:foregroundMark x1="77626" y1="15865" x2="80822" y2="19231"/>
                        <a14:foregroundMark x1="77169" y1="15865" x2="74429" y2="18269"/>
                        <a14:foregroundMark x1="74429" y1="18269" x2="79452" y2="25481"/>
                        <a14:foregroundMark x1="78539" y1="25481" x2="77626" y2="29808"/>
                        <a14:foregroundMark x1="82648" y1="24038" x2="84932" y2="27885"/>
                        <a14:foregroundMark x1="86758" y1="27885" x2="89498" y2="25481"/>
                        <a14:foregroundMark x1="89498" y1="22596" x2="84018" y2="20192"/>
                        <a14:foregroundMark x1="84475" y1="15865" x2="81279" y2="15385"/>
                        <a14:foregroundMark x1="82192" y1="14904" x2="83105" y2="14904"/>
                        <a14:foregroundMark x1="83105" y1="14904" x2="84018" y2="14904"/>
                      </a14:backgroundRemoval>
                    </a14:imgEffect>
                  </a14:imgLayer>
                </a14:imgProps>
              </a:ext>
            </a:extLst>
          </a:blip>
          <a:srcRect l="71952" t="10912" r="7585" b="64228"/>
          <a:stretch/>
        </p:blipFill>
        <p:spPr>
          <a:xfrm rot="1424924">
            <a:off x="10666852" y="2888076"/>
            <a:ext cx="722282" cy="8334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직사각형 8"/>
          <p:cNvSpPr/>
          <p:nvPr/>
        </p:nvSpPr>
        <p:spPr>
          <a:xfrm>
            <a:off x="-586893" y="3446912"/>
            <a:ext cx="6187007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0" spc="300" dirty="0" err="1" smtClean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원화대체</a:t>
            </a:r>
            <a:endParaRPr lang="en-US" altLang="ko-KR" sz="8000" spc="300" dirty="0" smtClean="0">
              <a:solidFill>
                <a:srgbClr val="FF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5360" r="89893">
                        <a14:foregroundMark x1="83997" y1="43365" x2="88285" y2="71346"/>
                        <a14:foregroundMark x1="78790" y1="38269" x2="84456" y2="52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5" y="2309393"/>
            <a:ext cx="5427879" cy="4315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91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직선 연결선 35"/>
          <p:cNvCxnSpPr/>
          <p:nvPr/>
        </p:nvCxnSpPr>
        <p:spPr>
          <a:xfrm>
            <a:off x="8848144" y="6321779"/>
            <a:ext cx="3343856" cy="0"/>
          </a:xfrm>
          <a:prstGeom prst="line">
            <a:avLst/>
          </a:prstGeom>
          <a:ln w="76200">
            <a:solidFill>
              <a:srgbClr val="FAD1B3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그룹 33"/>
          <p:cNvGrpSpPr/>
          <p:nvPr/>
        </p:nvGrpSpPr>
        <p:grpSpPr>
          <a:xfrm>
            <a:off x="6576753" y="1776849"/>
            <a:ext cx="6957725" cy="5257606"/>
            <a:chOff x="6589325" y="1629332"/>
            <a:chExt cx="7294434" cy="5257606"/>
          </a:xfrm>
        </p:grpSpPr>
        <p:grpSp>
          <p:nvGrpSpPr>
            <p:cNvPr id="33" name="그룹 32"/>
            <p:cNvGrpSpPr/>
            <p:nvPr/>
          </p:nvGrpSpPr>
          <p:grpSpPr>
            <a:xfrm>
              <a:off x="6589325" y="1629332"/>
              <a:ext cx="7294434" cy="5257606"/>
              <a:chOff x="6589325" y="1629332"/>
              <a:chExt cx="7294434" cy="5257606"/>
            </a:xfrm>
          </p:grpSpPr>
          <p:pic>
            <p:nvPicPr>
              <p:cNvPr id="32" name="그림 31"/>
              <p:cNvPicPr>
                <a:picLocks noChangeAspect="1"/>
              </p:cNvPicPr>
              <p:nvPr/>
            </p:nvPicPr>
            <p:blipFill rotWithShape="1"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1096"/>
              <a:stretch/>
            </p:blipFill>
            <p:spPr>
              <a:xfrm>
                <a:off x="6589325" y="1629332"/>
                <a:ext cx="7294434" cy="5257606"/>
              </a:xfrm>
              <a:prstGeom prst="rect">
                <a:avLst/>
              </a:prstGeom>
            </p:spPr>
          </p:pic>
          <p:pic>
            <p:nvPicPr>
              <p:cNvPr id="30" name="그림 29"/>
              <p:cNvPicPr>
                <a:picLocks noChangeAspect="1"/>
              </p:cNvPicPr>
              <p:nvPr/>
            </p:nvPicPr>
            <p:blipFill rotWithShape="1"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776" b="41715"/>
              <a:stretch/>
            </p:blipFill>
            <p:spPr>
              <a:xfrm>
                <a:off x="6624101" y="1658268"/>
                <a:ext cx="3225848" cy="4447378"/>
              </a:xfrm>
              <a:prstGeom prst="rect">
                <a:avLst/>
              </a:prstGeom>
            </p:spPr>
          </p:pic>
        </p:grpSp>
        <p:pic>
          <p:nvPicPr>
            <p:cNvPr id="31" name="그림 3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137"/>
            <a:stretch/>
          </p:blipFill>
          <p:spPr>
            <a:xfrm>
              <a:off x="6695352" y="1768024"/>
              <a:ext cx="6952068" cy="5084189"/>
            </a:xfrm>
            <a:prstGeom prst="rect">
              <a:avLst/>
            </a:prstGeom>
          </p:spPr>
        </p:pic>
      </p:grpSp>
      <p:pic>
        <p:nvPicPr>
          <p:cNvPr id="37" name="그림 3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8793" y="5669471"/>
            <a:ext cx="1698328" cy="1525834"/>
          </a:xfrm>
          <a:prstGeom prst="rect">
            <a:avLst/>
          </a:prstGeom>
        </p:spPr>
      </p:pic>
      <p:sp>
        <p:nvSpPr>
          <p:cNvPr id="38" name="직사각형 37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5067562" y="5875892"/>
            <a:ext cx="51765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학습지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2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쪽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cxnSp>
        <p:nvCxnSpPr>
          <p:cNvPr id="39" name="직선 연결선 38"/>
          <p:cNvCxnSpPr/>
          <p:nvPr/>
        </p:nvCxnSpPr>
        <p:spPr>
          <a:xfrm>
            <a:off x="0" y="6324124"/>
            <a:ext cx="5529170" cy="0"/>
          </a:xfrm>
          <a:prstGeom prst="line">
            <a:avLst/>
          </a:prstGeom>
          <a:ln w="76200">
            <a:solidFill>
              <a:srgbClr val="FAD1B3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51001" y="705748"/>
            <a:ext cx="69509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‘</a:t>
            </a:r>
            <a:r>
              <a:rPr lang="ko-KR" altLang="en-US" sz="6600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컴다운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 비법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’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 만들기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770217" y="3188714"/>
            <a:ext cx="5058379" cy="3208222"/>
            <a:chOff x="1432560" y="2639313"/>
            <a:chExt cx="5975889" cy="3790143"/>
          </a:xfrm>
        </p:grpSpPr>
        <p:sp>
          <p:nvSpPr>
            <p:cNvPr id="6" name="직사각형 5"/>
            <p:cNvSpPr/>
            <p:nvPr/>
          </p:nvSpPr>
          <p:spPr>
            <a:xfrm rot="21194830">
              <a:off x="1432560" y="2639313"/>
              <a:ext cx="2929128" cy="37901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4" name="직선 연결선 13"/>
            <p:cNvCxnSpPr/>
            <p:nvPr/>
          </p:nvCxnSpPr>
          <p:spPr>
            <a:xfrm flipV="1">
              <a:off x="1531620" y="3434132"/>
              <a:ext cx="2536778" cy="31242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그룹 17"/>
            <p:cNvGrpSpPr/>
            <p:nvPr/>
          </p:nvGrpSpPr>
          <p:grpSpPr>
            <a:xfrm rot="21157688">
              <a:off x="2245212" y="4244629"/>
              <a:ext cx="1453873" cy="1453873"/>
              <a:chOff x="4911882" y="2706646"/>
              <a:chExt cx="1453873" cy="1453873"/>
            </a:xfrm>
            <a:solidFill>
              <a:srgbClr val="A9C09A"/>
            </a:solidFill>
          </p:grpSpPr>
          <p:sp>
            <p:nvSpPr>
              <p:cNvPr id="19" name="직사각형 18"/>
              <p:cNvSpPr/>
              <p:nvPr/>
            </p:nvSpPr>
            <p:spPr>
              <a:xfrm>
                <a:off x="5378661" y="2706646"/>
                <a:ext cx="518134" cy="14538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" name="직사각형 19"/>
              <p:cNvSpPr/>
              <p:nvPr/>
            </p:nvSpPr>
            <p:spPr>
              <a:xfrm rot="5400000">
                <a:off x="5379752" y="2719456"/>
                <a:ext cx="518134" cy="14538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3351043" y="3654242"/>
              <a:ext cx="4057406" cy="2239409"/>
              <a:chOff x="5833873" y="3877057"/>
              <a:chExt cx="4057406" cy="223940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5" name="그룹 4"/>
              <p:cNvGrpSpPr/>
              <p:nvPr/>
            </p:nvGrpSpPr>
            <p:grpSpPr>
              <a:xfrm rot="19460044">
                <a:off x="5833873" y="3877057"/>
                <a:ext cx="3337560" cy="1746504"/>
                <a:chOff x="4590288" y="3035808"/>
                <a:chExt cx="3337560" cy="1746504"/>
              </a:xfrm>
            </p:grpSpPr>
            <p:grpSp>
              <p:nvGrpSpPr>
                <p:cNvPr id="4" name="그룹 3"/>
                <p:cNvGrpSpPr/>
                <p:nvPr/>
              </p:nvGrpSpPr>
              <p:grpSpPr>
                <a:xfrm>
                  <a:off x="4590288" y="3035808"/>
                  <a:ext cx="1792224" cy="1746504"/>
                  <a:chOff x="4590288" y="3035808"/>
                  <a:chExt cx="1792224" cy="1746504"/>
                </a:xfrm>
              </p:grpSpPr>
              <p:sp>
                <p:nvSpPr>
                  <p:cNvPr id="2" name="현 1"/>
                  <p:cNvSpPr/>
                  <p:nvPr/>
                </p:nvSpPr>
                <p:spPr>
                  <a:xfrm>
                    <a:off x="4590288" y="3035808"/>
                    <a:ext cx="1792224" cy="1746504"/>
                  </a:xfrm>
                  <a:prstGeom prst="chord">
                    <a:avLst>
                      <a:gd name="adj1" fmla="val 5230072"/>
                      <a:gd name="adj2" fmla="val 16200000"/>
                    </a:avLst>
                  </a:prstGeom>
                  <a:solidFill>
                    <a:srgbClr val="DAD1F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" name="직사각형 2"/>
                  <p:cNvSpPr/>
                  <p:nvPr/>
                </p:nvSpPr>
                <p:spPr>
                  <a:xfrm>
                    <a:off x="5486400" y="3035808"/>
                    <a:ext cx="786382" cy="1746504"/>
                  </a:xfrm>
                  <a:prstGeom prst="rect">
                    <a:avLst/>
                  </a:prstGeom>
                  <a:solidFill>
                    <a:srgbClr val="DAD1F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grpSp>
              <p:nvGrpSpPr>
                <p:cNvPr id="11" name="그룹 10"/>
                <p:cNvGrpSpPr/>
                <p:nvPr/>
              </p:nvGrpSpPr>
              <p:grpSpPr>
                <a:xfrm rot="10800000">
                  <a:off x="6135624" y="3035808"/>
                  <a:ext cx="1792224" cy="1746504"/>
                  <a:chOff x="4507992" y="3035808"/>
                  <a:chExt cx="1792224" cy="1746504"/>
                </a:xfrm>
                <a:solidFill>
                  <a:srgbClr val="93CFED"/>
                </a:solidFill>
              </p:grpSpPr>
              <p:sp>
                <p:nvSpPr>
                  <p:cNvPr id="12" name="현 11"/>
                  <p:cNvSpPr/>
                  <p:nvPr/>
                </p:nvSpPr>
                <p:spPr>
                  <a:xfrm>
                    <a:off x="4507992" y="3035808"/>
                    <a:ext cx="1792224" cy="1746504"/>
                  </a:xfrm>
                  <a:prstGeom prst="chord">
                    <a:avLst>
                      <a:gd name="adj1" fmla="val 5230072"/>
                      <a:gd name="adj2" fmla="val 1620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3" name="직사각형 12"/>
                  <p:cNvSpPr/>
                  <p:nvPr/>
                </p:nvSpPr>
                <p:spPr>
                  <a:xfrm>
                    <a:off x="5404104" y="3035808"/>
                    <a:ext cx="804673" cy="174650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  <p:grpSp>
            <p:nvGrpSpPr>
              <p:cNvPr id="21" name="그룹 20"/>
              <p:cNvGrpSpPr/>
              <p:nvPr/>
            </p:nvGrpSpPr>
            <p:grpSpPr>
              <a:xfrm rot="20522307">
                <a:off x="6553719" y="4369962"/>
                <a:ext cx="3337560" cy="1746504"/>
                <a:chOff x="4590288" y="3035808"/>
                <a:chExt cx="3337560" cy="1746504"/>
              </a:xfrm>
            </p:grpSpPr>
            <p:grpSp>
              <p:nvGrpSpPr>
                <p:cNvPr id="22" name="그룹 21"/>
                <p:cNvGrpSpPr/>
                <p:nvPr/>
              </p:nvGrpSpPr>
              <p:grpSpPr>
                <a:xfrm>
                  <a:off x="4590288" y="3035808"/>
                  <a:ext cx="1792224" cy="1746504"/>
                  <a:chOff x="4590288" y="3035808"/>
                  <a:chExt cx="1792224" cy="1746504"/>
                </a:xfrm>
              </p:grpSpPr>
              <p:sp>
                <p:nvSpPr>
                  <p:cNvPr id="26" name="현 25"/>
                  <p:cNvSpPr/>
                  <p:nvPr/>
                </p:nvSpPr>
                <p:spPr>
                  <a:xfrm>
                    <a:off x="4590288" y="3035808"/>
                    <a:ext cx="1792224" cy="1746504"/>
                  </a:xfrm>
                  <a:prstGeom prst="chord">
                    <a:avLst>
                      <a:gd name="adj1" fmla="val 5230072"/>
                      <a:gd name="adj2" fmla="val 16200000"/>
                    </a:avLst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" name="직사각형 26"/>
                  <p:cNvSpPr/>
                  <p:nvPr/>
                </p:nvSpPr>
                <p:spPr>
                  <a:xfrm>
                    <a:off x="5486400" y="3035808"/>
                    <a:ext cx="786382" cy="1746504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grpSp>
              <p:nvGrpSpPr>
                <p:cNvPr id="23" name="그룹 22"/>
                <p:cNvGrpSpPr/>
                <p:nvPr/>
              </p:nvGrpSpPr>
              <p:grpSpPr>
                <a:xfrm rot="10800000">
                  <a:off x="6135624" y="3035808"/>
                  <a:ext cx="1792224" cy="1746504"/>
                  <a:chOff x="4507992" y="3035808"/>
                  <a:chExt cx="1792224" cy="1746504"/>
                </a:xfrm>
                <a:solidFill>
                  <a:srgbClr val="93CFED"/>
                </a:solidFill>
              </p:grpSpPr>
              <p:sp>
                <p:nvSpPr>
                  <p:cNvPr id="24" name="현 23"/>
                  <p:cNvSpPr/>
                  <p:nvPr/>
                </p:nvSpPr>
                <p:spPr>
                  <a:xfrm>
                    <a:off x="4507992" y="3035808"/>
                    <a:ext cx="1792224" cy="1746504"/>
                  </a:xfrm>
                  <a:prstGeom prst="chord">
                    <a:avLst>
                      <a:gd name="adj1" fmla="val 5230072"/>
                      <a:gd name="adj2" fmla="val 16200000"/>
                    </a:avLst>
                  </a:prstGeom>
                  <a:solidFill>
                    <a:srgbClr val="FF99C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5" name="직사각형 24"/>
                  <p:cNvSpPr/>
                  <p:nvPr/>
                </p:nvSpPr>
                <p:spPr>
                  <a:xfrm>
                    <a:off x="5404104" y="3035808"/>
                    <a:ext cx="804673" cy="1746504"/>
                  </a:xfrm>
                  <a:prstGeom prst="rect">
                    <a:avLst/>
                  </a:prstGeom>
                  <a:solidFill>
                    <a:srgbClr val="FF99C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</p:grpSp>
      </p:grpSp>
      <p:sp>
        <p:nvSpPr>
          <p:cNvPr id="35" name="직사각형 34"/>
          <p:cNvSpPr/>
          <p:nvPr/>
        </p:nvSpPr>
        <p:spPr>
          <a:xfrm>
            <a:off x="657029" y="1913352"/>
            <a:ext cx="8224042" cy="27955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 화날 때 화가 풀어질 수 있는 나만의 방법을 생각해 보고 </a:t>
            </a:r>
            <a:endParaRPr lang="en-US" altLang="ko-KR" sz="54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5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캡슐을 만들어 봅시다</a:t>
            </a:r>
            <a:r>
              <a:rPr lang="en-US" altLang="ko-KR" sz="5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r>
              <a:rPr lang="ko-KR" altLang="en-US" sz="5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endParaRPr lang="en-US" altLang="ko-KR" sz="54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9024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그룹 51"/>
          <p:cNvGrpSpPr/>
          <p:nvPr/>
        </p:nvGrpSpPr>
        <p:grpSpPr>
          <a:xfrm rot="15958604">
            <a:off x="1065570" y="3188918"/>
            <a:ext cx="4105868" cy="2234229"/>
            <a:chOff x="4590288" y="3035808"/>
            <a:chExt cx="3337560" cy="1746504"/>
          </a:xfrm>
        </p:grpSpPr>
        <p:grpSp>
          <p:nvGrpSpPr>
            <p:cNvPr id="53" name="그룹 52"/>
            <p:cNvGrpSpPr/>
            <p:nvPr/>
          </p:nvGrpSpPr>
          <p:grpSpPr>
            <a:xfrm>
              <a:off x="4590288" y="3035808"/>
              <a:ext cx="1792224" cy="1746504"/>
              <a:chOff x="4590288" y="3035808"/>
              <a:chExt cx="1792224" cy="1746504"/>
            </a:xfrm>
          </p:grpSpPr>
          <p:sp>
            <p:nvSpPr>
              <p:cNvPr id="57" name="현 56"/>
              <p:cNvSpPr/>
              <p:nvPr/>
            </p:nvSpPr>
            <p:spPr>
              <a:xfrm>
                <a:off x="4590288" y="3035808"/>
                <a:ext cx="1792224" cy="1746504"/>
              </a:xfrm>
              <a:prstGeom prst="chord">
                <a:avLst>
                  <a:gd name="adj1" fmla="val 5230072"/>
                  <a:gd name="adj2" fmla="val 16200000"/>
                </a:avLst>
              </a:prstGeom>
              <a:solidFill>
                <a:srgbClr val="DAD1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8" name="직사각형 57"/>
              <p:cNvSpPr/>
              <p:nvPr/>
            </p:nvSpPr>
            <p:spPr>
              <a:xfrm>
                <a:off x="5486400" y="3035808"/>
                <a:ext cx="786382" cy="1746504"/>
              </a:xfrm>
              <a:prstGeom prst="rect">
                <a:avLst/>
              </a:prstGeom>
              <a:solidFill>
                <a:srgbClr val="DAD1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4" name="그룹 53"/>
            <p:cNvGrpSpPr/>
            <p:nvPr/>
          </p:nvGrpSpPr>
          <p:grpSpPr>
            <a:xfrm rot="10800000">
              <a:off x="6135624" y="3035808"/>
              <a:ext cx="1792224" cy="1746504"/>
              <a:chOff x="4507992" y="3035808"/>
              <a:chExt cx="1792224" cy="1746504"/>
            </a:xfrm>
            <a:solidFill>
              <a:srgbClr val="93CFED"/>
            </a:solidFill>
          </p:grpSpPr>
          <p:sp>
            <p:nvSpPr>
              <p:cNvPr id="55" name="현 54"/>
              <p:cNvSpPr/>
              <p:nvPr/>
            </p:nvSpPr>
            <p:spPr>
              <a:xfrm>
                <a:off x="4507992" y="3035808"/>
                <a:ext cx="1792224" cy="1746504"/>
              </a:xfrm>
              <a:prstGeom prst="chord">
                <a:avLst>
                  <a:gd name="adj1" fmla="val 5230072"/>
                  <a:gd name="adj2" fmla="val 16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6" name="직사각형 55"/>
              <p:cNvSpPr/>
              <p:nvPr/>
            </p:nvSpPr>
            <p:spPr>
              <a:xfrm>
                <a:off x="5404104" y="3035808"/>
                <a:ext cx="804673" cy="17465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5" name="타원 4"/>
          <p:cNvSpPr/>
          <p:nvPr/>
        </p:nvSpPr>
        <p:spPr>
          <a:xfrm>
            <a:off x="8784106" y="6358967"/>
            <a:ext cx="2904975" cy="36414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51001" y="705748"/>
            <a:ext cx="71144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1. 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캡슐에 </a:t>
            </a:r>
            <a:r>
              <a:rPr lang="ko-KR" altLang="en-US" sz="6600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비법쓰기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 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27" name="그룹 26"/>
          <p:cNvGrpSpPr/>
          <p:nvPr/>
        </p:nvGrpSpPr>
        <p:grpSpPr>
          <a:xfrm>
            <a:off x="8574643" y="4677171"/>
            <a:ext cx="2893672" cy="1597108"/>
            <a:chOff x="5833873" y="3877057"/>
            <a:chExt cx="4057406" cy="22394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8" name="그룹 27"/>
            <p:cNvGrpSpPr/>
            <p:nvPr/>
          </p:nvGrpSpPr>
          <p:grpSpPr>
            <a:xfrm rot="19460044">
              <a:off x="5833873" y="3877057"/>
              <a:ext cx="3337560" cy="1746504"/>
              <a:chOff x="4590288" y="3035808"/>
              <a:chExt cx="3337560" cy="1746504"/>
            </a:xfrm>
          </p:grpSpPr>
          <p:grpSp>
            <p:nvGrpSpPr>
              <p:cNvPr id="36" name="그룹 35"/>
              <p:cNvGrpSpPr/>
              <p:nvPr/>
            </p:nvGrpSpPr>
            <p:grpSpPr>
              <a:xfrm>
                <a:off x="4590288" y="3035808"/>
                <a:ext cx="1792224" cy="1746504"/>
                <a:chOff x="4590288" y="3035808"/>
                <a:chExt cx="1792224" cy="1746504"/>
              </a:xfrm>
            </p:grpSpPr>
            <p:sp>
              <p:nvSpPr>
                <p:cNvPr id="40" name="현 39"/>
                <p:cNvSpPr/>
                <p:nvPr/>
              </p:nvSpPr>
              <p:spPr>
                <a:xfrm>
                  <a:off x="4590288" y="3035808"/>
                  <a:ext cx="1792224" cy="1746504"/>
                </a:xfrm>
                <a:prstGeom prst="chord">
                  <a:avLst>
                    <a:gd name="adj1" fmla="val 5230072"/>
                    <a:gd name="adj2" fmla="val 16200000"/>
                  </a:avLst>
                </a:prstGeom>
                <a:solidFill>
                  <a:srgbClr val="DAD1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직사각형 40"/>
                <p:cNvSpPr/>
                <p:nvPr/>
              </p:nvSpPr>
              <p:spPr>
                <a:xfrm>
                  <a:off x="5486400" y="3035808"/>
                  <a:ext cx="786382" cy="1746504"/>
                </a:xfrm>
                <a:prstGeom prst="rect">
                  <a:avLst/>
                </a:prstGeom>
                <a:solidFill>
                  <a:srgbClr val="DAD1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7" name="그룹 36"/>
              <p:cNvGrpSpPr/>
              <p:nvPr/>
            </p:nvGrpSpPr>
            <p:grpSpPr>
              <a:xfrm rot="10800000">
                <a:off x="6135624" y="3035808"/>
                <a:ext cx="1792224" cy="1746504"/>
                <a:chOff x="4507992" y="3035808"/>
                <a:chExt cx="1792224" cy="1746504"/>
              </a:xfrm>
              <a:solidFill>
                <a:srgbClr val="93CFED"/>
              </a:solidFill>
            </p:grpSpPr>
            <p:sp>
              <p:nvSpPr>
                <p:cNvPr id="38" name="현 37"/>
                <p:cNvSpPr/>
                <p:nvPr/>
              </p:nvSpPr>
              <p:spPr>
                <a:xfrm>
                  <a:off x="4507992" y="3035808"/>
                  <a:ext cx="1792224" cy="1746504"/>
                </a:xfrm>
                <a:prstGeom prst="chord">
                  <a:avLst>
                    <a:gd name="adj1" fmla="val 5230072"/>
                    <a:gd name="adj2" fmla="val 1620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직사각형 38"/>
                <p:cNvSpPr/>
                <p:nvPr/>
              </p:nvSpPr>
              <p:spPr>
                <a:xfrm>
                  <a:off x="5404104" y="3035808"/>
                  <a:ext cx="804673" cy="174650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9" name="그룹 28"/>
            <p:cNvGrpSpPr/>
            <p:nvPr/>
          </p:nvGrpSpPr>
          <p:grpSpPr>
            <a:xfrm rot="20522307">
              <a:off x="6553719" y="4369962"/>
              <a:ext cx="3337560" cy="1746504"/>
              <a:chOff x="4590288" y="3035808"/>
              <a:chExt cx="3337560" cy="1746504"/>
            </a:xfrm>
          </p:grpSpPr>
          <p:grpSp>
            <p:nvGrpSpPr>
              <p:cNvPr id="30" name="그룹 29"/>
              <p:cNvGrpSpPr/>
              <p:nvPr/>
            </p:nvGrpSpPr>
            <p:grpSpPr>
              <a:xfrm>
                <a:off x="4590288" y="3035808"/>
                <a:ext cx="1792224" cy="1746504"/>
                <a:chOff x="4590288" y="3035808"/>
                <a:chExt cx="1792224" cy="1746504"/>
              </a:xfrm>
            </p:grpSpPr>
            <p:sp>
              <p:nvSpPr>
                <p:cNvPr id="34" name="현 33"/>
                <p:cNvSpPr/>
                <p:nvPr/>
              </p:nvSpPr>
              <p:spPr>
                <a:xfrm>
                  <a:off x="4590288" y="3035808"/>
                  <a:ext cx="1792224" cy="1746504"/>
                </a:xfrm>
                <a:prstGeom prst="chord">
                  <a:avLst>
                    <a:gd name="adj1" fmla="val 5230072"/>
                    <a:gd name="adj2" fmla="val 16200000"/>
                  </a:avLst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직사각형 34"/>
                <p:cNvSpPr/>
                <p:nvPr/>
              </p:nvSpPr>
              <p:spPr>
                <a:xfrm>
                  <a:off x="5486400" y="3035808"/>
                  <a:ext cx="786382" cy="1746504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1" name="그룹 30"/>
              <p:cNvGrpSpPr/>
              <p:nvPr/>
            </p:nvGrpSpPr>
            <p:grpSpPr>
              <a:xfrm rot="10800000">
                <a:off x="6135624" y="3035808"/>
                <a:ext cx="1792224" cy="1746504"/>
                <a:chOff x="4507992" y="3035808"/>
                <a:chExt cx="1792224" cy="1746504"/>
              </a:xfrm>
              <a:solidFill>
                <a:srgbClr val="93CFED"/>
              </a:solidFill>
            </p:grpSpPr>
            <p:sp>
              <p:nvSpPr>
                <p:cNvPr id="32" name="현 31"/>
                <p:cNvSpPr/>
                <p:nvPr/>
              </p:nvSpPr>
              <p:spPr>
                <a:xfrm>
                  <a:off x="4507992" y="3035808"/>
                  <a:ext cx="1792224" cy="1746504"/>
                </a:xfrm>
                <a:prstGeom prst="chord">
                  <a:avLst>
                    <a:gd name="adj1" fmla="val 5230072"/>
                    <a:gd name="adj2" fmla="val 16200000"/>
                  </a:avLst>
                </a:prstGeom>
                <a:solidFill>
                  <a:srgbClr val="FF99C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직사각형 32"/>
                <p:cNvSpPr/>
                <p:nvPr/>
              </p:nvSpPr>
              <p:spPr>
                <a:xfrm>
                  <a:off x="5404104" y="3035808"/>
                  <a:ext cx="804673" cy="1746504"/>
                </a:xfrm>
                <a:prstGeom prst="rect">
                  <a:avLst/>
                </a:prstGeom>
                <a:solidFill>
                  <a:srgbClr val="FF99C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grpSp>
        <p:nvGrpSpPr>
          <p:cNvPr id="14" name="그룹 13"/>
          <p:cNvGrpSpPr/>
          <p:nvPr/>
        </p:nvGrpSpPr>
        <p:grpSpPr>
          <a:xfrm rot="21218295">
            <a:off x="1613622" y="1973395"/>
            <a:ext cx="6585739" cy="4336462"/>
            <a:chOff x="2246974" y="2674107"/>
            <a:chExt cx="5291084" cy="3483980"/>
          </a:xfrm>
        </p:grpSpPr>
        <p:sp>
          <p:nvSpPr>
            <p:cNvPr id="12" name="TextBox 11"/>
            <p:cNvSpPr txBox="1"/>
            <p:nvPr/>
          </p:nvSpPr>
          <p:spPr>
            <a:xfrm>
              <a:off x="2246974" y="3628739"/>
              <a:ext cx="2614513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눈을 감고</a:t>
              </a:r>
              <a:endParaRPr lang="en-US" altLang="ko-KR" sz="44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4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잠깐 잠들  </a:t>
              </a:r>
              <a:r>
                <a:rPr lang="en-US" altLang="ko-KR" sz="4400" dirty="0" smtClean="0">
                  <a:solidFill>
                    <a:schemeClr val="bg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4400" dirty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07" b="49198"/>
            <a:stretch/>
          </p:blipFill>
          <p:spPr>
            <a:xfrm>
              <a:off x="3783747" y="2674107"/>
              <a:ext cx="3754311" cy="34839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350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51001" y="705748"/>
            <a:ext cx="68980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2. </a:t>
            </a:r>
            <a:r>
              <a:rPr lang="ko-KR" altLang="en-US" sz="6600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약봉투에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 넣어요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!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74" name="그룹 73"/>
          <p:cNvGrpSpPr/>
          <p:nvPr/>
        </p:nvGrpSpPr>
        <p:grpSpPr>
          <a:xfrm>
            <a:off x="8383152" y="2716376"/>
            <a:ext cx="3006853" cy="3523564"/>
            <a:chOff x="1432560" y="2639313"/>
            <a:chExt cx="2929128" cy="3790143"/>
          </a:xfrm>
        </p:grpSpPr>
        <p:sp>
          <p:nvSpPr>
            <p:cNvPr id="75" name="직사각형 74"/>
            <p:cNvSpPr/>
            <p:nvPr/>
          </p:nvSpPr>
          <p:spPr>
            <a:xfrm rot="21194830">
              <a:off x="1432560" y="2639313"/>
              <a:ext cx="2929128" cy="3790143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6" name="직선 연결선 75"/>
            <p:cNvCxnSpPr/>
            <p:nvPr/>
          </p:nvCxnSpPr>
          <p:spPr>
            <a:xfrm flipV="1">
              <a:off x="1531620" y="3434132"/>
              <a:ext cx="2536778" cy="31242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그룹 76"/>
            <p:cNvGrpSpPr/>
            <p:nvPr/>
          </p:nvGrpSpPr>
          <p:grpSpPr>
            <a:xfrm rot="21157688">
              <a:off x="2245212" y="4244629"/>
              <a:ext cx="1453873" cy="1453873"/>
              <a:chOff x="4911882" y="2706646"/>
              <a:chExt cx="1453873" cy="1453873"/>
            </a:xfrm>
            <a:solidFill>
              <a:srgbClr val="A9C09A"/>
            </a:solidFill>
          </p:grpSpPr>
          <p:sp>
            <p:nvSpPr>
              <p:cNvPr id="93" name="직사각형 92"/>
              <p:cNvSpPr/>
              <p:nvPr/>
            </p:nvSpPr>
            <p:spPr>
              <a:xfrm>
                <a:off x="5378661" y="2706646"/>
                <a:ext cx="518134" cy="14538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4" name="직사각형 93"/>
              <p:cNvSpPr/>
              <p:nvPr/>
            </p:nvSpPr>
            <p:spPr>
              <a:xfrm rot="5400000">
                <a:off x="5379752" y="2719456"/>
                <a:ext cx="518134" cy="14538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99" name="그룹 98"/>
          <p:cNvGrpSpPr/>
          <p:nvPr/>
        </p:nvGrpSpPr>
        <p:grpSpPr>
          <a:xfrm>
            <a:off x="5062587" y="3986813"/>
            <a:ext cx="2893672" cy="1597108"/>
            <a:chOff x="5833873" y="3877057"/>
            <a:chExt cx="4057406" cy="22394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00" name="그룹 99"/>
            <p:cNvGrpSpPr/>
            <p:nvPr/>
          </p:nvGrpSpPr>
          <p:grpSpPr>
            <a:xfrm rot="19460044">
              <a:off x="5833873" y="3877057"/>
              <a:ext cx="3337560" cy="1746504"/>
              <a:chOff x="4590288" y="3035808"/>
              <a:chExt cx="3337560" cy="1746504"/>
            </a:xfrm>
          </p:grpSpPr>
          <p:grpSp>
            <p:nvGrpSpPr>
              <p:cNvPr id="108" name="그룹 107"/>
              <p:cNvGrpSpPr/>
              <p:nvPr/>
            </p:nvGrpSpPr>
            <p:grpSpPr>
              <a:xfrm>
                <a:off x="4590288" y="3035808"/>
                <a:ext cx="1792224" cy="1746504"/>
                <a:chOff x="4590288" y="3035808"/>
                <a:chExt cx="1792224" cy="1746504"/>
              </a:xfrm>
            </p:grpSpPr>
            <p:sp>
              <p:nvSpPr>
                <p:cNvPr id="112" name="현 111"/>
                <p:cNvSpPr/>
                <p:nvPr/>
              </p:nvSpPr>
              <p:spPr>
                <a:xfrm>
                  <a:off x="4590288" y="3035808"/>
                  <a:ext cx="1792224" cy="1746504"/>
                </a:xfrm>
                <a:prstGeom prst="chord">
                  <a:avLst>
                    <a:gd name="adj1" fmla="val 5230072"/>
                    <a:gd name="adj2" fmla="val 16200000"/>
                  </a:avLst>
                </a:prstGeom>
                <a:solidFill>
                  <a:srgbClr val="DAD1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3" name="직사각형 112"/>
                <p:cNvSpPr/>
                <p:nvPr/>
              </p:nvSpPr>
              <p:spPr>
                <a:xfrm>
                  <a:off x="5486400" y="3035808"/>
                  <a:ext cx="786382" cy="1746504"/>
                </a:xfrm>
                <a:prstGeom prst="rect">
                  <a:avLst/>
                </a:prstGeom>
                <a:solidFill>
                  <a:srgbClr val="DAD1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09" name="그룹 108"/>
              <p:cNvGrpSpPr/>
              <p:nvPr/>
            </p:nvGrpSpPr>
            <p:grpSpPr>
              <a:xfrm rot="10800000">
                <a:off x="6135624" y="3035808"/>
                <a:ext cx="1792224" cy="1746504"/>
                <a:chOff x="4507992" y="3035808"/>
                <a:chExt cx="1792224" cy="1746504"/>
              </a:xfrm>
              <a:solidFill>
                <a:srgbClr val="93CFED"/>
              </a:solidFill>
            </p:grpSpPr>
            <p:sp>
              <p:nvSpPr>
                <p:cNvPr id="110" name="현 109"/>
                <p:cNvSpPr/>
                <p:nvPr/>
              </p:nvSpPr>
              <p:spPr>
                <a:xfrm>
                  <a:off x="4507992" y="3035808"/>
                  <a:ext cx="1792224" cy="1746504"/>
                </a:xfrm>
                <a:prstGeom prst="chord">
                  <a:avLst>
                    <a:gd name="adj1" fmla="val 5230072"/>
                    <a:gd name="adj2" fmla="val 1620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1" name="직사각형 110"/>
                <p:cNvSpPr/>
                <p:nvPr/>
              </p:nvSpPr>
              <p:spPr>
                <a:xfrm>
                  <a:off x="5404104" y="3035808"/>
                  <a:ext cx="804673" cy="174650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01" name="그룹 100"/>
            <p:cNvGrpSpPr/>
            <p:nvPr/>
          </p:nvGrpSpPr>
          <p:grpSpPr>
            <a:xfrm rot="20522307">
              <a:off x="6553719" y="4369962"/>
              <a:ext cx="3337560" cy="1746504"/>
              <a:chOff x="4590288" y="3035808"/>
              <a:chExt cx="3337560" cy="1746504"/>
            </a:xfrm>
          </p:grpSpPr>
          <p:grpSp>
            <p:nvGrpSpPr>
              <p:cNvPr id="102" name="그룹 101"/>
              <p:cNvGrpSpPr/>
              <p:nvPr/>
            </p:nvGrpSpPr>
            <p:grpSpPr>
              <a:xfrm>
                <a:off x="4590288" y="3035808"/>
                <a:ext cx="1792224" cy="1746504"/>
                <a:chOff x="4590288" y="3035808"/>
                <a:chExt cx="1792224" cy="1746504"/>
              </a:xfrm>
            </p:grpSpPr>
            <p:sp>
              <p:nvSpPr>
                <p:cNvPr id="106" name="현 105"/>
                <p:cNvSpPr/>
                <p:nvPr/>
              </p:nvSpPr>
              <p:spPr>
                <a:xfrm>
                  <a:off x="4590288" y="3035808"/>
                  <a:ext cx="1792224" cy="1746504"/>
                </a:xfrm>
                <a:prstGeom prst="chord">
                  <a:avLst>
                    <a:gd name="adj1" fmla="val 5230072"/>
                    <a:gd name="adj2" fmla="val 16200000"/>
                  </a:avLst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7" name="직사각형 106"/>
                <p:cNvSpPr/>
                <p:nvPr/>
              </p:nvSpPr>
              <p:spPr>
                <a:xfrm>
                  <a:off x="5486400" y="3035808"/>
                  <a:ext cx="786382" cy="1746504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03" name="그룹 102"/>
              <p:cNvGrpSpPr/>
              <p:nvPr/>
            </p:nvGrpSpPr>
            <p:grpSpPr>
              <a:xfrm rot="10800000">
                <a:off x="6135624" y="3035808"/>
                <a:ext cx="1792224" cy="1746504"/>
                <a:chOff x="4507992" y="3035808"/>
                <a:chExt cx="1792224" cy="1746504"/>
              </a:xfrm>
              <a:solidFill>
                <a:srgbClr val="93CFED"/>
              </a:solidFill>
            </p:grpSpPr>
            <p:sp>
              <p:nvSpPr>
                <p:cNvPr id="104" name="현 103"/>
                <p:cNvSpPr/>
                <p:nvPr/>
              </p:nvSpPr>
              <p:spPr>
                <a:xfrm>
                  <a:off x="4507992" y="3035808"/>
                  <a:ext cx="1792224" cy="1746504"/>
                </a:xfrm>
                <a:prstGeom prst="chord">
                  <a:avLst>
                    <a:gd name="adj1" fmla="val 5230072"/>
                    <a:gd name="adj2" fmla="val 16200000"/>
                  </a:avLst>
                </a:prstGeom>
                <a:solidFill>
                  <a:srgbClr val="FF99C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5" name="직사각형 104"/>
                <p:cNvSpPr/>
                <p:nvPr/>
              </p:nvSpPr>
              <p:spPr>
                <a:xfrm>
                  <a:off x="5404104" y="3035808"/>
                  <a:ext cx="804673" cy="1746504"/>
                </a:xfrm>
                <a:prstGeom prst="rect">
                  <a:avLst/>
                </a:prstGeom>
                <a:solidFill>
                  <a:srgbClr val="FF99C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26" name="직사각형 25"/>
          <p:cNvSpPr/>
          <p:nvPr/>
        </p:nvSpPr>
        <p:spPr>
          <a:xfrm rot="21588547">
            <a:off x="872138" y="2663722"/>
            <a:ext cx="3125987" cy="3663171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 rot="21588547">
            <a:off x="892611" y="2716873"/>
            <a:ext cx="303967" cy="3575216"/>
          </a:xfrm>
          <a:prstGeom prst="rect">
            <a:avLst/>
          </a:prstGeom>
          <a:pattFill prst="lt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 rot="21588547">
            <a:off x="3680103" y="2709821"/>
            <a:ext cx="303967" cy="3575216"/>
          </a:xfrm>
          <a:prstGeom prst="rect">
            <a:avLst/>
          </a:prstGeom>
          <a:pattFill prst="lt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 rot="21588547">
            <a:off x="1203087" y="5949028"/>
            <a:ext cx="2471079" cy="336903"/>
          </a:xfrm>
          <a:prstGeom prst="rect">
            <a:avLst/>
          </a:prstGeom>
          <a:pattFill prst="lt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0" name="그룹 29"/>
          <p:cNvGrpSpPr/>
          <p:nvPr/>
        </p:nvGrpSpPr>
        <p:grpSpPr>
          <a:xfrm rot="174286">
            <a:off x="580685" y="2656025"/>
            <a:ext cx="3125987" cy="3663171"/>
            <a:chOff x="1432560" y="2639313"/>
            <a:chExt cx="2929128" cy="3790143"/>
          </a:xfrm>
        </p:grpSpPr>
        <p:sp>
          <p:nvSpPr>
            <p:cNvPr id="31" name="직사각형 30"/>
            <p:cNvSpPr/>
            <p:nvPr/>
          </p:nvSpPr>
          <p:spPr>
            <a:xfrm rot="21194830">
              <a:off x="1432560" y="2639313"/>
              <a:ext cx="2929128" cy="3790143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2" name="직선 연결선 31"/>
            <p:cNvCxnSpPr/>
            <p:nvPr/>
          </p:nvCxnSpPr>
          <p:spPr>
            <a:xfrm flipV="1">
              <a:off x="1531620" y="3434132"/>
              <a:ext cx="2536778" cy="31242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그룹 32"/>
            <p:cNvGrpSpPr/>
            <p:nvPr/>
          </p:nvGrpSpPr>
          <p:grpSpPr>
            <a:xfrm rot="21157688">
              <a:off x="2245212" y="4244629"/>
              <a:ext cx="1453873" cy="1453873"/>
              <a:chOff x="4911882" y="2706646"/>
              <a:chExt cx="1453873" cy="1453873"/>
            </a:xfrm>
            <a:solidFill>
              <a:srgbClr val="A9C09A"/>
            </a:solidFill>
          </p:grpSpPr>
          <p:sp>
            <p:nvSpPr>
              <p:cNvPr id="34" name="직사각형 33"/>
              <p:cNvSpPr/>
              <p:nvPr/>
            </p:nvSpPr>
            <p:spPr>
              <a:xfrm>
                <a:off x="5378661" y="2706646"/>
                <a:ext cx="518134" cy="14538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" name="직사각형 34"/>
              <p:cNvSpPr/>
              <p:nvPr/>
            </p:nvSpPr>
            <p:spPr>
              <a:xfrm rot="5400000">
                <a:off x="5379752" y="2719456"/>
                <a:ext cx="518134" cy="14538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" name="모서리가 둥근 직사각형 1"/>
          <p:cNvSpPr/>
          <p:nvPr/>
        </p:nvSpPr>
        <p:spPr>
          <a:xfrm rot="888983">
            <a:off x="4739407" y="2103706"/>
            <a:ext cx="134265" cy="4491465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25018">
            <a:off x="3472003" y="1684775"/>
            <a:ext cx="1912149" cy="191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87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7037E-6 L 0.01159 0.481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24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2454 L 0.0724 -0.22871 C 0.08737 -0.27454 0.11003 -0.29885 0.13373 -0.29885 C 0.16081 -0.29885 0.18256 -0.27454 0.19766 -0.22871 L 0.27032 -0.02454 " pathEditMode="relative" rAng="0" ptsTypes="AAAAA">
                                      <p:cBhvr>
                                        <p:cTn id="18" dur="16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16" y="-1372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xit" presetSubtype="3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7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7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51001" y="705748"/>
            <a:ext cx="83070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3. </a:t>
            </a:r>
            <a:r>
              <a:rPr lang="ko-KR" altLang="en-US" sz="6600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컴다운</a:t>
            </a:r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 비법 소개하기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1170711" y="1109219"/>
            <a:ext cx="10172392" cy="6858000"/>
            <a:chOff x="2466111" y="1250315"/>
            <a:chExt cx="10172392" cy="6858000"/>
          </a:xfrm>
        </p:grpSpPr>
        <p:grpSp>
          <p:nvGrpSpPr>
            <p:cNvPr id="5" name="그룹 4"/>
            <p:cNvGrpSpPr/>
            <p:nvPr/>
          </p:nvGrpSpPr>
          <p:grpSpPr>
            <a:xfrm>
              <a:off x="2466111" y="1250315"/>
              <a:ext cx="6858000" cy="6858000"/>
              <a:chOff x="3234923" y="1250316"/>
              <a:chExt cx="6858000" cy="6858000"/>
            </a:xfrm>
          </p:grpSpPr>
          <p:pic>
            <p:nvPicPr>
              <p:cNvPr id="2" name="그림 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34923" y="1250316"/>
                <a:ext cx="6858000" cy="6858000"/>
              </a:xfrm>
              <a:prstGeom prst="rect">
                <a:avLst/>
              </a:prstGeom>
            </p:spPr>
          </p:pic>
          <p:grpSp>
            <p:nvGrpSpPr>
              <p:cNvPr id="4" name="그룹 3"/>
              <p:cNvGrpSpPr/>
              <p:nvPr/>
            </p:nvGrpSpPr>
            <p:grpSpPr>
              <a:xfrm>
                <a:off x="4618299" y="5442031"/>
                <a:ext cx="4149603" cy="900896"/>
                <a:chOff x="4618299" y="5442031"/>
                <a:chExt cx="4149603" cy="900896"/>
              </a:xfrm>
            </p:grpSpPr>
            <p:sp>
              <p:nvSpPr>
                <p:cNvPr id="3" name="직사각형 2"/>
                <p:cNvSpPr/>
                <p:nvPr/>
              </p:nvSpPr>
              <p:spPr>
                <a:xfrm>
                  <a:off x="4618299" y="5532699"/>
                  <a:ext cx="1276812" cy="810228"/>
                </a:xfrm>
                <a:prstGeom prst="rect">
                  <a:avLst/>
                </a:prstGeom>
                <a:solidFill>
                  <a:srgbClr val="933C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직사각형 27"/>
                <p:cNvSpPr/>
                <p:nvPr/>
              </p:nvSpPr>
              <p:spPr>
                <a:xfrm>
                  <a:off x="7027761" y="5442031"/>
                  <a:ext cx="1740141" cy="750425"/>
                </a:xfrm>
                <a:prstGeom prst="rect">
                  <a:avLst/>
                </a:prstGeom>
                <a:solidFill>
                  <a:srgbClr val="933C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74" name="그룹 73"/>
            <p:cNvGrpSpPr/>
            <p:nvPr/>
          </p:nvGrpSpPr>
          <p:grpSpPr>
            <a:xfrm rot="9994350">
              <a:off x="4184699" y="5447027"/>
              <a:ext cx="672450" cy="740428"/>
              <a:chOff x="1432560" y="2639313"/>
              <a:chExt cx="2929128" cy="3790143"/>
            </a:xfrm>
          </p:grpSpPr>
          <p:sp>
            <p:nvSpPr>
              <p:cNvPr id="75" name="직사각형 74"/>
              <p:cNvSpPr/>
              <p:nvPr/>
            </p:nvSpPr>
            <p:spPr>
              <a:xfrm rot="21194830">
                <a:off x="1432560" y="2639313"/>
                <a:ext cx="2929128" cy="3790143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76" name="직선 연결선 75"/>
              <p:cNvCxnSpPr/>
              <p:nvPr/>
            </p:nvCxnSpPr>
            <p:spPr>
              <a:xfrm flipV="1">
                <a:off x="1531620" y="3434132"/>
                <a:ext cx="2536778" cy="31242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7" name="그룹 76"/>
              <p:cNvGrpSpPr/>
              <p:nvPr/>
            </p:nvGrpSpPr>
            <p:grpSpPr>
              <a:xfrm rot="21157688">
                <a:off x="2245212" y="4244629"/>
                <a:ext cx="1453873" cy="1453873"/>
                <a:chOff x="4911882" y="2706646"/>
                <a:chExt cx="1453873" cy="1453873"/>
              </a:xfrm>
              <a:solidFill>
                <a:srgbClr val="A9C09A"/>
              </a:solidFill>
            </p:grpSpPr>
            <p:sp>
              <p:nvSpPr>
                <p:cNvPr id="93" name="직사각형 92"/>
                <p:cNvSpPr/>
                <p:nvPr/>
              </p:nvSpPr>
              <p:spPr>
                <a:xfrm>
                  <a:off x="5378661" y="2706646"/>
                  <a:ext cx="518134" cy="145387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4" name="직사각형 93"/>
                <p:cNvSpPr/>
                <p:nvPr/>
              </p:nvSpPr>
              <p:spPr>
                <a:xfrm rot="5400000">
                  <a:off x="5379752" y="2719456"/>
                  <a:ext cx="518134" cy="145387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31" name="그룹 30"/>
            <p:cNvGrpSpPr/>
            <p:nvPr/>
          </p:nvGrpSpPr>
          <p:grpSpPr>
            <a:xfrm rot="1316489">
              <a:off x="8537681" y="3840070"/>
              <a:ext cx="672450" cy="740428"/>
              <a:chOff x="1432560" y="2639313"/>
              <a:chExt cx="2929128" cy="3790143"/>
            </a:xfrm>
          </p:grpSpPr>
          <p:sp>
            <p:nvSpPr>
              <p:cNvPr id="32" name="직사각형 31"/>
              <p:cNvSpPr/>
              <p:nvPr/>
            </p:nvSpPr>
            <p:spPr>
              <a:xfrm rot="21194830">
                <a:off x="1432560" y="2639313"/>
                <a:ext cx="2929128" cy="3790143"/>
              </a:xfrm>
              <a:prstGeom prst="rect">
                <a:avLst/>
              </a:prstGeom>
              <a:solidFill>
                <a:srgbClr val="FFFFFF">
                  <a:alpha val="89804"/>
                </a:srgbClr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33" name="직선 연결선 32"/>
              <p:cNvCxnSpPr/>
              <p:nvPr/>
            </p:nvCxnSpPr>
            <p:spPr>
              <a:xfrm flipV="1">
                <a:off x="1531620" y="3434132"/>
                <a:ext cx="2536778" cy="31242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4" name="그룹 33"/>
              <p:cNvGrpSpPr/>
              <p:nvPr/>
            </p:nvGrpSpPr>
            <p:grpSpPr>
              <a:xfrm rot="21157688">
                <a:off x="2245212" y="4244629"/>
                <a:ext cx="1453873" cy="1453873"/>
                <a:chOff x="4911882" y="2706646"/>
                <a:chExt cx="1453873" cy="1453873"/>
              </a:xfrm>
              <a:solidFill>
                <a:srgbClr val="A9C09A"/>
              </a:solidFill>
            </p:grpSpPr>
            <p:sp>
              <p:nvSpPr>
                <p:cNvPr id="35" name="직사각형 34"/>
                <p:cNvSpPr/>
                <p:nvPr/>
              </p:nvSpPr>
              <p:spPr>
                <a:xfrm>
                  <a:off x="5378661" y="2706646"/>
                  <a:ext cx="518134" cy="145387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직사각형 35"/>
                <p:cNvSpPr/>
                <p:nvPr/>
              </p:nvSpPr>
              <p:spPr>
                <a:xfrm rot="5400000">
                  <a:off x="5379752" y="2719456"/>
                  <a:ext cx="518134" cy="145387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37" name="직사각형 36"/>
            <p:cNvSpPr/>
            <p:nvPr/>
          </p:nvSpPr>
          <p:spPr>
            <a:xfrm>
              <a:off x="8857340" y="2642934"/>
              <a:ext cx="378116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0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나는</a:t>
              </a:r>
              <a:endParaRPr lang="en-US" altLang="ko-KR" sz="4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잠깐 눈을 감고</a:t>
              </a:r>
              <a:endParaRPr lang="en-US" altLang="ko-KR" sz="4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셋을 세어서</a:t>
              </a:r>
              <a:r>
                <a:rPr lang="en-US" altLang="ko-KR" sz="40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413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 rot="21363084">
            <a:off x="896650" y="2228415"/>
            <a:ext cx="8836802" cy="1103761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72" y="483882"/>
            <a:ext cx="1158240" cy="1791232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2" b="99728" l="9836" r="89982">
                        <a14:foregroundMark x1="69581" y1="85986" x2="82332" y2="99728"/>
                        <a14:foregroundMark x1="57013" y1="74014" x2="68488" y2="73197"/>
                        <a14:foregroundMark x1="16211" y1="61361" x2="20036" y2="74422"/>
                        <a14:foregroundMark x1="13661" y1="63401" x2="22040" y2="60680"/>
                        <a14:foregroundMark x1="15301" y1="67075" x2="12933" y2="71293"/>
                        <a14:foregroundMark x1="19126" y1="72517" x2="15665" y2="75782"/>
                        <a14:foregroundMark x1="22404" y1="60952" x2="22587" y2="67075"/>
                        <a14:foregroundMark x1="23497" y1="63265" x2="22951" y2="65578"/>
                        <a14:foregroundMark x1="23862" y1="64898" x2="22040" y2="67075"/>
                        <a14:foregroundMark x1="12750" y1="64490" x2="14026" y2="66939"/>
                        <a14:foregroundMark x1="24044" y1="65306" x2="21676" y2="68027"/>
                        <a14:foregroundMark x1="14572" y1="72517" x2="13661" y2="70748"/>
                        <a14:foregroundMark x1="22587" y1="72245" x2="22951" y2="68844"/>
                        <a14:foregroundMark x1="19854" y1="75646" x2="20947" y2="76190"/>
                        <a14:backgroundMark x1="14208" y1="83810" x2="61020" y2="98776"/>
                        <a14:backgroundMark x1="47541" y1="78776" x2="53552" y2="82313"/>
                        <a14:backgroundMark x1="73042" y1="62313" x2="76685" y2="69796"/>
                        <a14:backgroundMark x1="76867" y1="73469" x2="75410" y2="75510"/>
                        <a14:backgroundMark x1="15483" y1="70340" x2="15301" y2="73469"/>
                        <a14:backgroundMark x1="12568" y1="71020" x2="13115" y2="72109"/>
                        <a14:backgroundMark x1="21676" y1="69796" x2="21311" y2="73061"/>
                        <a14:backgroundMark x1="18033" y1="74694" x2="18397" y2="76599"/>
                        <a14:backgroundMark x1="18579" y1="73469" x2="18397" y2="75374"/>
                      </a14:backgroundRemoval>
                    </a14:imgEffect>
                  </a14:imgLayer>
                </a14:imgProps>
              </a:ext>
            </a:extLst>
          </a:blip>
          <a:srcRect l="25131" t="48334" b="1"/>
          <a:stretch/>
        </p:blipFill>
        <p:spPr>
          <a:xfrm>
            <a:off x="6656158" y="1743709"/>
            <a:ext cx="5535842" cy="511429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218" y="437141"/>
            <a:ext cx="2571668" cy="547254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 rot="21114169">
            <a:off x="739686" y="2111023"/>
            <a:ext cx="8957079" cy="1172848"/>
          </a:xfrm>
          <a:prstGeom prst="rect">
            <a:avLst/>
          </a:prstGeom>
          <a:solidFill>
            <a:srgbClr val="C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 rot="21224205">
            <a:off x="1081586" y="1967645"/>
            <a:ext cx="89250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600" dirty="0" smtClean="0"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나 좀 내버려 둬</a:t>
            </a:r>
            <a:r>
              <a:rPr lang="en-US" altLang="ko-KR" sz="9600" dirty="0" smtClean="0"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!!</a:t>
            </a:r>
            <a:endParaRPr lang="ko-KR" altLang="en-US" sz="9600" dirty="0"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50471" y="4097738"/>
            <a:ext cx="72341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화가 나는데 어떡하라고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!!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endParaRPr lang="en-US" altLang="ko-KR" sz="5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243071" y="281424"/>
            <a:ext cx="11900988" cy="6360160"/>
            <a:chOff x="234102" y="240042"/>
            <a:chExt cx="11900988" cy="6360160"/>
          </a:xfrm>
        </p:grpSpPr>
        <p:sp>
          <p:nvSpPr>
            <p:cNvPr id="7" name="직사각형 6"/>
            <p:cNvSpPr/>
            <p:nvPr/>
          </p:nvSpPr>
          <p:spPr>
            <a:xfrm>
              <a:off x="234102" y="240042"/>
              <a:ext cx="11721601" cy="6360160"/>
            </a:xfrm>
            <a:prstGeom prst="rect">
              <a:avLst/>
            </a:prstGeom>
            <a:solidFill>
              <a:srgbClr val="FFFFFF">
                <a:alpha val="81176"/>
              </a:srgbClr>
            </a:solidFill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01465" y="825500"/>
              <a:ext cx="529343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6600" dirty="0" smtClean="0">
                  <a:ln>
                    <a:solidFill>
                      <a:schemeClr val="bg1"/>
                    </a:solidFill>
                  </a:ln>
                  <a:latin typeface="양진체 " panose="02020503000000000000" pitchFamily="18" charset="-127"/>
                  <a:ea typeface="양진체 " panose="02020503000000000000" pitchFamily="18" charset="-127"/>
                </a:rPr>
                <a:t>이번 시간에는</a:t>
              </a:r>
              <a:r>
                <a:rPr lang="en-US" altLang="ko-KR" sz="6600" dirty="0" smtClean="0">
                  <a:ln>
                    <a:solidFill>
                      <a:schemeClr val="bg1"/>
                    </a:solidFill>
                  </a:ln>
                  <a:latin typeface="양진체 " panose="02020503000000000000" pitchFamily="18" charset="-127"/>
                  <a:ea typeface="양진체 " panose="02020503000000000000" pitchFamily="18" charset="-127"/>
                </a:rPr>
                <a:t>..</a:t>
              </a:r>
              <a:endParaRPr lang="ko-KR" altLang="en-US" sz="6600" dirty="0">
                <a:ln>
                  <a:solidFill>
                    <a:schemeClr val="bg1"/>
                  </a:solidFill>
                </a:ln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34102" y="1771174"/>
              <a:ext cx="11900988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요즘 화가 날 때 나의 반응을 곰곰이</a:t>
              </a:r>
              <a:r>
                <a:rPr lang="en-US" altLang="ko-KR" sz="6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생각</a:t>
              </a:r>
              <a:endParaRPr lang="en-US" altLang="ko-KR" sz="60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해보고 객관적인 시각으로 정리해 본 후 화를 가라앉히는 여러가지 방법을 살펴보았습니다</a:t>
              </a:r>
              <a:r>
                <a:rPr lang="en-US" altLang="ko-KR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</a:p>
            <a:p>
              <a:pPr algn="ctr"/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다음 시간에는 </a:t>
              </a:r>
              <a:r>
                <a:rPr lang="ko-KR" altLang="en-US" sz="6000" dirty="0" smtClean="0">
                  <a:solidFill>
                    <a:schemeClr val="accent5">
                      <a:lumMod val="7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두려움을 주제로 </a:t>
              </a:r>
              <a:r>
                <a:rPr lang="ko-KR" altLang="en-US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활동해 보겠습니다</a:t>
              </a:r>
              <a:r>
                <a:rPr lang="en-US" altLang="ko-KR" sz="60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6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80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모서리가 둥근 직사각형 49"/>
          <p:cNvSpPr/>
          <p:nvPr/>
        </p:nvSpPr>
        <p:spPr>
          <a:xfrm>
            <a:off x="335536" y="4022161"/>
            <a:ext cx="4472687" cy="70267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모서리가 둥근 직사각형 48"/>
          <p:cNvSpPr/>
          <p:nvPr/>
        </p:nvSpPr>
        <p:spPr>
          <a:xfrm>
            <a:off x="748897" y="428122"/>
            <a:ext cx="3176927" cy="702674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직선 연결선 12"/>
          <p:cNvCxnSpPr/>
          <p:nvPr/>
        </p:nvCxnSpPr>
        <p:spPr>
          <a:xfrm flipV="1">
            <a:off x="6754018" y="1813029"/>
            <a:ext cx="5602140" cy="445236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>
            <a:off x="6604738" y="4311215"/>
            <a:ext cx="5751420" cy="1046615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 flipH="1">
            <a:off x="4853655" y="4065035"/>
            <a:ext cx="789737" cy="2983513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/>
        </p:nvCxnSpPr>
        <p:spPr>
          <a:xfrm>
            <a:off x="4653158" y="-78574"/>
            <a:ext cx="974930" cy="2634406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 flipV="1">
            <a:off x="-92597" y="3305483"/>
            <a:ext cx="5601180" cy="398416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49841" y="428122"/>
            <a:ext cx="2975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1.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 좀 내버려 둬 </a:t>
            </a:r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405" y="1974884"/>
            <a:ext cx="1729613" cy="2398614"/>
          </a:xfrm>
          <a:prstGeom prst="rect">
            <a:avLst/>
          </a:prstGeom>
          <a:ln w="76200">
            <a:noFill/>
          </a:ln>
          <a:effectLst>
            <a:glow rad="292100">
              <a:schemeClr val="bg1"/>
            </a:glow>
          </a:effectLst>
        </p:spPr>
      </p:pic>
      <p:sp>
        <p:nvSpPr>
          <p:cNvPr id="30" name="TextBox 29"/>
          <p:cNvSpPr txBox="1"/>
          <p:nvPr/>
        </p:nvSpPr>
        <p:spPr>
          <a:xfrm>
            <a:off x="523350" y="4022161"/>
            <a:ext cx="41537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2.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화가 나는데 어떡하라고 </a:t>
            </a:r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072846" y="2492773"/>
            <a:ext cx="4443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5.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슬플 때는 이 노래를 들어 봐</a:t>
            </a:r>
            <a:endParaRPr lang="en-US" altLang="ko-KR" sz="3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16253" y="4929231"/>
            <a:ext cx="18642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6~7.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</a:t>
            </a:r>
            <a:endParaRPr lang="en-US" altLang="ko-KR" sz="3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발견한 행복</a:t>
            </a:r>
            <a:endParaRPr lang="en-US" altLang="ko-KR" sz="3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8228" y="1351103"/>
            <a:ext cx="401584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감정과 경험의 연결고리 짓기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비슷한 경험을 공유해요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경험을 떠올리며 책 나눠 읽기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52" name="그룹 51"/>
          <p:cNvGrpSpPr/>
          <p:nvPr/>
        </p:nvGrpSpPr>
        <p:grpSpPr>
          <a:xfrm>
            <a:off x="5628088" y="157220"/>
            <a:ext cx="1953300" cy="1580014"/>
            <a:chOff x="5301025" y="-77261"/>
            <a:chExt cx="2963300" cy="754633"/>
          </a:xfrm>
        </p:grpSpPr>
        <p:sp>
          <p:nvSpPr>
            <p:cNvPr id="31" name="TextBox 30"/>
            <p:cNvSpPr txBox="1"/>
            <p:nvPr/>
          </p:nvSpPr>
          <p:spPr>
            <a:xfrm>
              <a:off x="5437606" y="-33971"/>
              <a:ext cx="2690139" cy="573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3~4. </a:t>
              </a:r>
              <a:r>
                <a:rPr lang="ko-KR" altLang="en-US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나</a:t>
              </a:r>
              <a:r>
                <a:rPr lang="en-US" altLang="ko-KR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</a:p>
            <a:p>
              <a:pPr algn="ctr"/>
              <a:r>
                <a:rPr lang="ko-KR" altLang="en-US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떨고 있니 </a:t>
              </a:r>
              <a:r>
                <a:rPr lang="en-US" altLang="ko-KR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</a:p>
          </p:txBody>
        </p:sp>
        <p:sp>
          <p:nvSpPr>
            <p:cNvPr id="51" name="모서리가 둥근 직사각형 50"/>
            <p:cNvSpPr/>
            <p:nvPr/>
          </p:nvSpPr>
          <p:spPr>
            <a:xfrm>
              <a:off x="5301025" y="-77261"/>
              <a:ext cx="2963300" cy="754633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3" name="모서리가 둥근 직사각형 52"/>
          <p:cNvSpPr/>
          <p:nvPr/>
        </p:nvSpPr>
        <p:spPr>
          <a:xfrm>
            <a:off x="6927088" y="2502821"/>
            <a:ext cx="5127970" cy="702674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모서리가 둥근 직사각형 56"/>
          <p:cNvSpPr/>
          <p:nvPr/>
        </p:nvSpPr>
        <p:spPr>
          <a:xfrm>
            <a:off x="5467155" y="4824606"/>
            <a:ext cx="2163256" cy="1602350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335536" y="4939419"/>
            <a:ext cx="42178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화가 난 경험 공유하기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신체적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정신적 반응 되돌아보기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화를 조절하는 비법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630411" y="173914"/>
            <a:ext cx="38683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무서움을 나눠요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두려움을 줄이는 호흡과 명상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 인형 만들기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61551" y="3304880"/>
            <a:ext cx="342273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 </a:t>
            </a:r>
            <a:r>
              <a:rPr lang="ko-KR" altLang="en-US" sz="32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힐링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음악 소개하기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나만의 </a:t>
            </a:r>
            <a:r>
              <a:rPr lang="ko-KR" altLang="en-US" sz="32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힐링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음악 만들기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779509" y="5357830"/>
            <a:ext cx="403347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 </a:t>
            </a:r>
            <a:r>
              <a:rPr lang="ko-KR" altLang="en-US" sz="32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감정별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이미지와 색 표현하기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미술 치료 활동하기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13170" y="33546"/>
            <a:ext cx="12163590" cy="6824454"/>
          </a:xfrm>
          <a:prstGeom prst="rect">
            <a:avLst/>
          </a:prstGeom>
          <a:noFill/>
          <a:ln w="127000">
            <a:solidFill>
              <a:srgbClr val="F8C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15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7900634" cy="1064461"/>
            <a:chOff x="240211" y="235857"/>
            <a:chExt cx="7381882" cy="1064461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1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381882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543969" y="2191885"/>
            <a:ext cx="2537374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관련교과</a:t>
            </a: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328940" y="3273457"/>
            <a:ext cx="2967432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성취기준</a:t>
            </a:r>
            <a:r>
              <a:rPr kumimoji="0" lang="en-US" altLang="ko-KR" sz="4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8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701040" y="4091651"/>
            <a:ext cx="11643360" cy="2304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5010" indent="-715010" algn="just" fontAlgn="base">
              <a:lnSpc>
                <a:spcPct val="130000"/>
              </a:lnSpc>
              <a:spcBef>
                <a:spcPts val="200"/>
              </a:spcBef>
            </a:pP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[6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도</a:t>
            </a: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01-01</a:t>
            </a:r>
            <a:r>
              <a:rPr lang="en-US" altLang="ko-KR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] </a:t>
            </a:r>
            <a:r>
              <a:rPr lang="ko-KR" altLang="en-US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감정과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욕구를 조절하지 못해 나타날 수 있는 결과를 </a:t>
            </a:r>
            <a:endParaRPr lang="en-US" altLang="ko-KR" sz="3600" kern="0" spc="300" dirty="0" smtClean="0">
              <a:solidFill>
                <a:srgbClr val="00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L="715010" indent="-715010" algn="just" fontAlgn="base">
              <a:lnSpc>
                <a:spcPct val="130000"/>
              </a:lnSpc>
              <a:spcBef>
                <a:spcPts val="200"/>
              </a:spcBef>
            </a:pP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       </a:t>
            </a:r>
            <a:r>
              <a:rPr lang="ko-KR" altLang="en-US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도덕적으로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상상해 보고</a:t>
            </a: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올바르게 자신의 </a:t>
            </a:r>
            <a:r>
              <a:rPr lang="ko-KR" altLang="en-US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감정을</a:t>
            </a:r>
            <a:endParaRPr lang="en-US" altLang="ko-KR" sz="3600" kern="0" spc="300" dirty="0" smtClean="0">
              <a:solidFill>
                <a:srgbClr val="00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L="715010" indent="-715010" algn="just" fontAlgn="base">
              <a:lnSpc>
                <a:spcPct val="130000"/>
              </a:lnSpc>
              <a:spcBef>
                <a:spcPts val="200"/>
              </a:spcBef>
            </a:pP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       </a:t>
            </a:r>
            <a:r>
              <a:rPr lang="ko-KR" altLang="en-US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조절하고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표현할 수 있는 방법을 </a:t>
            </a:r>
            <a:r>
              <a:rPr lang="ko-KR" altLang="en-US" sz="3600" kern="0" spc="300" dirty="0" err="1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습관화한다</a:t>
            </a: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2800" kern="0" spc="300" dirty="0">
              <a:solidFill>
                <a:srgbClr val="000000"/>
              </a:solidFill>
              <a:effectLst/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695" y="1908734"/>
            <a:ext cx="1656243" cy="1256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14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8263418" cy="1895457"/>
            <a:chOff x="240211" y="235857"/>
            <a:chExt cx="7381882" cy="1895457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2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232126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543968" y="2191885"/>
            <a:ext cx="3111543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사용한 글꼴</a:t>
            </a: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405441" y="3410463"/>
            <a:ext cx="2967432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차시안내</a:t>
            </a: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882251" y="4168004"/>
            <a:ext cx="108051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이번 차시는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‘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’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에 대해 이야기를 나누어보고 올바르게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화를 조절하는 방법을 탐색하는 차시 입니다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1&gt;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에서는 책 속 주인공이 화날 때 어떻게 행동했는지 살펴본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D9D4BFD-45C1-40D9-993B-BE9F0A8C1A47}"/>
              </a:ext>
            </a:extLst>
          </p:cNvPr>
          <p:cNvSpPr/>
          <p:nvPr/>
        </p:nvSpPr>
        <p:spPr>
          <a:xfrm>
            <a:off x="3631578" y="2168866"/>
            <a:ext cx="55563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양진체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나눔손글씨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바른히피</a:t>
            </a:r>
            <a:endParaRPr lang="ko-KR" altLang="en-US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1848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8263418" cy="1064461"/>
            <a:chOff x="240211" y="235857"/>
            <a:chExt cx="7381882" cy="1064461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3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232126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직사각형 15"/>
          <p:cNvSpPr/>
          <p:nvPr/>
        </p:nvSpPr>
        <p:spPr>
          <a:xfrm>
            <a:off x="691491" y="2014159"/>
            <a:ext cx="108051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후 내가 화났을 때는 어떤 반응이 나오는지 곰곰이 생각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해봅니다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자신의 신체적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정신적 반응을 떠올려본 후 학습지에 차분하게 정리해보며 객관적인 시각에서 자신의 감정처리방법을 되돌아 봅니다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&lt;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2&gt;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에서는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‘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행감바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’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를 알아보고 상황에 따라 어떻게 말할 수 있는지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인 상황극을 통해 연습해봅니다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 후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행바처럼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화를 조절하고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8053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8263418" cy="1064461"/>
            <a:chOff x="240211" y="235857"/>
            <a:chExt cx="7381882" cy="1064461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4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232126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839359" y="4404839"/>
            <a:ext cx="3136410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4400" spc="300" dirty="0" smtClean="0">
                <a:solidFill>
                  <a:prstClr val="black"/>
                </a:solidFill>
                <a:highlight>
                  <a:srgbClr val="FFFF9F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참고하세요</a:t>
            </a: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+]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664" y="5095549"/>
            <a:ext cx="1931642" cy="1735451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2158021" y="5104835"/>
            <a:ext cx="22375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학습지가 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있는 활동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5688057" y="5174280"/>
            <a:ext cx="570635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슬라이드 노트를 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!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80058" y="1643770"/>
            <a:ext cx="108051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감정을 평화롭게 해결할 수 있는 방법을 생각해보고 캡슐로 만들어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공유합니다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화가 날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때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스스로 만든 캡슐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약봉투를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보며 감정을 조절해 본 후 어땠는지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소감을 나누어 보는 등의 활동으로 확장할 수 있습니다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85714" y1="31783" x2="84524" y2="35659"/>
                        <a14:foregroundMark x1="80952" y1="37209" x2="69048" y2="49612"/>
                        <a14:foregroundMark x1="78571" y1="41085" x2="72619" y2="49612"/>
                        <a14:foregroundMark x1="84524" y1="30233" x2="77381" y2="27907"/>
                        <a14:foregroundMark x1="75000" y1="28682" x2="61905" y2="25581"/>
                        <a14:foregroundMark x1="58333" y1="21705" x2="52381" y2="17829"/>
                        <a14:foregroundMark x1="48810" y1="17829" x2="44048" y2="18605"/>
                        <a14:foregroundMark x1="42857" y1="19380" x2="40476" y2="27132"/>
                        <a14:foregroundMark x1="38095" y1="31008" x2="35714" y2="39535"/>
                        <a14:backgroundMark x1="36905" y1="25581" x2="29762" y2="372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56082" flipH="1">
            <a:off x="5926441" y="4988745"/>
            <a:ext cx="1057716" cy="162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92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 rot="21363084">
            <a:off x="896650" y="2228415"/>
            <a:ext cx="8836802" cy="1103761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72" y="483882"/>
            <a:ext cx="1158240" cy="1791232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240210" y="235857"/>
            <a:ext cx="11721601" cy="6360160"/>
          </a:xfrm>
          <a:prstGeom prst="rect">
            <a:avLst/>
          </a:prstGeom>
          <a:noFill/>
          <a:ln w="12700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2" b="99728" l="9836" r="89982">
                        <a14:foregroundMark x1="69581" y1="85986" x2="82332" y2="99728"/>
                        <a14:foregroundMark x1="57013" y1="74014" x2="68488" y2="73197"/>
                        <a14:foregroundMark x1="16211" y1="61361" x2="20036" y2="74422"/>
                        <a14:foregroundMark x1="13661" y1="63401" x2="22040" y2="60680"/>
                        <a14:foregroundMark x1="15301" y1="67075" x2="12933" y2="71293"/>
                        <a14:foregroundMark x1="19126" y1="72517" x2="15665" y2="75782"/>
                        <a14:foregroundMark x1="22404" y1="60952" x2="22587" y2="67075"/>
                        <a14:foregroundMark x1="23497" y1="63265" x2="22951" y2="65578"/>
                        <a14:foregroundMark x1="23862" y1="64898" x2="22040" y2="67075"/>
                        <a14:foregroundMark x1="12750" y1="64490" x2="14026" y2="66939"/>
                        <a14:foregroundMark x1="24044" y1="65306" x2="21676" y2="68027"/>
                        <a14:foregroundMark x1="14572" y1="72517" x2="13661" y2="70748"/>
                        <a14:foregroundMark x1="22587" y1="72245" x2="22951" y2="68844"/>
                        <a14:foregroundMark x1="19854" y1="75646" x2="20947" y2="76190"/>
                        <a14:backgroundMark x1="14208" y1="83810" x2="61020" y2="98776"/>
                        <a14:backgroundMark x1="47541" y1="78776" x2="53552" y2="82313"/>
                        <a14:backgroundMark x1="73042" y1="62313" x2="76685" y2="69796"/>
                        <a14:backgroundMark x1="76867" y1="73469" x2="75410" y2="75510"/>
                        <a14:backgroundMark x1="15483" y1="70340" x2="15301" y2="73469"/>
                        <a14:backgroundMark x1="12568" y1="71020" x2="13115" y2="72109"/>
                        <a14:backgroundMark x1="21676" y1="69796" x2="21311" y2="73061"/>
                        <a14:backgroundMark x1="18033" y1="74694" x2="18397" y2="76599"/>
                        <a14:backgroundMark x1="18579" y1="73469" x2="18397" y2="75374"/>
                      </a14:backgroundRemoval>
                    </a14:imgEffect>
                  </a14:imgLayer>
                </a14:imgProps>
              </a:ext>
            </a:extLst>
          </a:blip>
          <a:srcRect l="25131" t="48334" b="1"/>
          <a:stretch/>
        </p:blipFill>
        <p:spPr>
          <a:xfrm>
            <a:off x="6656158" y="1743709"/>
            <a:ext cx="5535842" cy="511429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218" y="437141"/>
            <a:ext cx="2571668" cy="547254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 rot="21114169">
            <a:off x="739686" y="2111023"/>
            <a:ext cx="8957079" cy="1172848"/>
          </a:xfrm>
          <a:prstGeom prst="rect">
            <a:avLst/>
          </a:prstGeom>
          <a:solidFill>
            <a:srgbClr val="C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 rot="21224205">
            <a:off x="1081586" y="1967645"/>
            <a:ext cx="89250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나 좀 내버려 둬</a:t>
            </a:r>
            <a:r>
              <a:rPr lang="en-US" altLang="ko-KR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!!</a:t>
            </a:r>
            <a:endParaRPr lang="ko-KR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40210" y="4300854"/>
            <a:ext cx="74910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-(    )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나는데 어떡하라고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!!-</a:t>
            </a:r>
            <a:endParaRPr lang="en-US" altLang="ko-KR" sz="5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0" name="직사각형 9"/>
          <p:cNvSpPr/>
          <p:nvPr/>
        </p:nvSpPr>
        <p:spPr>
          <a:xfrm rot="21186517">
            <a:off x="4969891" y="819376"/>
            <a:ext cx="74910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400" spc="3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1</a:t>
            </a:r>
            <a:r>
              <a:rPr lang="ko-KR" altLang="en-US" sz="4400" spc="3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장</a:t>
            </a:r>
            <a:endParaRPr lang="en-US" altLang="ko-KR" sz="4400" spc="3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977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61959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어떤 감정일까요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17" y="1764125"/>
            <a:ext cx="4551744" cy="245364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124" y="4275389"/>
            <a:ext cx="1919608" cy="2484226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273" y="4283406"/>
            <a:ext cx="1890155" cy="249614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484" y="1918715"/>
            <a:ext cx="3463368" cy="484090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964" y="1918715"/>
            <a:ext cx="2144807" cy="279342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703" y="4784511"/>
            <a:ext cx="2095067" cy="1975104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4309183" y="1109219"/>
            <a:ext cx="3365024" cy="54784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5000" spc="300" dirty="0" smtClean="0">
                <a:ln w="38100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</a:t>
            </a:r>
            <a:endParaRPr lang="ko-KR" altLang="en-US" sz="35000" dirty="0">
              <a:ln w="38100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77878" y="354290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671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1016</TotalTime>
  <Words>921</Words>
  <Application>Microsoft Office PowerPoint</Application>
  <PresentationFormat>와이드스크린</PresentationFormat>
  <Paragraphs>187</Paragraphs>
  <Slides>28</Slides>
  <Notes>17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5" baseType="lpstr">
      <vt:lpstr>DX경필명조B</vt:lpstr>
      <vt:lpstr>나눔손글씨 바른히피</vt:lpstr>
      <vt:lpstr>다온 청춘고딕(B)</vt:lpstr>
      <vt:lpstr>맑은 고딕</vt:lpstr>
      <vt:lpstr>양진체 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Windows 사용자</cp:lastModifiedBy>
  <cp:revision>81</cp:revision>
  <cp:lastPrinted>2020-01-23T07:01:38Z</cp:lastPrinted>
  <dcterms:created xsi:type="dcterms:W3CDTF">2019-12-18T05:22:04Z</dcterms:created>
  <dcterms:modified xsi:type="dcterms:W3CDTF">2020-01-30T01:57:08Z</dcterms:modified>
</cp:coreProperties>
</file>