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82" r:id="rId3"/>
    <p:sldId id="283" r:id="rId4"/>
    <p:sldId id="284" r:id="rId5"/>
    <p:sldId id="318" r:id="rId6"/>
    <p:sldId id="319" r:id="rId7"/>
    <p:sldId id="286" r:id="rId8"/>
    <p:sldId id="287" r:id="rId9"/>
    <p:sldId id="285" r:id="rId10"/>
    <p:sldId id="261" r:id="rId11"/>
    <p:sldId id="308" r:id="rId12"/>
    <p:sldId id="309" r:id="rId13"/>
    <p:sldId id="311" r:id="rId14"/>
    <p:sldId id="312" r:id="rId15"/>
    <p:sldId id="313" r:id="rId16"/>
    <p:sldId id="314" r:id="rId17"/>
    <p:sldId id="288" r:id="rId18"/>
    <p:sldId id="262" r:id="rId19"/>
    <p:sldId id="315" r:id="rId20"/>
    <p:sldId id="316" r:id="rId21"/>
    <p:sldId id="317" r:id="rId22"/>
    <p:sldId id="289" r:id="rId23"/>
    <p:sldId id="301" r:id="rId24"/>
    <p:sldId id="304" r:id="rId25"/>
    <p:sldId id="302" r:id="rId26"/>
    <p:sldId id="303" r:id="rId27"/>
    <p:sldId id="305" r:id="rId28"/>
    <p:sldId id="306" r:id="rId29"/>
    <p:sldId id="307" r:id="rId30"/>
    <p:sldId id="300" r:id="rId3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71" autoAdjust="0"/>
    <p:restoredTop sz="78046" autoAdjust="0"/>
  </p:normalViewPr>
  <p:slideViewPr>
    <p:cSldViewPr snapToGrid="0">
      <p:cViewPr varScale="1">
        <p:scale>
          <a:sx n="117" d="100"/>
          <a:sy n="117" d="100"/>
        </p:scale>
        <p:origin x="34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5F3C9-CCDA-4AAC-B7E7-4D5D940EBC8B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CF419-8B32-4608-AD51-EE70864465A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38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427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5049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623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3255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작품에는 나와있으나 학생들이 이해하기 어려운 말을 제외하였습니다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9785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학생들이 뜻을 어려워할 경우 예시를 다양하게 들어 주시면 도움이 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7404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034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4869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책 </a:t>
            </a:r>
            <a:r>
              <a:rPr lang="en-US" altLang="ko-KR" dirty="0"/>
              <a:t>&lt;</a:t>
            </a:r>
            <a:r>
              <a:rPr lang="ko-KR" altLang="en-US" dirty="0" err="1"/>
              <a:t>호랭이</a:t>
            </a:r>
            <a:r>
              <a:rPr lang="ko-KR" altLang="en-US" dirty="0"/>
              <a:t> </a:t>
            </a:r>
            <a:r>
              <a:rPr lang="ko-KR" altLang="en-US" dirty="0" err="1"/>
              <a:t>꼬랭이</a:t>
            </a:r>
            <a:r>
              <a:rPr lang="ko-KR" altLang="en-US" dirty="0"/>
              <a:t> 말놀이</a:t>
            </a:r>
            <a:r>
              <a:rPr lang="en-US" altLang="ko-KR" dirty="0"/>
              <a:t>&gt;</a:t>
            </a:r>
            <a:r>
              <a:rPr lang="ko-KR" altLang="en-US" dirty="0"/>
              <a:t>의 </a:t>
            </a:r>
            <a:r>
              <a:rPr lang="en-US" altLang="ko-KR" dirty="0"/>
              <a:t>29~30</a:t>
            </a:r>
            <a:r>
              <a:rPr lang="ko-KR" altLang="en-US" dirty="0"/>
              <a:t>쪽을 보며</a:t>
            </a:r>
            <a:r>
              <a:rPr lang="en-US" altLang="ko-KR" dirty="0"/>
              <a:t> </a:t>
            </a:r>
            <a:r>
              <a:rPr lang="ko-KR" altLang="en-US" dirty="0"/>
              <a:t>선생님이 읽어주세요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526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2245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2F4B131A-58C8-4A18-9803-0C78FA194ADE}"/>
              </a:ext>
            </a:extLst>
          </p:cNvPr>
          <p:cNvGrpSpPr/>
          <p:nvPr/>
        </p:nvGrpSpPr>
        <p:grpSpPr>
          <a:xfrm>
            <a:off x="-277403" y="143515"/>
            <a:ext cx="9698805" cy="4999985"/>
            <a:chOff x="-277403" y="142260"/>
            <a:chExt cx="9698805" cy="499998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="" xmlns:a16="http://schemas.microsoft.com/office/drawing/2014/main" id="{1D570C10-5C11-41ED-92C7-E703A4DAE2E4}"/>
                </a:ext>
              </a:extLst>
            </p:cNvPr>
            <p:cNvSpPr/>
            <p:nvPr/>
          </p:nvSpPr>
          <p:spPr>
            <a:xfrm>
              <a:off x="-277403" y="308730"/>
              <a:ext cx="9698805" cy="878441"/>
            </a:xfrm>
            <a:prstGeom prst="roundRect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600" dirty="0" err="1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호랭이</a:t>
              </a:r>
              <a:r>
                <a:rPr lang="ko-KR" altLang="en-US" sz="6600" dirty="0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 err="1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꼬랭이</a:t>
              </a:r>
              <a:r>
                <a:rPr lang="ko-KR" altLang="en-US" sz="6600" dirty="0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말놀이</a:t>
              </a:r>
              <a:endParaRPr lang="ko-KR" altLang="en-US" sz="4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7" name="말풍선: 타원형 6">
              <a:extLst>
                <a:ext uri="{FF2B5EF4-FFF2-40B4-BE49-F238E27FC236}">
                  <a16:creationId xmlns="" xmlns:a16="http://schemas.microsoft.com/office/drawing/2014/main" id="{97E7AA5F-F58F-435F-B4B0-72418E59696F}"/>
                </a:ext>
              </a:extLst>
            </p:cNvPr>
            <p:cNvSpPr/>
            <p:nvPr/>
          </p:nvSpPr>
          <p:spPr>
            <a:xfrm>
              <a:off x="80583" y="142260"/>
              <a:ext cx="861134" cy="705020"/>
            </a:xfrm>
            <a:custGeom>
              <a:avLst/>
              <a:gdLst>
                <a:gd name="connsiteX0" fmla="*/ 760114 w 861134"/>
                <a:gd name="connsiteY0" fmla="*/ 808693 h 705020"/>
                <a:gd name="connsiteX1" fmla="*/ 575013 w 861134"/>
                <a:gd name="connsiteY1" fmla="*/ 684591 h 705020"/>
                <a:gd name="connsiteX2" fmla="*/ 76169 w 861134"/>
                <a:gd name="connsiteY2" fmla="*/ 552701 h 705020"/>
                <a:gd name="connsiteX3" fmla="*/ 213948 w 861134"/>
                <a:gd name="connsiteY3" fmla="*/ 47861 h 705020"/>
                <a:gd name="connsiteX4" fmla="*/ 723737 w 861134"/>
                <a:gd name="connsiteY4" fmla="*/ 94337 h 705020"/>
                <a:gd name="connsiteX5" fmla="*/ 716442 w 861134"/>
                <a:gd name="connsiteY5" fmla="*/ 616109 h 705020"/>
                <a:gd name="connsiteX6" fmla="*/ 760114 w 861134"/>
                <a:gd name="connsiteY6" fmla="*/ 808693 h 70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1134" h="705020" fill="none" extrusionOk="0">
                  <a:moveTo>
                    <a:pt x="760114" y="808693"/>
                  </a:moveTo>
                  <a:cubicBezTo>
                    <a:pt x="713437" y="763277"/>
                    <a:pt x="627732" y="708383"/>
                    <a:pt x="575013" y="684591"/>
                  </a:cubicBezTo>
                  <a:cubicBezTo>
                    <a:pt x="388696" y="733252"/>
                    <a:pt x="184346" y="670135"/>
                    <a:pt x="76169" y="552701"/>
                  </a:cubicBezTo>
                  <a:cubicBezTo>
                    <a:pt x="-56128" y="370416"/>
                    <a:pt x="-45464" y="135770"/>
                    <a:pt x="213948" y="47861"/>
                  </a:cubicBezTo>
                  <a:cubicBezTo>
                    <a:pt x="369295" y="-36259"/>
                    <a:pt x="582939" y="-30525"/>
                    <a:pt x="723737" y="94337"/>
                  </a:cubicBezTo>
                  <a:cubicBezTo>
                    <a:pt x="879930" y="230123"/>
                    <a:pt x="882053" y="447194"/>
                    <a:pt x="716442" y="616109"/>
                  </a:cubicBezTo>
                  <a:cubicBezTo>
                    <a:pt x="739532" y="673076"/>
                    <a:pt x="760378" y="784396"/>
                    <a:pt x="760114" y="808693"/>
                  </a:cubicBezTo>
                  <a:close/>
                </a:path>
                <a:path w="861134" h="705020" stroke="0" extrusionOk="0">
                  <a:moveTo>
                    <a:pt x="760114" y="808693"/>
                  </a:moveTo>
                  <a:cubicBezTo>
                    <a:pt x="724622" y="796895"/>
                    <a:pt x="621255" y="720465"/>
                    <a:pt x="575013" y="684591"/>
                  </a:cubicBezTo>
                  <a:cubicBezTo>
                    <a:pt x="401248" y="743295"/>
                    <a:pt x="191191" y="708187"/>
                    <a:pt x="76169" y="552701"/>
                  </a:cubicBezTo>
                  <a:cubicBezTo>
                    <a:pt x="-96089" y="385288"/>
                    <a:pt x="-23807" y="133705"/>
                    <a:pt x="213948" y="47861"/>
                  </a:cubicBezTo>
                  <a:cubicBezTo>
                    <a:pt x="378800" y="-42217"/>
                    <a:pt x="551749" y="-20502"/>
                    <a:pt x="723737" y="94337"/>
                  </a:cubicBezTo>
                  <a:cubicBezTo>
                    <a:pt x="912543" y="241258"/>
                    <a:pt x="908294" y="452574"/>
                    <a:pt x="716442" y="616109"/>
                  </a:cubicBezTo>
                  <a:cubicBezTo>
                    <a:pt x="733460" y="707631"/>
                    <a:pt x="739659" y="737007"/>
                    <a:pt x="760114" y="80869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  <a:extLst>
                <a:ext uri="{C807C97D-BFC1-408E-A445-0C87EB9F89A2}">
                  <ask:lineSketchStyleProps xmlns="" xmlns:ask="http://schemas.microsoft.com/office/drawing/2018/sketchyshapes" sd="18604640">
                    <a:prstGeom prst="wedgeEllipseCallout">
                      <a:avLst>
                        <a:gd name="adj1" fmla="val 38269"/>
                        <a:gd name="adj2" fmla="val 64705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="" xmlns:a16="http://schemas.microsoft.com/office/drawing/2014/main" id="{A0806D1E-A4CA-4E4D-BBAE-F987B9F44E28}"/>
                </a:ext>
              </a:extLst>
            </p:cNvPr>
            <p:cNvGrpSpPr/>
            <p:nvPr/>
          </p:nvGrpSpPr>
          <p:grpSpPr>
            <a:xfrm>
              <a:off x="2175231" y="4202880"/>
              <a:ext cx="4793536" cy="939365"/>
              <a:chOff x="3919539" y="5826110"/>
              <a:chExt cx="4793536" cy="939365"/>
            </a:xfrm>
          </p:grpSpPr>
          <p:pic>
            <p:nvPicPr>
              <p:cNvPr id="10" name="그림 9" descr="그리기, 옅은이(가) 표시된 사진&#10;&#10;자동 생성된 설명">
                <a:extLst>
                  <a:ext uri="{FF2B5EF4-FFF2-40B4-BE49-F238E27FC236}">
                    <a16:creationId xmlns="" xmlns:a16="http://schemas.microsoft.com/office/drawing/2014/main" id="{7576FADC-4510-4D36-A488-4526E59ED9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1" name="그림 10" descr="그리기이(가) 표시된 사진&#10;&#10;자동 생성된 설명">
                <a:extLst>
                  <a:ext uri="{FF2B5EF4-FFF2-40B4-BE49-F238E27FC236}">
                    <a16:creationId xmlns="" xmlns:a16="http://schemas.microsoft.com/office/drawing/2014/main" id="{DD2EEEDE-0588-4CEE-ACCF-CBCC809A7B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  <p:sp>
        <p:nvSpPr>
          <p:cNvPr id="12" name="말풍선: 타원형 11">
            <a:extLst>
              <a:ext uri="{FF2B5EF4-FFF2-40B4-BE49-F238E27FC236}">
                <a16:creationId xmlns="" xmlns:a16="http://schemas.microsoft.com/office/drawing/2014/main" id="{F379FC6D-0243-4045-97DC-473AD986B9CD}"/>
              </a:ext>
            </a:extLst>
          </p:cNvPr>
          <p:cNvSpPr/>
          <p:nvPr/>
        </p:nvSpPr>
        <p:spPr>
          <a:xfrm>
            <a:off x="80583" y="143515"/>
            <a:ext cx="861134" cy="705020"/>
          </a:xfrm>
          <a:custGeom>
            <a:avLst/>
            <a:gdLst>
              <a:gd name="connsiteX0" fmla="*/ 760114 w 861134"/>
              <a:gd name="connsiteY0" fmla="*/ 808693 h 705020"/>
              <a:gd name="connsiteX1" fmla="*/ 575013 w 861134"/>
              <a:gd name="connsiteY1" fmla="*/ 684591 h 705020"/>
              <a:gd name="connsiteX2" fmla="*/ 76169 w 861134"/>
              <a:gd name="connsiteY2" fmla="*/ 552701 h 705020"/>
              <a:gd name="connsiteX3" fmla="*/ 213948 w 861134"/>
              <a:gd name="connsiteY3" fmla="*/ 47861 h 705020"/>
              <a:gd name="connsiteX4" fmla="*/ 723737 w 861134"/>
              <a:gd name="connsiteY4" fmla="*/ 94337 h 705020"/>
              <a:gd name="connsiteX5" fmla="*/ 716442 w 861134"/>
              <a:gd name="connsiteY5" fmla="*/ 616109 h 705020"/>
              <a:gd name="connsiteX6" fmla="*/ 760114 w 861134"/>
              <a:gd name="connsiteY6" fmla="*/ 808693 h 7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1134" h="705020" fill="none" extrusionOk="0">
                <a:moveTo>
                  <a:pt x="760114" y="808693"/>
                </a:moveTo>
                <a:cubicBezTo>
                  <a:pt x="713437" y="763277"/>
                  <a:pt x="627732" y="708383"/>
                  <a:pt x="575013" y="684591"/>
                </a:cubicBezTo>
                <a:cubicBezTo>
                  <a:pt x="388696" y="733252"/>
                  <a:pt x="184346" y="670135"/>
                  <a:pt x="76169" y="552701"/>
                </a:cubicBezTo>
                <a:cubicBezTo>
                  <a:pt x="-56128" y="370416"/>
                  <a:pt x="-45464" y="135770"/>
                  <a:pt x="213948" y="47861"/>
                </a:cubicBezTo>
                <a:cubicBezTo>
                  <a:pt x="369295" y="-36259"/>
                  <a:pt x="582939" y="-30525"/>
                  <a:pt x="723737" y="94337"/>
                </a:cubicBezTo>
                <a:cubicBezTo>
                  <a:pt x="879930" y="230123"/>
                  <a:pt x="882053" y="447194"/>
                  <a:pt x="716442" y="616109"/>
                </a:cubicBezTo>
                <a:cubicBezTo>
                  <a:pt x="739532" y="673076"/>
                  <a:pt x="760378" y="784396"/>
                  <a:pt x="760114" y="808693"/>
                </a:cubicBezTo>
                <a:close/>
              </a:path>
              <a:path w="861134" h="705020" stroke="0" extrusionOk="0">
                <a:moveTo>
                  <a:pt x="760114" y="808693"/>
                </a:moveTo>
                <a:cubicBezTo>
                  <a:pt x="724622" y="796895"/>
                  <a:pt x="621255" y="720465"/>
                  <a:pt x="575013" y="684591"/>
                </a:cubicBezTo>
                <a:cubicBezTo>
                  <a:pt x="401248" y="743295"/>
                  <a:pt x="191191" y="708187"/>
                  <a:pt x="76169" y="552701"/>
                </a:cubicBezTo>
                <a:cubicBezTo>
                  <a:pt x="-96089" y="385288"/>
                  <a:pt x="-23807" y="133705"/>
                  <a:pt x="213948" y="47861"/>
                </a:cubicBezTo>
                <a:cubicBezTo>
                  <a:pt x="378800" y="-42217"/>
                  <a:pt x="551749" y="-20502"/>
                  <a:pt x="723737" y="94337"/>
                </a:cubicBezTo>
                <a:cubicBezTo>
                  <a:pt x="912543" y="241258"/>
                  <a:pt x="908294" y="452574"/>
                  <a:pt x="716442" y="616109"/>
                </a:cubicBezTo>
                <a:cubicBezTo>
                  <a:pt x="733460" y="707631"/>
                  <a:pt x="739659" y="737007"/>
                  <a:pt x="760114" y="808693"/>
                </a:cubicBezTo>
                <a:close/>
              </a:path>
            </a:pathLst>
          </a:custGeom>
          <a:solidFill>
            <a:srgbClr val="FFC000"/>
          </a:solidFill>
          <a:ln>
            <a:noFill/>
            <a:extLst>
              <a:ext uri="{C807C97D-BFC1-408E-A445-0C87EB9F89A2}">
                <ask:lineSketchStyleProps xmlns="" xmlns:ask="http://schemas.microsoft.com/office/drawing/2018/sketchyshapes" sd="18604640">
                  <a:prstGeom prst="wedgeEllipseCallout">
                    <a:avLst>
                      <a:gd name="adj1" fmla="val 38269"/>
                      <a:gd name="adj2" fmla="val 6470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67A719F-4B37-48E4-A9DE-DD2D1C08990C}"/>
              </a:ext>
            </a:extLst>
          </p:cNvPr>
          <p:cNvSpPr txBox="1"/>
          <p:nvPr/>
        </p:nvSpPr>
        <p:spPr>
          <a:xfrm>
            <a:off x="43714" y="30873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4-5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</a:p>
        </p:txBody>
      </p:sp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="" xmlns:a16="http://schemas.microsoft.com/office/drawing/2014/main" id="{646A6FC6-4C67-41C6-8A12-EE82B47F08B0}"/>
              </a:ext>
            </a:extLst>
          </p:cNvPr>
          <p:cNvSpPr/>
          <p:nvPr/>
        </p:nvSpPr>
        <p:spPr>
          <a:xfrm>
            <a:off x="4063025" y="1424776"/>
            <a:ext cx="3202820" cy="1920469"/>
          </a:xfrm>
          <a:custGeom>
            <a:avLst/>
            <a:gdLst>
              <a:gd name="connsiteX0" fmla="*/ 0 w 3202820"/>
              <a:gd name="connsiteY0" fmla="*/ 320085 h 1920469"/>
              <a:gd name="connsiteX1" fmla="*/ 320085 w 3202820"/>
              <a:gd name="connsiteY1" fmla="*/ 0 h 1920469"/>
              <a:gd name="connsiteX2" fmla="*/ 533803 w 3202820"/>
              <a:gd name="connsiteY2" fmla="*/ 0 h 1920469"/>
              <a:gd name="connsiteX3" fmla="*/ 533803 w 3202820"/>
              <a:gd name="connsiteY3" fmla="*/ 0 h 1920469"/>
              <a:gd name="connsiteX4" fmla="*/ 926148 w 3202820"/>
              <a:gd name="connsiteY4" fmla="*/ 0 h 1920469"/>
              <a:gd name="connsiteX5" fmla="*/ 1334508 w 3202820"/>
              <a:gd name="connsiteY5" fmla="*/ 0 h 1920469"/>
              <a:gd name="connsiteX6" fmla="*/ 1819619 w 3202820"/>
              <a:gd name="connsiteY6" fmla="*/ 0 h 1920469"/>
              <a:gd name="connsiteX7" fmla="*/ 2320213 w 3202820"/>
              <a:gd name="connsiteY7" fmla="*/ 0 h 1920469"/>
              <a:gd name="connsiteX8" fmla="*/ 2882735 w 3202820"/>
              <a:gd name="connsiteY8" fmla="*/ 0 h 1920469"/>
              <a:gd name="connsiteX9" fmla="*/ 3202820 w 3202820"/>
              <a:gd name="connsiteY9" fmla="*/ 320085 h 1920469"/>
              <a:gd name="connsiteX10" fmla="*/ 3202820 w 3202820"/>
              <a:gd name="connsiteY10" fmla="*/ 712178 h 1920469"/>
              <a:gd name="connsiteX11" fmla="*/ 3202820 w 3202820"/>
              <a:gd name="connsiteY11" fmla="*/ 1120274 h 1920469"/>
              <a:gd name="connsiteX12" fmla="*/ 3202820 w 3202820"/>
              <a:gd name="connsiteY12" fmla="*/ 1120274 h 1920469"/>
              <a:gd name="connsiteX13" fmla="*/ 3202820 w 3202820"/>
              <a:gd name="connsiteY13" fmla="*/ 1600391 h 1920469"/>
              <a:gd name="connsiteX14" fmla="*/ 3202820 w 3202820"/>
              <a:gd name="connsiteY14" fmla="*/ 1600384 h 1920469"/>
              <a:gd name="connsiteX15" fmla="*/ 2882735 w 3202820"/>
              <a:gd name="connsiteY15" fmla="*/ 1920469 h 1920469"/>
              <a:gd name="connsiteX16" fmla="*/ 2382142 w 3202820"/>
              <a:gd name="connsiteY16" fmla="*/ 1920469 h 1920469"/>
              <a:gd name="connsiteX17" fmla="*/ 1881548 w 3202820"/>
              <a:gd name="connsiteY17" fmla="*/ 1920469 h 1920469"/>
              <a:gd name="connsiteX18" fmla="*/ 1334508 w 3202820"/>
              <a:gd name="connsiteY18" fmla="*/ 1920469 h 1920469"/>
              <a:gd name="connsiteX19" fmla="*/ 798805 w 3202820"/>
              <a:gd name="connsiteY19" fmla="*/ 2196257 h 1920469"/>
              <a:gd name="connsiteX20" fmla="*/ 241236 w 3202820"/>
              <a:gd name="connsiteY20" fmla="*/ 2483301 h 1920469"/>
              <a:gd name="connsiteX21" fmla="*/ 533803 w 3202820"/>
              <a:gd name="connsiteY21" fmla="*/ 1920469 h 1920469"/>
              <a:gd name="connsiteX22" fmla="*/ 320085 w 3202820"/>
              <a:gd name="connsiteY22" fmla="*/ 1920469 h 1920469"/>
              <a:gd name="connsiteX23" fmla="*/ 0 w 3202820"/>
              <a:gd name="connsiteY23" fmla="*/ 1600384 h 1920469"/>
              <a:gd name="connsiteX24" fmla="*/ 0 w 3202820"/>
              <a:gd name="connsiteY24" fmla="*/ 1600391 h 1920469"/>
              <a:gd name="connsiteX25" fmla="*/ 0 w 3202820"/>
              <a:gd name="connsiteY25" fmla="*/ 1120274 h 1920469"/>
              <a:gd name="connsiteX26" fmla="*/ 0 w 3202820"/>
              <a:gd name="connsiteY26" fmla="*/ 1120274 h 1920469"/>
              <a:gd name="connsiteX27" fmla="*/ 0 w 3202820"/>
              <a:gd name="connsiteY27" fmla="*/ 720180 h 1920469"/>
              <a:gd name="connsiteX28" fmla="*/ 0 w 3202820"/>
              <a:gd name="connsiteY28" fmla="*/ 320085 h 19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202820" h="1920469" fill="none" extrusionOk="0">
                <a:moveTo>
                  <a:pt x="0" y="320085"/>
                </a:moveTo>
                <a:cubicBezTo>
                  <a:pt x="28400" y="146663"/>
                  <a:pt x="145560" y="9393"/>
                  <a:pt x="320085" y="0"/>
                </a:cubicBezTo>
                <a:cubicBezTo>
                  <a:pt x="374300" y="-1364"/>
                  <a:pt x="452508" y="9098"/>
                  <a:pt x="533803" y="0"/>
                </a:cubicBezTo>
                <a:lnTo>
                  <a:pt x="533803" y="0"/>
                </a:lnTo>
                <a:cubicBezTo>
                  <a:pt x="728069" y="-9074"/>
                  <a:pt x="765694" y="-10728"/>
                  <a:pt x="926148" y="0"/>
                </a:cubicBezTo>
                <a:cubicBezTo>
                  <a:pt x="1086602" y="10728"/>
                  <a:pt x="1134310" y="-9622"/>
                  <a:pt x="1334508" y="0"/>
                </a:cubicBezTo>
                <a:cubicBezTo>
                  <a:pt x="1539270" y="13674"/>
                  <a:pt x="1624326" y="13673"/>
                  <a:pt x="1819619" y="0"/>
                </a:cubicBezTo>
                <a:cubicBezTo>
                  <a:pt x="2014912" y="-13673"/>
                  <a:pt x="2216168" y="-13822"/>
                  <a:pt x="2320213" y="0"/>
                </a:cubicBezTo>
                <a:cubicBezTo>
                  <a:pt x="2424258" y="13822"/>
                  <a:pt x="2602287" y="-19505"/>
                  <a:pt x="2882735" y="0"/>
                </a:cubicBezTo>
                <a:cubicBezTo>
                  <a:pt x="3089665" y="-13797"/>
                  <a:pt x="3199703" y="129774"/>
                  <a:pt x="3202820" y="320085"/>
                </a:cubicBezTo>
                <a:cubicBezTo>
                  <a:pt x="3217768" y="473114"/>
                  <a:pt x="3221378" y="551986"/>
                  <a:pt x="3202820" y="712178"/>
                </a:cubicBezTo>
                <a:cubicBezTo>
                  <a:pt x="3184262" y="872370"/>
                  <a:pt x="3219754" y="933992"/>
                  <a:pt x="3202820" y="1120274"/>
                </a:cubicBezTo>
                <a:lnTo>
                  <a:pt x="3202820" y="1120274"/>
                </a:lnTo>
                <a:cubicBezTo>
                  <a:pt x="3189006" y="1223087"/>
                  <a:pt x="3226596" y="1471264"/>
                  <a:pt x="3202820" y="1600391"/>
                </a:cubicBezTo>
                <a:lnTo>
                  <a:pt x="3202820" y="1600384"/>
                </a:lnTo>
                <a:cubicBezTo>
                  <a:pt x="3201931" y="1771737"/>
                  <a:pt x="3025696" y="1937825"/>
                  <a:pt x="2882735" y="1920469"/>
                </a:cubicBezTo>
                <a:cubicBezTo>
                  <a:pt x="2755808" y="1897540"/>
                  <a:pt x="2559669" y="1929990"/>
                  <a:pt x="2382142" y="1920469"/>
                </a:cubicBezTo>
                <a:cubicBezTo>
                  <a:pt x="2204615" y="1910948"/>
                  <a:pt x="1981720" y="1934387"/>
                  <a:pt x="1881548" y="1920469"/>
                </a:cubicBezTo>
                <a:cubicBezTo>
                  <a:pt x="1781376" y="1906551"/>
                  <a:pt x="1493257" y="1900177"/>
                  <a:pt x="1334508" y="1920469"/>
                </a:cubicBezTo>
                <a:cubicBezTo>
                  <a:pt x="1096836" y="2062219"/>
                  <a:pt x="985890" y="2119293"/>
                  <a:pt x="798805" y="2196257"/>
                </a:cubicBezTo>
                <a:cubicBezTo>
                  <a:pt x="611720" y="2273221"/>
                  <a:pt x="367856" y="2384194"/>
                  <a:pt x="241236" y="2483301"/>
                </a:cubicBezTo>
                <a:cubicBezTo>
                  <a:pt x="317287" y="2333036"/>
                  <a:pt x="415735" y="2200523"/>
                  <a:pt x="533803" y="1920469"/>
                </a:cubicBezTo>
                <a:cubicBezTo>
                  <a:pt x="436459" y="1928298"/>
                  <a:pt x="396453" y="1918980"/>
                  <a:pt x="320085" y="1920469"/>
                </a:cubicBezTo>
                <a:cubicBezTo>
                  <a:pt x="150360" y="1927399"/>
                  <a:pt x="10812" y="1763291"/>
                  <a:pt x="0" y="1600384"/>
                </a:cubicBezTo>
                <a:lnTo>
                  <a:pt x="0" y="1600391"/>
                </a:lnTo>
                <a:cubicBezTo>
                  <a:pt x="6955" y="1362625"/>
                  <a:pt x="-1765" y="1349941"/>
                  <a:pt x="0" y="1120274"/>
                </a:cubicBezTo>
                <a:lnTo>
                  <a:pt x="0" y="1120274"/>
                </a:lnTo>
                <a:cubicBezTo>
                  <a:pt x="16977" y="1002177"/>
                  <a:pt x="-11890" y="812332"/>
                  <a:pt x="0" y="720180"/>
                </a:cubicBezTo>
                <a:cubicBezTo>
                  <a:pt x="11890" y="628028"/>
                  <a:pt x="-8706" y="485519"/>
                  <a:pt x="0" y="320085"/>
                </a:cubicBezTo>
                <a:close/>
              </a:path>
              <a:path w="3202820" h="1920469" stroke="0" extrusionOk="0">
                <a:moveTo>
                  <a:pt x="0" y="320085"/>
                </a:moveTo>
                <a:cubicBezTo>
                  <a:pt x="956" y="138469"/>
                  <a:pt x="180286" y="15970"/>
                  <a:pt x="320085" y="0"/>
                </a:cubicBezTo>
                <a:cubicBezTo>
                  <a:pt x="377933" y="-4994"/>
                  <a:pt x="461842" y="-2183"/>
                  <a:pt x="533803" y="0"/>
                </a:cubicBezTo>
                <a:lnTo>
                  <a:pt x="533803" y="0"/>
                </a:lnTo>
                <a:cubicBezTo>
                  <a:pt x="700090" y="15110"/>
                  <a:pt x="755006" y="-19859"/>
                  <a:pt x="950170" y="0"/>
                </a:cubicBezTo>
                <a:cubicBezTo>
                  <a:pt x="1145334" y="19859"/>
                  <a:pt x="1247394" y="-9997"/>
                  <a:pt x="1334508" y="0"/>
                </a:cubicBezTo>
                <a:cubicBezTo>
                  <a:pt x="1500455" y="21829"/>
                  <a:pt x="1679067" y="1383"/>
                  <a:pt x="1835101" y="0"/>
                </a:cubicBezTo>
                <a:cubicBezTo>
                  <a:pt x="1991135" y="-1383"/>
                  <a:pt x="2210688" y="6492"/>
                  <a:pt x="2320213" y="0"/>
                </a:cubicBezTo>
                <a:cubicBezTo>
                  <a:pt x="2429738" y="-6492"/>
                  <a:pt x="2692679" y="22440"/>
                  <a:pt x="2882735" y="0"/>
                </a:cubicBezTo>
                <a:cubicBezTo>
                  <a:pt x="3084083" y="-18966"/>
                  <a:pt x="3213942" y="112643"/>
                  <a:pt x="3202820" y="320085"/>
                </a:cubicBezTo>
                <a:cubicBezTo>
                  <a:pt x="3184745" y="426266"/>
                  <a:pt x="3202126" y="559086"/>
                  <a:pt x="3202820" y="720180"/>
                </a:cubicBezTo>
                <a:cubicBezTo>
                  <a:pt x="3203514" y="881275"/>
                  <a:pt x="3200546" y="944685"/>
                  <a:pt x="3202820" y="1120274"/>
                </a:cubicBezTo>
                <a:lnTo>
                  <a:pt x="3202820" y="1120274"/>
                </a:lnTo>
                <a:cubicBezTo>
                  <a:pt x="3224263" y="1348275"/>
                  <a:pt x="3199971" y="1360777"/>
                  <a:pt x="3202820" y="1600391"/>
                </a:cubicBezTo>
                <a:lnTo>
                  <a:pt x="3202820" y="1600384"/>
                </a:lnTo>
                <a:cubicBezTo>
                  <a:pt x="3197763" y="1810658"/>
                  <a:pt x="3059995" y="1903080"/>
                  <a:pt x="2882735" y="1920469"/>
                </a:cubicBezTo>
                <a:cubicBezTo>
                  <a:pt x="2720896" y="1912229"/>
                  <a:pt x="2623617" y="1916301"/>
                  <a:pt x="2413106" y="1920469"/>
                </a:cubicBezTo>
                <a:cubicBezTo>
                  <a:pt x="2202595" y="1924637"/>
                  <a:pt x="2129689" y="1910732"/>
                  <a:pt x="1943477" y="1920469"/>
                </a:cubicBezTo>
                <a:cubicBezTo>
                  <a:pt x="1757265" y="1930206"/>
                  <a:pt x="1537507" y="1928054"/>
                  <a:pt x="1334508" y="1920469"/>
                </a:cubicBezTo>
                <a:cubicBezTo>
                  <a:pt x="1065110" y="2050107"/>
                  <a:pt x="994969" y="2103026"/>
                  <a:pt x="787872" y="2201885"/>
                </a:cubicBezTo>
                <a:cubicBezTo>
                  <a:pt x="580775" y="2300744"/>
                  <a:pt x="362880" y="2438905"/>
                  <a:pt x="241236" y="2483301"/>
                </a:cubicBezTo>
                <a:cubicBezTo>
                  <a:pt x="284214" y="2359937"/>
                  <a:pt x="496442" y="2048222"/>
                  <a:pt x="533803" y="1920469"/>
                </a:cubicBezTo>
                <a:cubicBezTo>
                  <a:pt x="467735" y="1909823"/>
                  <a:pt x="412148" y="1925033"/>
                  <a:pt x="320085" y="1920469"/>
                </a:cubicBezTo>
                <a:cubicBezTo>
                  <a:pt x="153053" y="1916946"/>
                  <a:pt x="-33880" y="1775991"/>
                  <a:pt x="0" y="1600384"/>
                </a:cubicBezTo>
                <a:lnTo>
                  <a:pt x="0" y="1600391"/>
                </a:lnTo>
                <a:cubicBezTo>
                  <a:pt x="-11011" y="1468049"/>
                  <a:pt x="-14508" y="1267137"/>
                  <a:pt x="0" y="1120274"/>
                </a:cubicBezTo>
                <a:lnTo>
                  <a:pt x="0" y="1120274"/>
                </a:lnTo>
                <a:cubicBezTo>
                  <a:pt x="-11385" y="1025724"/>
                  <a:pt x="-6770" y="861906"/>
                  <a:pt x="0" y="728181"/>
                </a:cubicBezTo>
                <a:cubicBezTo>
                  <a:pt x="6770" y="594456"/>
                  <a:pt x="-17571" y="502127"/>
                  <a:pt x="0" y="32008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옛적에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속에서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말들을 찾아볼까요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6616094" y="1337702"/>
            <a:ext cx="1566585" cy="140531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D8C055AF-05BC-4A19-A62B-F16B2B62D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04" y="2062480"/>
            <a:ext cx="4434794" cy="443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30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01B71BD8-D824-4469-9311-7A323BC2610C}"/>
              </a:ext>
            </a:extLst>
          </p:cNvPr>
          <p:cNvSpPr/>
          <p:nvPr/>
        </p:nvSpPr>
        <p:spPr>
          <a:xfrm>
            <a:off x="2332741" y="1563462"/>
            <a:ext cx="1707622" cy="1200630"/>
          </a:xfrm>
          <a:custGeom>
            <a:avLst/>
            <a:gdLst>
              <a:gd name="connsiteX0" fmla="*/ 0 w 1707622"/>
              <a:gd name="connsiteY0" fmla="*/ 132201 h 1200630"/>
              <a:gd name="connsiteX1" fmla="*/ 132201 w 1707622"/>
              <a:gd name="connsiteY1" fmla="*/ 0 h 1200630"/>
              <a:gd name="connsiteX2" fmla="*/ 627707 w 1707622"/>
              <a:gd name="connsiteY2" fmla="*/ 0 h 1200630"/>
              <a:gd name="connsiteX3" fmla="*/ 1108780 w 1707622"/>
              <a:gd name="connsiteY3" fmla="*/ 0 h 1200630"/>
              <a:gd name="connsiteX4" fmla="*/ 1575421 w 1707622"/>
              <a:gd name="connsiteY4" fmla="*/ 0 h 1200630"/>
              <a:gd name="connsiteX5" fmla="*/ 1707622 w 1707622"/>
              <a:gd name="connsiteY5" fmla="*/ 132201 h 1200630"/>
              <a:gd name="connsiteX6" fmla="*/ 1707622 w 1707622"/>
              <a:gd name="connsiteY6" fmla="*/ 609677 h 1200630"/>
              <a:gd name="connsiteX7" fmla="*/ 1707622 w 1707622"/>
              <a:gd name="connsiteY7" fmla="*/ 1068429 h 1200630"/>
              <a:gd name="connsiteX8" fmla="*/ 1575421 w 1707622"/>
              <a:gd name="connsiteY8" fmla="*/ 1200630 h 1200630"/>
              <a:gd name="connsiteX9" fmla="*/ 1065483 w 1707622"/>
              <a:gd name="connsiteY9" fmla="*/ 1200630 h 1200630"/>
              <a:gd name="connsiteX10" fmla="*/ 598842 w 1707622"/>
              <a:gd name="connsiteY10" fmla="*/ 1200630 h 1200630"/>
              <a:gd name="connsiteX11" fmla="*/ 132201 w 1707622"/>
              <a:gd name="connsiteY11" fmla="*/ 1200630 h 1200630"/>
              <a:gd name="connsiteX12" fmla="*/ 0 w 1707622"/>
              <a:gd name="connsiteY12" fmla="*/ 1068429 h 1200630"/>
              <a:gd name="connsiteX13" fmla="*/ 0 w 1707622"/>
              <a:gd name="connsiteY13" fmla="*/ 600315 h 1200630"/>
              <a:gd name="connsiteX14" fmla="*/ 0 w 1707622"/>
              <a:gd name="connsiteY14" fmla="*/ 132201 h 120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07622" h="1200630" fill="none" extrusionOk="0">
                <a:moveTo>
                  <a:pt x="0" y="132201"/>
                </a:moveTo>
                <a:cubicBezTo>
                  <a:pt x="20328" y="66141"/>
                  <a:pt x="51292" y="-19651"/>
                  <a:pt x="132201" y="0"/>
                </a:cubicBezTo>
                <a:cubicBezTo>
                  <a:pt x="300233" y="-13825"/>
                  <a:pt x="471226" y="33935"/>
                  <a:pt x="627707" y="0"/>
                </a:cubicBezTo>
                <a:cubicBezTo>
                  <a:pt x="784188" y="-33935"/>
                  <a:pt x="1002221" y="10782"/>
                  <a:pt x="1108780" y="0"/>
                </a:cubicBezTo>
                <a:cubicBezTo>
                  <a:pt x="1215339" y="-10782"/>
                  <a:pt x="1378915" y="3805"/>
                  <a:pt x="1575421" y="0"/>
                </a:cubicBezTo>
                <a:cubicBezTo>
                  <a:pt x="1655158" y="5954"/>
                  <a:pt x="1704724" y="76514"/>
                  <a:pt x="1707622" y="132201"/>
                </a:cubicBezTo>
                <a:cubicBezTo>
                  <a:pt x="1755194" y="245271"/>
                  <a:pt x="1660032" y="450401"/>
                  <a:pt x="1707622" y="609677"/>
                </a:cubicBezTo>
                <a:cubicBezTo>
                  <a:pt x="1755212" y="768953"/>
                  <a:pt x="1662129" y="854941"/>
                  <a:pt x="1707622" y="1068429"/>
                </a:cubicBezTo>
                <a:cubicBezTo>
                  <a:pt x="1708934" y="1147003"/>
                  <a:pt x="1635964" y="1216139"/>
                  <a:pt x="1575421" y="1200630"/>
                </a:cubicBezTo>
                <a:cubicBezTo>
                  <a:pt x="1376310" y="1209914"/>
                  <a:pt x="1183817" y="1151844"/>
                  <a:pt x="1065483" y="1200630"/>
                </a:cubicBezTo>
                <a:cubicBezTo>
                  <a:pt x="947149" y="1249416"/>
                  <a:pt x="792836" y="1149852"/>
                  <a:pt x="598842" y="1200630"/>
                </a:cubicBezTo>
                <a:cubicBezTo>
                  <a:pt x="404848" y="1251408"/>
                  <a:pt x="309433" y="1198181"/>
                  <a:pt x="132201" y="1200630"/>
                </a:cubicBezTo>
                <a:cubicBezTo>
                  <a:pt x="73027" y="1206827"/>
                  <a:pt x="-604" y="1136585"/>
                  <a:pt x="0" y="1068429"/>
                </a:cubicBezTo>
                <a:cubicBezTo>
                  <a:pt x="-51549" y="904687"/>
                  <a:pt x="12038" y="794098"/>
                  <a:pt x="0" y="600315"/>
                </a:cubicBezTo>
                <a:cubicBezTo>
                  <a:pt x="-12038" y="406532"/>
                  <a:pt x="42697" y="332230"/>
                  <a:pt x="0" y="132201"/>
                </a:cubicBezTo>
                <a:close/>
              </a:path>
              <a:path w="1707622" h="1200630" stroke="0" extrusionOk="0">
                <a:moveTo>
                  <a:pt x="0" y="132201"/>
                </a:moveTo>
                <a:cubicBezTo>
                  <a:pt x="11730" y="68544"/>
                  <a:pt x="71695" y="-16135"/>
                  <a:pt x="132201" y="0"/>
                </a:cubicBezTo>
                <a:cubicBezTo>
                  <a:pt x="241952" y="-36040"/>
                  <a:pt x="502775" y="57777"/>
                  <a:pt x="642139" y="0"/>
                </a:cubicBezTo>
                <a:cubicBezTo>
                  <a:pt x="781503" y="-57777"/>
                  <a:pt x="949487" y="5107"/>
                  <a:pt x="1079915" y="0"/>
                </a:cubicBezTo>
                <a:cubicBezTo>
                  <a:pt x="1210343" y="-5107"/>
                  <a:pt x="1428183" y="53477"/>
                  <a:pt x="1575421" y="0"/>
                </a:cubicBezTo>
                <a:cubicBezTo>
                  <a:pt x="1662212" y="-15754"/>
                  <a:pt x="1703388" y="45848"/>
                  <a:pt x="1707622" y="132201"/>
                </a:cubicBezTo>
                <a:cubicBezTo>
                  <a:pt x="1712956" y="335827"/>
                  <a:pt x="1690495" y="364513"/>
                  <a:pt x="1707622" y="590953"/>
                </a:cubicBezTo>
                <a:cubicBezTo>
                  <a:pt x="1724749" y="817393"/>
                  <a:pt x="1685484" y="935587"/>
                  <a:pt x="1707622" y="1068429"/>
                </a:cubicBezTo>
                <a:cubicBezTo>
                  <a:pt x="1717339" y="1148020"/>
                  <a:pt x="1657160" y="1204887"/>
                  <a:pt x="1575421" y="1200630"/>
                </a:cubicBezTo>
                <a:cubicBezTo>
                  <a:pt x="1343801" y="1237735"/>
                  <a:pt x="1185601" y="1167960"/>
                  <a:pt x="1065483" y="1200630"/>
                </a:cubicBezTo>
                <a:cubicBezTo>
                  <a:pt x="945365" y="1233300"/>
                  <a:pt x="720697" y="1144177"/>
                  <a:pt x="555546" y="1200630"/>
                </a:cubicBezTo>
                <a:cubicBezTo>
                  <a:pt x="390395" y="1257083"/>
                  <a:pt x="330231" y="1168884"/>
                  <a:pt x="132201" y="1200630"/>
                </a:cubicBezTo>
                <a:cubicBezTo>
                  <a:pt x="71043" y="1216748"/>
                  <a:pt x="-2525" y="1149184"/>
                  <a:pt x="0" y="1068429"/>
                </a:cubicBezTo>
                <a:cubicBezTo>
                  <a:pt x="-47912" y="928937"/>
                  <a:pt x="4259" y="717301"/>
                  <a:pt x="0" y="609677"/>
                </a:cubicBezTo>
                <a:cubicBezTo>
                  <a:pt x="-4259" y="502053"/>
                  <a:pt x="48528" y="260830"/>
                  <a:pt x="0" y="13220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둥당둥당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="" xmlns:a16="http://schemas.microsoft.com/office/drawing/2014/main" id="{D4F04919-238E-42D5-894D-491CA6147AC8}"/>
              </a:ext>
            </a:extLst>
          </p:cNvPr>
          <p:cNvSpPr/>
          <p:nvPr/>
        </p:nvSpPr>
        <p:spPr>
          <a:xfrm>
            <a:off x="5172368" y="1563462"/>
            <a:ext cx="1716856" cy="1200630"/>
          </a:xfrm>
          <a:custGeom>
            <a:avLst/>
            <a:gdLst>
              <a:gd name="connsiteX0" fmla="*/ 0 w 1716856"/>
              <a:gd name="connsiteY0" fmla="*/ 132201 h 1200630"/>
              <a:gd name="connsiteX1" fmla="*/ 132201 w 1716856"/>
              <a:gd name="connsiteY1" fmla="*/ 0 h 1200630"/>
              <a:gd name="connsiteX2" fmla="*/ 630877 w 1716856"/>
              <a:gd name="connsiteY2" fmla="*/ 0 h 1200630"/>
              <a:gd name="connsiteX3" fmla="*/ 1115028 w 1716856"/>
              <a:gd name="connsiteY3" fmla="*/ 0 h 1200630"/>
              <a:gd name="connsiteX4" fmla="*/ 1584655 w 1716856"/>
              <a:gd name="connsiteY4" fmla="*/ 0 h 1200630"/>
              <a:gd name="connsiteX5" fmla="*/ 1716856 w 1716856"/>
              <a:gd name="connsiteY5" fmla="*/ 132201 h 1200630"/>
              <a:gd name="connsiteX6" fmla="*/ 1716856 w 1716856"/>
              <a:gd name="connsiteY6" fmla="*/ 609677 h 1200630"/>
              <a:gd name="connsiteX7" fmla="*/ 1716856 w 1716856"/>
              <a:gd name="connsiteY7" fmla="*/ 1068429 h 1200630"/>
              <a:gd name="connsiteX8" fmla="*/ 1584655 w 1716856"/>
              <a:gd name="connsiteY8" fmla="*/ 1200630 h 1200630"/>
              <a:gd name="connsiteX9" fmla="*/ 1071455 w 1716856"/>
              <a:gd name="connsiteY9" fmla="*/ 1200630 h 1200630"/>
              <a:gd name="connsiteX10" fmla="*/ 601828 w 1716856"/>
              <a:gd name="connsiteY10" fmla="*/ 1200630 h 1200630"/>
              <a:gd name="connsiteX11" fmla="*/ 132201 w 1716856"/>
              <a:gd name="connsiteY11" fmla="*/ 1200630 h 1200630"/>
              <a:gd name="connsiteX12" fmla="*/ 0 w 1716856"/>
              <a:gd name="connsiteY12" fmla="*/ 1068429 h 1200630"/>
              <a:gd name="connsiteX13" fmla="*/ 0 w 1716856"/>
              <a:gd name="connsiteY13" fmla="*/ 600315 h 1200630"/>
              <a:gd name="connsiteX14" fmla="*/ 0 w 1716856"/>
              <a:gd name="connsiteY14" fmla="*/ 132201 h 120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16856" h="1200630" fill="none" extrusionOk="0">
                <a:moveTo>
                  <a:pt x="0" y="132201"/>
                </a:moveTo>
                <a:cubicBezTo>
                  <a:pt x="20328" y="66141"/>
                  <a:pt x="51292" y="-19651"/>
                  <a:pt x="132201" y="0"/>
                </a:cubicBezTo>
                <a:cubicBezTo>
                  <a:pt x="317093" y="-28704"/>
                  <a:pt x="486822" y="56799"/>
                  <a:pt x="630877" y="0"/>
                </a:cubicBezTo>
                <a:cubicBezTo>
                  <a:pt x="774932" y="-56799"/>
                  <a:pt x="888799" y="27713"/>
                  <a:pt x="1115028" y="0"/>
                </a:cubicBezTo>
                <a:cubicBezTo>
                  <a:pt x="1341257" y="-27713"/>
                  <a:pt x="1404656" y="32988"/>
                  <a:pt x="1584655" y="0"/>
                </a:cubicBezTo>
                <a:cubicBezTo>
                  <a:pt x="1664392" y="5954"/>
                  <a:pt x="1713958" y="76514"/>
                  <a:pt x="1716856" y="132201"/>
                </a:cubicBezTo>
                <a:cubicBezTo>
                  <a:pt x="1764428" y="245271"/>
                  <a:pt x="1669266" y="450401"/>
                  <a:pt x="1716856" y="609677"/>
                </a:cubicBezTo>
                <a:cubicBezTo>
                  <a:pt x="1764446" y="768953"/>
                  <a:pt x="1671363" y="854941"/>
                  <a:pt x="1716856" y="1068429"/>
                </a:cubicBezTo>
                <a:cubicBezTo>
                  <a:pt x="1718168" y="1147003"/>
                  <a:pt x="1645198" y="1216139"/>
                  <a:pt x="1584655" y="1200630"/>
                </a:cubicBezTo>
                <a:cubicBezTo>
                  <a:pt x="1373012" y="1247689"/>
                  <a:pt x="1302008" y="1178150"/>
                  <a:pt x="1071455" y="1200630"/>
                </a:cubicBezTo>
                <a:cubicBezTo>
                  <a:pt x="840902" y="1223110"/>
                  <a:pt x="819175" y="1155051"/>
                  <a:pt x="601828" y="1200630"/>
                </a:cubicBezTo>
                <a:cubicBezTo>
                  <a:pt x="384481" y="1246209"/>
                  <a:pt x="279783" y="1169742"/>
                  <a:pt x="132201" y="1200630"/>
                </a:cubicBezTo>
                <a:cubicBezTo>
                  <a:pt x="73027" y="1206827"/>
                  <a:pt x="-604" y="1136585"/>
                  <a:pt x="0" y="1068429"/>
                </a:cubicBezTo>
                <a:cubicBezTo>
                  <a:pt x="-51549" y="904687"/>
                  <a:pt x="12038" y="794098"/>
                  <a:pt x="0" y="600315"/>
                </a:cubicBezTo>
                <a:cubicBezTo>
                  <a:pt x="-12038" y="406532"/>
                  <a:pt x="42697" y="332230"/>
                  <a:pt x="0" y="132201"/>
                </a:cubicBezTo>
                <a:close/>
              </a:path>
              <a:path w="1716856" h="1200630" stroke="0" extrusionOk="0">
                <a:moveTo>
                  <a:pt x="0" y="132201"/>
                </a:moveTo>
                <a:cubicBezTo>
                  <a:pt x="11730" y="68544"/>
                  <a:pt x="71695" y="-16135"/>
                  <a:pt x="132201" y="0"/>
                </a:cubicBezTo>
                <a:cubicBezTo>
                  <a:pt x="362924" y="-4574"/>
                  <a:pt x="514714" y="30074"/>
                  <a:pt x="645401" y="0"/>
                </a:cubicBezTo>
                <a:cubicBezTo>
                  <a:pt x="776088" y="-30074"/>
                  <a:pt x="871419" y="20057"/>
                  <a:pt x="1085979" y="0"/>
                </a:cubicBezTo>
                <a:cubicBezTo>
                  <a:pt x="1300539" y="-20057"/>
                  <a:pt x="1445340" y="31303"/>
                  <a:pt x="1584655" y="0"/>
                </a:cubicBezTo>
                <a:cubicBezTo>
                  <a:pt x="1671446" y="-15754"/>
                  <a:pt x="1712622" y="45848"/>
                  <a:pt x="1716856" y="132201"/>
                </a:cubicBezTo>
                <a:cubicBezTo>
                  <a:pt x="1722190" y="335827"/>
                  <a:pt x="1699729" y="364513"/>
                  <a:pt x="1716856" y="590953"/>
                </a:cubicBezTo>
                <a:cubicBezTo>
                  <a:pt x="1733983" y="817393"/>
                  <a:pt x="1694718" y="935587"/>
                  <a:pt x="1716856" y="1068429"/>
                </a:cubicBezTo>
                <a:cubicBezTo>
                  <a:pt x="1726573" y="1148020"/>
                  <a:pt x="1666394" y="1204887"/>
                  <a:pt x="1584655" y="1200630"/>
                </a:cubicBezTo>
                <a:cubicBezTo>
                  <a:pt x="1364210" y="1260623"/>
                  <a:pt x="1272953" y="1168260"/>
                  <a:pt x="1071455" y="1200630"/>
                </a:cubicBezTo>
                <a:cubicBezTo>
                  <a:pt x="869957" y="1233000"/>
                  <a:pt x="753372" y="1199866"/>
                  <a:pt x="558254" y="1200630"/>
                </a:cubicBezTo>
                <a:cubicBezTo>
                  <a:pt x="363136" y="1201394"/>
                  <a:pt x="268570" y="1166526"/>
                  <a:pt x="132201" y="1200630"/>
                </a:cubicBezTo>
                <a:cubicBezTo>
                  <a:pt x="71043" y="1216748"/>
                  <a:pt x="-2525" y="1149184"/>
                  <a:pt x="0" y="1068429"/>
                </a:cubicBezTo>
                <a:cubicBezTo>
                  <a:pt x="-47912" y="928937"/>
                  <a:pt x="4259" y="717301"/>
                  <a:pt x="0" y="609677"/>
                </a:cubicBezTo>
                <a:cubicBezTo>
                  <a:pt x="-4259" y="502053"/>
                  <a:pt x="48528" y="260830"/>
                  <a:pt x="0" y="13220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펄쩍펄쩍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="" xmlns:a16="http://schemas.microsoft.com/office/drawing/2014/main" id="{98AEF772-8379-4ECA-890A-D55F8D804C0E}"/>
              </a:ext>
            </a:extLst>
          </p:cNvPr>
          <p:cNvSpPr/>
          <p:nvPr/>
        </p:nvSpPr>
        <p:spPr>
          <a:xfrm>
            <a:off x="2291726" y="3230718"/>
            <a:ext cx="1707622" cy="1200630"/>
          </a:xfrm>
          <a:custGeom>
            <a:avLst/>
            <a:gdLst>
              <a:gd name="connsiteX0" fmla="*/ 0 w 1707622"/>
              <a:gd name="connsiteY0" fmla="*/ 132201 h 1200630"/>
              <a:gd name="connsiteX1" fmla="*/ 132201 w 1707622"/>
              <a:gd name="connsiteY1" fmla="*/ 0 h 1200630"/>
              <a:gd name="connsiteX2" fmla="*/ 627707 w 1707622"/>
              <a:gd name="connsiteY2" fmla="*/ 0 h 1200630"/>
              <a:gd name="connsiteX3" fmla="*/ 1108780 w 1707622"/>
              <a:gd name="connsiteY3" fmla="*/ 0 h 1200630"/>
              <a:gd name="connsiteX4" fmla="*/ 1575421 w 1707622"/>
              <a:gd name="connsiteY4" fmla="*/ 0 h 1200630"/>
              <a:gd name="connsiteX5" fmla="*/ 1707622 w 1707622"/>
              <a:gd name="connsiteY5" fmla="*/ 132201 h 1200630"/>
              <a:gd name="connsiteX6" fmla="*/ 1707622 w 1707622"/>
              <a:gd name="connsiteY6" fmla="*/ 609677 h 1200630"/>
              <a:gd name="connsiteX7" fmla="*/ 1707622 w 1707622"/>
              <a:gd name="connsiteY7" fmla="*/ 1068429 h 1200630"/>
              <a:gd name="connsiteX8" fmla="*/ 1575421 w 1707622"/>
              <a:gd name="connsiteY8" fmla="*/ 1200630 h 1200630"/>
              <a:gd name="connsiteX9" fmla="*/ 1065483 w 1707622"/>
              <a:gd name="connsiteY9" fmla="*/ 1200630 h 1200630"/>
              <a:gd name="connsiteX10" fmla="*/ 598842 w 1707622"/>
              <a:gd name="connsiteY10" fmla="*/ 1200630 h 1200630"/>
              <a:gd name="connsiteX11" fmla="*/ 132201 w 1707622"/>
              <a:gd name="connsiteY11" fmla="*/ 1200630 h 1200630"/>
              <a:gd name="connsiteX12" fmla="*/ 0 w 1707622"/>
              <a:gd name="connsiteY12" fmla="*/ 1068429 h 1200630"/>
              <a:gd name="connsiteX13" fmla="*/ 0 w 1707622"/>
              <a:gd name="connsiteY13" fmla="*/ 600315 h 1200630"/>
              <a:gd name="connsiteX14" fmla="*/ 0 w 1707622"/>
              <a:gd name="connsiteY14" fmla="*/ 132201 h 120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07622" h="1200630" fill="none" extrusionOk="0">
                <a:moveTo>
                  <a:pt x="0" y="132201"/>
                </a:moveTo>
                <a:cubicBezTo>
                  <a:pt x="20328" y="66141"/>
                  <a:pt x="51292" y="-19651"/>
                  <a:pt x="132201" y="0"/>
                </a:cubicBezTo>
                <a:cubicBezTo>
                  <a:pt x="300233" y="-13825"/>
                  <a:pt x="471226" y="33935"/>
                  <a:pt x="627707" y="0"/>
                </a:cubicBezTo>
                <a:cubicBezTo>
                  <a:pt x="784188" y="-33935"/>
                  <a:pt x="1002221" y="10782"/>
                  <a:pt x="1108780" y="0"/>
                </a:cubicBezTo>
                <a:cubicBezTo>
                  <a:pt x="1215339" y="-10782"/>
                  <a:pt x="1378915" y="3805"/>
                  <a:pt x="1575421" y="0"/>
                </a:cubicBezTo>
                <a:cubicBezTo>
                  <a:pt x="1655158" y="5954"/>
                  <a:pt x="1704724" y="76514"/>
                  <a:pt x="1707622" y="132201"/>
                </a:cubicBezTo>
                <a:cubicBezTo>
                  <a:pt x="1755194" y="245271"/>
                  <a:pt x="1660032" y="450401"/>
                  <a:pt x="1707622" y="609677"/>
                </a:cubicBezTo>
                <a:cubicBezTo>
                  <a:pt x="1755212" y="768953"/>
                  <a:pt x="1662129" y="854941"/>
                  <a:pt x="1707622" y="1068429"/>
                </a:cubicBezTo>
                <a:cubicBezTo>
                  <a:pt x="1708934" y="1147003"/>
                  <a:pt x="1635964" y="1216139"/>
                  <a:pt x="1575421" y="1200630"/>
                </a:cubicBezTo>
                <a:cubicBezTo>
                  <a:pt x="1376310" y="1209914"/>
                  <a:pt x="1183817" y="1151844"/>
                  <a:pt x="1065483" y="1200630"/>
                </a:cubicBezTo>
                <a:cubicBezTo>
                  <a:pt x="947149" y="1249416"/>
                  <a:pt x="792836" y="1149852"/>
                  <a:pt x="598842" y="1200630"/>
                </a:cubicBezTo>
                <a:cubicBezTo>
                  <a:pt x="404848" y="1251408"/>
                  <a:pt x="309433" y="1198181"/>
                  <a:pt x="132201" y="1200630"/>
                </a:cubicBezTo>
                <a:cubicBezTo>
                  <a:pt x="73027" y="1206827"/>
                  <a:pt x="-604" y="1136585"/>
                  <a:pt x="0" y="1068429"/>
                </a:cubicBezTo>
                <a:cubicBezTo>
                  <a:pt x="-51549" y="904687"/>
                  <a:pt x="12038" y="794098"/>
                  <a:pt x="0" y="600315"/>
                </a:cubicBezTo>
                <a:cubicBezTo>
                  <a:pt x="-12038" y="406532"/>
                  <a:pt x="42697" y="332230"/>
                  <a:pt x="0" y="132201"/>
                </a:cubicBezTo>
                <a:close/>
              </a:path>
              <a:path w="1707622" h="1200630" stroke="0" extrusionOk="0">
                <a:moveTo>
                  <a:pt x="0" y="132201"/>
                </a:moveTo>
                <a:cubicBezTo>
                  <a:pt x="11730" y="68544"/>
                  <a:pt x="71695" y="-16135"/>
                  <a:pt x="132201" y="0"/>
                </a:cubicBezTo>
                <a:cubicBezTo>
                  <a:pt x="241952" y="-36040"/>
                  <a:pt x="502775" y="57777"/>
                  <a:pt x="642139" y="0"/>
                </a:cubicBezTo>
                <a:cubicBezTo>
                  <a:pt x="781503" y="-57777"/>
                  <a:pt x="949487" y="5107"/>
                  <a:pt x="1079915" y="0"/>
                </a:cubicBezTo>
                <a:cubicBezTo>
                  <a:pt x="1210343" y="-5107"/>
                  <a:pt x="1428183" y="53477"/>
                  <a:pt x="1575421" y="0"/>
                </a:cubicBezTo>
                <a:cubicBezTo>
                  <a:pt x="1662212" y="-15754"/>
                  <a:pt x="1703388" y="45848"/>
                  <a:pt x="1707622" y="132201"/>
                </a:cubicBezTo>
                <a:cubicBezTo>
                  <a:pt x="1712956" y="335827"/>
                  <a:pt x="1690495" y="364513"/>
                  <a:pt x="1707622" y="590953"/>
                </a:cubicBezTo>
                <a:cubicBezTo>
                  <a:pt x="1724749" y="817393"/>
                  <a:pt x="1685484" y="935587"/>
                  <a:pt x="1707622" y="1068429"/>
                </a:cubicBezTo>
                <a:cubicBezTo>
                  <a:pt x="1717339" y="1148020"/>
                  <a:pt x="1657160" y="1204887"/>
                  <a:pt x="1575421" y="1200630"/>
                </a:cubicBezTo>
                <a:cubicBezTo>
                  <a:pt x="1343801" y="1237735"/>
                  <a:pt x="1185601" y="1167960"/>
                  <a:pt x="1065483" y="1200630"/>
                </a:cubicBezTo>
                <a:cubicBezTo>
                  <a:pt x="945365" y="1233300"/>
                  <a:pt x="720697" y="1144177"/>
                  <a:pt x="555546" y="1200630"/>
                </a:cubicBezTo>
                <a:cubicBezTo>
                  <a:pt x="390395" y="1257083"/>
                  <a:pt x="330231" y="1168884"/>
                  <a:pt x="132201" y="1200630"/>
                </a:cubicBezTo>
                <a:cubicBezTo>
                  <a:pt x="71043" y="1216748"/>
                  <a:pt x="-2525" y="1149184"/>
                  <a:pt x="0" y="1068429"/>
                </a:cubicBezTo>
                <a:cubicBezTo>
                  <a:pt x="-47912" y="928937"/>
                  <a:pt x="4259" y="717301"/>
                  <a:pt x="0" y="609677"/>
                </a:cubicBezTo>
                <a:cubicBezTo>
                  <a:pt x="-4259" y="502053"/>
                  <a:pt x="48528" y="260830"/>
                  <a:pt x="0" y="13220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7030A0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복슬복슬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="" xmlns:a16="http://schemas.microsoft.com/office/drawing/2014/main" id="{A966C843-6CFA-4305-9906-DFC455678278}"/>
              </a:ext>
            </a:extLst>
          </p:cNvPr>
          <p:cNvSpPr/>
          <p:nvPr/>
        </p:nvSpPr>
        <p:spPr>
          <a:xfrm>
            <a:off x="5173472" y="3222486"/>
            <a:ext cx="1707622" cy="1200630"/>
          </a:xfrm>
          <a:custGeom>
            <a:avLst/>
            <a:gdLst>
              <a:gd name="connsiteX0" fmla="*/ 0 w 1707622"/>
              <a:gd name="connsiteY0" fmla="*/ 132201 h 1200630"/>
              <a:gd name="connsiteX1" fmla="*/ 132201 w 1707622"/>
              <a:gd name="connsiteY1" fmla="*/ 0 h 1200630"/>
              <a:gd name="connsiteX2" fmla="*/ 627707 w 1707622"/>
              <a:gd name="connsiteY2" fmla="*/ 0 h 1200630"/>
              <a:gd name="connsiteX3" fmla="*/ 1108780 w 1707622"/>
              <a:gd name="connsiteY3" fmla="*/ 0 h 1200630"/>
              <a:gd name="connsiteX4" fmla="*/ 1575421 w 1707622"/>
              <a:gd name="connsiteY4" fmla="*/ 0 h 1200630"/>
              <a:gd name="connsiteX5" fmla="*/ 1707622 w 1707622"/>
              <a:gd name="connsiteY5" fmla="*/ 132201 h 1200630"/>
              <a:gd name="connsiteX6" fmla="*/ 1707622 w 1707622"/>
              <a:gd name="connsiteY6" fmla="*/ 609677 h 1200630"/>
              <a:gd name="connsiteX7" fmla="*/ 1707622 w 1707622"/>
              <a:gd name="connsiteY7" fmla="*/ 1068429 h 1200630"/>
              <a:gd name="connsiteX8" fmla="*/ 1575421 w 1707622"/>
              <a:gd name="connsiteY8" fmla="*/ 1200630 h 1200630"/>
              <a:gd name="connsiteX9" fmla="*/ 1065483 w 1707622"/>
              <a:gd name="connsiteY9" fmla="*/ 1200630 h 1200630"/>
              <a:gd name="connsiteX10" fmla="*/ 598842 w 1707622"/>
              <a:gd name="connsiteY10" fmla="*/ 1200630 h 1200630"/>
              <a:gd name="connsiteX11" fmla="*/ 132201 w 1707622"/>
              <a:gd name="connsiteY11" fmla="*/ 1200630 h 1200630"/>
              <a:gd name="connsiteX12" fmla="*/ 0 w 1707622"/>
              <a:gd name="connsiteY12" fmla="*/ 1068429 h 1200630"/>
              <a:gd name="connsiteX13" fmla="*/ 0 w 1707622"/>
              <a:gd name="connsiteY13" fmla="*/ 600315 h 1200630"/>
              <a:gd name="connsiteX14" fmla="*/ 0 w 1707622"/>
              <a:gd name="connsiteY14" fmla="*/ 132201 h 120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07622" h="1200630" fill="none" extrusionOk="0">
                <a:moveTo>
                  <a:pt x="0" y="132201"/>
                </a:moveTo>
                <a:cubicBezTo>
                  <a:pt x="20328" y="66141"/>
                  <a:pt x="51292" y="-19651"/>
                  <a:pt x="132201" y="0"/>
                </a:cubicBezTo>
                <a:cubicBezTo>
                  <a:pt x="300233" y="-13825"/>
                  <a:pt x="471226" y="33935"/>
                  <a:pt x="627707" y="0"/>
                </a:cubicBezTo>
                <a:cubicBezTo>
                  <a:pt x="784188" y="-33935"/>
                  <a:pt x="1002221" y="10782"/>
                  <a:pt x="1108780" y="0"/>
                </a:cubicBezTo>
                <a:cubicBezTo>
                  <a:pt x="1215339" y="-10782"/>
                  <a:pt x="1378915" y="3805"/>
                  <a:pt x="1575421" y="0"/>
                </a:cubicBezTo>
                <a:cubicBezTo>
                  <a:pt x="1655158" y="5954"/>
                  <a:pt x="1704724" y="76514"/>
                  <a:pt x="1707622" y="132201"/>
                </a:cubicBezTo>
                <a:cubicBezTo>
                  <a:pt x="1755194" y="245271"/>
                  <a:pt x="1660032" y="450401"/>
                  <a:pt x="1707622" y="609677"/>
                </a:cubicBezTo>
                <a:cubicBezTo>
                  <a:pt x="1755212" y="768953"/>
                  <a:pt x="1662129" y="854941"/>
                  <a:pt x="1707622" y="1068429"/>
                </a:cubicBezTo>
                <a:cubicBezTo>
                  <a:pt x="1708934" y="1147003"/>
                  <a:pt x="1635964" y="1216139"/>
                  <a:pt x="1575421" y="1200630"/>
                </a:cubicBezTo>
                <a:cubicBezTo>
                  <a:pt x="1376310" y="1209914"/>
                  <a:pt x="1183817" y="1151844"/>
                  <a:pt x="1065483" y="1200630"/>
                </a:cubicBezTo>
                <a:cubicBezTo>
                  <a:pt x="947149" y="1249416"/>
                  <a:pt x="792836" y="1149852"/>
                  <a:pt x="598842" y="1200630"/>
                </a:cubicBezTo>
                <a:cubicBezTo>
                  <a:pt x="404848" y="1251408"/>
                  <a:pt x="309433" y="1198181"/>
                  <a:pt x="132201" y="1200630"/>
                </a:cubicBezTo>
                <a:cubicBezTo>
                  <a:pt x="73027" y="1206827"/>
                  <a:pt x="-604" y="1136585"/>
                  <a:pt x="0" y="1068429"/>
                </a:cubicBezTo>
                <a:cubicBezTo>
                  <a:pt x="-51549" y="904687"/>
                  <a:pt x="12038" y="794098"/>
                  <a:pt x="0" y="600315"/>
                </a:cubicBezTo>
                <a:cubicBezTo>
                  <a:pt x="-12038" y="406532"/>
                  <a:pt x="42697" y="332230"/>
                  <a:pt x="0" y="132201"/>
                </a:cubicBezTo>
                <a:close/>
              </a:path>
              <a:path w="1707622" h="1200630" stroke="0" extrusionOk="0">
                <a:moveTo>
                  <a:pt x="0" y="132201"/>
                </a:moveTo>
                <a:cubicBezTo>
                  <a:pt x="11730" y="68544"/>
                  <a:pt x="71695" y="-16135"/>
                  <a:pt x="132201" y="0"/>
                </a:cubicBezTo>
                <a:cubicBezTo>
                  <a:pt x="241952" y="-36040"/>
                  <a:pt x="502775" y="57777"/>
                  <a:pt x="642139" y="0"/>
                </a:cubicBezTo>
                <a:cubicBezTo>
                  <a:pt x="781503" y="-57777"/>
                  <a:pt x="949487" y="5107"/>
                  <a:pt x="1079915" y="0"/>
                </a:cubicBezTo>
                <a:cubicBezTo>
                  <a:pt x="1210343" y="-5107"/>
                  <a:pt x="1428183" y="53477"/>
                  <a:pt x="1575421" y="0"/>
                </a:cubicBezTo>
                <a:cubicBezTo>
                  <a:pt x="1662212" y="-15754"/>
                  <a:pt x="1703388" y="45848"/>
                  <a:pt x="1707622" y="132201"/>
                </a:cubicBezTo>
                <a:cubicBezTo>
                  <a:pt x="1712956" y="335827"/>
                  <a:pt x="1690495" y="364513"/>
                  <a:pt x="1707622" y="590953"/>
                </a:cubicBezTo>
                <a:cubicBezTo>
                  <a:pt x="1724749" y="817393"/>
                  <a:pt x="1685484" y="935587"/>
                  <a:pt x="1707622" y="1068429"/>
                </a:cubicBezTo>
                <a:cubicBezTo>
                  <a:pt x="1717339" y="1148020"/>
                  <a:pt x="1657160" y="1204887"/>
                  <a:pt x="1575421" y="1200630"/>
                </a:cubicBezTo>
                <a:cubicBezTo>
                  <a:pt x="1343801" y="1237735"/>
                  <a:pt x="1185601" y="1167960"/>
                  <a:pt x="1065483" y="1200630"/>
                </a:cubicBezTo>
                <a:cubicBezTo>
                  <a:pt x="945365" y="1233300"/>
                  <a:pt x="720697" y="1144177"/>
                  <a:pt x="555546" y="1200630"/>
                </a:cubicBezTo>
                <a:cubicBezTo>
                  <a:pt x="390395" y="1257083"/>
                  <a:pt x="330231" y="1168884"/>
                  <a:pt x="132201" y="1200630"/>
                </a:cubicBezTo>
                <a:cubicBezTo>
                  <a:pt x="71043" y="1216748"/>
                  <a:pt x="-2525" y="1149184"/>
                  <a:pt x="0" y="1068429"/>
                </a:cubicBezTo>
                <a:cubicBezTo>
                  <a:pt x="-47912" y="928937"/>
                  <a:pt x="4259" y="717301"/>
                  <a:pt x="0" y="609677"/>
                </a:cubicBezTo>
                <a:cubicBezTo>
                  <a:pt x="-4259" y="502053"/>
                  <a:pt x="48528" y="260830"/>
                  <a:pt x="0" y="13220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주렁주렁</a:t>
            </a:r>
          </a:p>
        </p:txBody>
      </p:sp>
    </p:spTree>
    <p:extLst>
      <p:ext uri="{BB962C8B-B14F-4D97-AF65-F5344CB8AC3E}">
        <p14:creationId xmlns:p14="http://schemas.microsoft.com/office/powerpoint/2010/main" val="391467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="" xmlns:a16="http://schemas.microsoft.com/office/drawing/2014/main" id="{646A6FC6-4C67-41C6-8A12-EE82B47F08B0}"/>
              </a:ext>
            </a:extLst>
          </p:cNvPr>
          <p:cNvSpPr/>
          <p:nvPr/>
        </p:nvSpPr>
        <p:spPr>
          <a:xfrm>
            <a:off x="4063025" y="1424776"/>
            <a:ext cx="3202820" cy="1920469"/>
          </a:xfrm>
          <a:custGeom>
            <a:avLst/>
            <a:gdLst>
              <a:gd name="connsiteX0" fmla="*/ 0 w 3202820"/>
              <a:gd name="connsiteY0" fmla="*/ 320085 h 1920469"/>
              <a:gd name="connsiteX1" fmla="*/ 320085 w 3202820"/>
              <a:gd name="connsiteY1" fmla="*/ 0 h 1920469"/>
              <a:gd name="connsiteX2" fmla="*/ 533803 w 3202820"/>
              <a:gd name="connsiteY2" fmla="*/ 0 h 1920469"/>
              <a:gd name="connsiteX3" fmla="*/ 533803 w 3202820"/>
              <a:gd name="connsiteY3" fmla="*/ 0 h 1920469"/>
              <a:gd name="connsiteX4" fmla="*/ 926148 w 3202820"/>
              <a:gd name="connsiteY4" fmla="*/ 0 h 1920469"/>
              <a:gd name="connsiteX5" fmla="*/ 1334508 w 3202820"/>
              <a:gd name="connsiteY5" fmla="*/ 0 h 1920469"/>
              <a:gd name="connsiteX6" fmla="*/ 1819619 w 3202820"/>
              <a:gd name="connsiteY6" fmla="*/ 0 h 1920469"/>
              <a:gd name="connsiteX7" fmla="*/ 2320213 w 3202820"/>
              <a:gd name="connsiteY7" fmla="*/ 0 h 1920469"/>
              <a:gd name="connsiteX8" fmla="*/ 2882735 w 3202820"/>
              <a:gd name="connsiteY8" fmla="*/ 0 h 1920469"/>
              <a:gd name="connsiteX9" fmla="*/ 3202820 w 3202820"/>
              <a:gd name="connsiteY9" fmla="*/ 320085 h 1920469"/>
              <a:gd name="connsiteX10" fmla="*/ 3202820 w 3202820"/>
              <a:gd name="connsiteY10" fmla="*/ 712178 h 1920469"/>
              <a:gd name="connsiteX11" fmla="*/ 3202820 w 3202820"/>
              <a:gd name="connsiteY11" fmla="*/ 1120274 h 1920469"/>
              <a:gd name="connsiteX12" fmla="*/ 3202820 w 3202820"/>
              <a:gd name="connsiteY12" fmla="*/ 1120274 h 1920469"/>
              <a:gd name="connsiteX13" fmla="*/ 3202820 w 3202820"/>
              <a:gd name="connsiteY13" fmla="*/ 1600391 h 1920469"/>
              <a:gd name="connsiteX14" fmla="*/ 3202820 w 3202820"/>
              <a:gd name="connsiteY14" fmla="*/ 1600384 h 1920469"/>
              <a:gd name="connsiteX15" fmla="*/ 2882735 w 3202820"/>
              <a:gd name="connsiteY15" fmla="*/ 1920469 h 1920469"/>
              <a:gd name="connsiteX16" fmla="*/ 2382142 w 3202820"/>
              <a:gd name="connsiteY16" fmla="*/ 1920469 h 1920469"/>
              <a:gd name="connsiteX17" fmla="*/ 1881548 w 3202820"/>
              <a:gd name="connsiteY17" fmla="*/ 1920469 h 1920469"/>
              <a:gd name="connsiteX18" fmla="*/ 1334508 w 3202820"/>
              <a:gd name="connsiteY18" fmla="*/ 1920469 h 1920469"/>
              <a:gd name="connsiteX19" fmla="*/ 798805 w 3202820"/>
              <a:gd name="connsiteY19" fmla="*/ 2196257 h 1920469"/>
              <a:gd name="connsiteX20" fmla="*/ 241236 w 3202820"/>
              <a:gd name="connsiteY20" fmla="*/ 2483301 h 1920469"/>
              <a:gd name="connsiteX21" fmla="*/ 533803 w 3202820"/>
              <a:gd name="connsiteY21" fmla="*/ 1920469 h 1920469"/>
              <a:gd name="connsiteX22" fmla="*/ 320085 w 3202820"/>
              <a:gd name="connsiteY22" fmla="*/ 1920469 h 1920469"/>
              <a:gd name="connsiteX23" fmla="*/ 0 w 3202820"/>
              <a:gd name="connsiteY23" fmla="*/ 1600384 h 1920469"/>
              <a:gd name="connsiteX24" fmla="*/ 0 w 3202820"/>
              <a:gd name="connsiteY24" fmla="*/ 1600391 h 1920469"/>
              <a:gd name="connsiteX25" fmla="*/ 0 w 3202820"/>
              <a:gd name="connsiteY25" fmla="*/ 1120274 h 1920469"/>
              <a:gd name="connsiteX26" fmla="*/ 0 w 3202820"/>
              <a:gd name="connsiteY26" fmla="*/ 1120274 h 1920469"/>
              <a:gd name="connsiteX27" fmla="*/ 0 w 3202820"/>
              <a:gd name="connsiteY27" fmla="*/ 720180 h 1920469"/>
              <a:gd name="connsiteX28" fmla="*/ 0 w 3202820"/>
              <a:gd name="connsiteY28" fmla="*/ 320085 h 19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202820" h="1920469" fill="none" extrusionOk="0">
                <a:moveTo>
                  <a:pt x="0" y="320085"/>
                </a:moveTo>
                <a:cubicBezTo>
                  <a:pt x="28400" y="146663"/>
                  <a:pt x="145560" y="9393"/>
                  <a:pt x="320085" y="0"/>
                </a:cubicBezTo>
                <a:cubicBezTo>
                  <a:pt x="374300" y="-1364"/>
                  <a:pt x="452508" y="9098"/>
                  <a:pt x="533803" y="0"/>
                </a:cubicBezTo>
                <a:lnTo>
                  <a:pt x="533803" y="0"/>
                </a:lnTo>
                <a:cubicBezTo>
                  <a:pt x="728069" y="-9074"/>
                  <a:pt x="765694" y="-10728"/>
                  <a:pt x="926148" y="0"/>
                </a:cubicBezTo>
                <a:cubicBezTo>
                  <a:pt x="1086602" y="10728"/>
                  <a:pt x="1134310" y="-9622"/>
                  <a:pt x="1334508" y="0"/>
                </a:cubicBezTo>
                <a:cubicBezTo>
                  <a:pt x="1539270" y="13674"/>
                  <a:pt x="1624326" y="13673"/>
                  <a:pt x="1819619" y="0"/>
                </a:cubicBezTo>
                <a:cubicBezTo>
                  <a:pt x="2014912" y="-13673"/>
                  <a:pt x="2216168" y="-13822"/>
                  <a:pt x="2320213" y="0"/>
                </a:cubicBezTo>
                <a:cubicBezTo>
                  <a:pt x="2424258" y="13822"/>
                  <a:pt x="2602287" y="-19505"/>
                  <a:pt x="2882735" y="0"/>
                </a:cubicBezTo>
                <a:cubicBezTo>
                  <a:pt x="3089665" y="-13797"/>
                  <a:pt x="3199703" y="129774"/>
                  <a:pt x="3202820" y="320085"/>
                </a:cubicBezTo>
                <a:cubicBezTo>
                  <a:pt x="3217768" y="473114"/>
                  <a:pt x="3221378" y="551986"/>
                  <a:pt x="3202820" y="712178"/>
                </a:cubicBezTo>
                <a:cubicBezTo>
                  <a:pt x="3184262" y="872370"/>
                  <a:pt x="3219754" y="933992"/>
                  <a:pt x="3202820" y="1120274"/>
                </a:cubicBezTo>
                <a:lnTo>
                  <a:pt x="3202820" y="1120274"/>
                </a:lnTo>
                <a:cubicBezTo>
                  <a:pt x="3189006" y="1223087"/>
                  <a:pt x="3226596" y="1471264"/>
                  <a:pt x="3202820" y="1600391"/>
                </a:cubicBezTo>
                <a:lnTo>
                  <a:pt x="3202820" y="1600384"/>
                </a:lnTo>
                <a:cubicBezTo>
                  <a:pt x="3201931" y="1771737"/>
                  <a:pt x="3025696" y="1937825"/>
                  <a:pt x="2882735" y="1920469"/>
                </a:cubicBezTo>
                <a:cubicBezTo>
                  <a:pt x="2755808" y="1897540"/>
                  <a:pt x="2559669" y="1929990"/>
                  <a:pt x="2382142" y="1920469"/>
                </a:cubicBezTo>
                <a:cubicBezTo>
                  <a:pt x="2204615" y="1910948"/>
                  <a:pt x="1981720" y="1934387"/>
                  <a:pt x="1881548" y="1920469"/>
                </a:cubicBezTo>
                <a:cubicBezTo>
                  <a:pt x="1781376" y="1906551"/>
                  <a:pt x="1493257" y="1900177"/>
                  <a:pt x="1334508" y="1920469"/>
                </a:cubicBezTo>
                <a:cubicBezTo>
                  <a:pt x="1096836" y="2062219"/>
                  <a:pt x="985890" y="2119293"/>
                  <a:pt x="798805" y="2196257"/>
                </a:cubicBezTo>
                <a:cubicBezTo>
                  <a:pt x="611720" y="2273221"/>
                  <a:pt x="367856" y="2384194"/>
                  <a:pt x="241236" y="2483301"/>
                </a:cubicBezTo>
                <a:cubicBezTo>
                  <a:pt x="317287" y="2333036"/>
                  <a:pt x="415735" y="2200523"/>
                  <a:pt x="533803" y="1920469"/>
                </a:cubicBezTo>
                <a:cubicBezTo>
                  <a:pt x="436459" y="1928298"/>
                  <a:pt x="396453" y="1918980"/>
                  <a:pt x="320085" y="1920469"/>
                </a:cubicBezTo>
                <a:cubicBezTo>
                  <a:pt x="150360" y="1927399"/>
                  <a:pt x="10812" y="1763291"/>
                  <a:pt x="0" y="1600384"/>
                </a:cubicBezTo>
                <a:lnTo>
                  <a:pt x="0" y="1600391"/>
                </a:lnTo>
                <a:cubicBezTo>
                  <a:pt x="6955" y="1362625"/>
                  <a:pt x="-1765" y="1349941"/>
                  <a:pt x="0" y="1120274"/>
                </a:cubicBezTo>
                <a:lnTo>
                  <a:pt x="0" y="1120274"/>
                </a:lnTo>
                <a:cubicBezTo>
                  <a:pt x="16977" y="1002177"/>
                  <a:pt x="-11890" y="812332"/>
                  <a:pt x="0" y="720180"/>
                </a:cubicBezTo>
                <a:cubicBezTo>
                  <a:pt x="11890" y="628028"/>
                  <a:pt x="-8706" y="485519"/>
                  <a:pt x="0" y="320085"/>
                </a:cubicBezTo>
                <a:close/>
              </a:path>
              <a:path w="3202820" h="1920469" stroke="0" extrusionOk="0">
                <a:moveTo>
                  <a:pt x="0" y="320085"/>
                </a:moveTo>
                <a:cubicBezTo>
                  <a:pt x="956" y="138469"/>
                  <a:pt x="180286" y="15970"/>
                  <a:pt x="320085" y="0"/>
                </a:cubicBezTo>
                <a:cubicBezTo>
                  <a:pt x="377933" y="-4994"/>
                  <a:pt x="461842" y="-2183"/>
                  <a:pt x="533803" y="0"/>
                </a:cubicBezTo>
                <a:lnTo>
                  <a:pt x="533803" y="0"/>
                </a:lnTo>
                <a:cubicBezTo>
                  <a:pt x="700090" y="15110"/>
                  <a:pt x="755006" y="-19859"/>
                  <a:pt x="950170" y="0"/>
                </a:cubicBezTo>
                <a:cubicBezTo>
                  <a:pt x="1145334" y="19859"/>
                  <a:pt x="1247394" y="-9997"/>
                  <a:pt x="1334508" y="0"/>
                </a:cubicBezTo>
                <a:cubicBezTo>
                  <a:pt x="1500455" y="21829"/>
                  <a:pt x="1679067" y="1383"/>
                  <a:pt x="1835101" y="0"/>
                </a:cubicBezTo>
                <a:cubicBezTo>
                  <a:pt x="1991135" y="-1383"/>
                  <a:pt x="2210688" y="6492"/>
                  <a:pt x="2320213" y="0"/>
                </a:cubicBezTo>
                <a:cubicBezTo>
                  <a:pt x="2429738" y="-6492"/>
                  <a:pt x="2692679" y="22440"/>
                  <a:pt x="2882735" y="0"/>
                </a:cubicBezTo>
                <a:cubicBezTo>
                  <a:pt x="3084083" y="-18966"/>
                  <a:pt x="3213942" y="112643"/>
                  <a:pt x="3202820" y="320085"/>
                </a:cubicBezTo>
                <a:cubicBezTo>
                  <a:pt x="3184745" y="426266"/>
                  <a:pt x="3202126" y="559086"/>
                  <a:pt x="3202820" y="720180"/>
                </a:cubicBezTo>
                <a:cubicBezTo>
                  <a:pt x="3203514" y="881275"/>
                  <a:pt x="3200546" y="944685"/>
                  <a:pt x="3202820" y="1120274"/>
                </a:cubicBezTo>
                <a:lnTo>
                  <a:pt x="3202820" y="1120274"/>
                </a:lnTo>
                <a:cubicBezTo>
                  <a:pt x="3224263" y="1348275"/>
                  <a:pt x="3199971" y="1360777"/>
                  <a:pt x="3202820" y="1600391"/>
                </a:cubicBezTo>
                <a:lnTo>
                  <a:pt x="3202820" y="1600384"/>
                </a:lnTo>
                <a:cubicBezTo>
                  <a:pt x="3197763" y="1810658"/>
                  <a:pt x="3059995" y="1903080"/>
                  <a:pt x="2882735" y="1920469"/>
                </a:cubicBezTo>
                <a:cubicBezTo>
                  <a:pt x="2720896" y="1912229"/>
                  <a:pt x="2623617" y="1916301"/>
                  <a:pt x="2413106" y="1920469"/>
                </a:cubicBezTo>
                <a:cubicBezTo>
                  <a:pt x="2202595" y="1924637"/>
                  <a:pt x="2129689" y="1910732"/>
                  <a:pt x="1943477" y="1920469"/>
                </a:cubicBezTo>
                <a:cubicBezTo>
                  <a:pt x="1757265" y="1930206"/>
                  <a:pt x="1537507" y="1928054"/>
                  <a:pt x="1334508" y="1920469"/>
                </a:cubicBezTo>
                <a:cubicBezTo>
                  <a:pt x="1065110" y="2050107"/>
                  <a:pt x="994969" y="2103026"/>
                  <a:pt x="787872" y="2201885"/>
                </a:cubicBezTo>
                <a:cubicBezTo>
                  <a:pt x="580775" y="2300744"/>
                  <a:pt x="362880" y="2438905"/>
                  <a:pt x="241236" y="2483301"/>
                </a:cubicBezTo>
                <a:cubicBezTo>
                  <a:pt x="284214" y="2359937"/>
                  <a:pt x="496442" y="2048222"/>
                  <a:pt x="533803" y="1920469"/>
                </a:cubicBezTo>
                <a:cubicBezTo>
                  <a:pt x="467735" y="1909823"/>
                  <a:pt x="412148" y="1925033"/>
                  <a:pt x="320085" y="1920469"/>
                </a:cubicBezTo>
                <a:cubicBezTo>
                  <a:pt x="153053" y="1916946"/>
                  <a:pt x="-33880" y="1775991"/>
                  <a:pt x="0" y="1600384"/>
                </a:cubicBezTo>
                <a:lnTo>
                  <a:pt x="0" y="1600391"/>
                </a:lnTo>
                <a:cubicBezTo>
                  <a:pt x="-11011" y="1468049"/>
                  <a:pt x="-14508" y="1267137"/>
                  <a:pt x="0" y="1120274"/>
                </a:cubicBezTo>
                <a:lnTo>
                  <a:pt x="0" y="1120274"/>
                </a:lnTo>
                <a:cubicBezTo>
                  <a:pt x="-11385" y="1025724"/>
                  <a:pt x="-6770" y="861906"/>
                  <a:pt x="0" y="728181"/>
                </a:cubicBezTo>
                <a:cubicBezTo>
                  <a:pt x="6770" y="594456"/>
                  <a:pt x="-17571" y="502127"/>
                  <a:pt x="0" y="32008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말들의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뜻을 알아볼까요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A088E9D-A5E0-4D9F-B8B0-5530D71FBC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09" t="67424" r="45731" b="14290"/>
          <a:stretch/>
        </p:blipFill>
        <p:spPr>
          <a:xfrm rot="21050848">
            <a:off x="6616094" y="1337702"/>
            <a:ext cx="1566585" cy="140531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D8C055AF-05BC-4A19-A62B-F16B2B62D9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04" y="2062480"/>
            <a:ext cx="4434794" cy="443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9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="" xmlns:a16="http://schemas.microsoft.com/office/drawing/2014/main" id="{59AA9130-2A56-4F5A-98E8-BBFC2C9AC0FE}"/>
              </a:ext>
            </a:extLst>
          </p:cNvPr>
          <p:cNvSpPr/>
          <p:nvPr/>
        </p:nvSpPr>
        <p:spPr>
          <a:xfrm>
            <a:off x="943716" y="2055992"/>
            <a:ext cx="7494122" cy="1940780"/>
          </a:xfrm>
          <a:custGeom>
            <a:avLst/>
            <a:gdLst>
              <a:gd name="connsiteX0" fmla="*/ 0 w 7489585"/>
              <a:gd name="connsiteY0" fmla="*/ 132201 h 1200630"/>
              <a:gd name="connsiteX1" fmla="*/ 132201 w 7489585"/>
              <a:gd name="connsiteY1" fmla="*/ 0 h 1200630"/>
              <a:gd name="connsiteX2" fmla="*/ 832488 w 7489585"/>
              <a:gd name="connsiteY2" fmla="*/ 0 h 1200630"/>
              <a:gd name="connsiteX3" fmla="*/ 1316019 w 7489585"/>
              <a:gd name="connsiteY3" fmla="*/ 0 h 1200630"/>
              <a:gd name="connsiteX4" fmla="*/ 2016306 w 7489585"/>
              <a:gd name="connsiteY4" fmla="*/ 0 h 1200630"/>
              <a:gd name="connsiteX5" fmla="*/ 2499838 w 7489585"/>
              <a:gd name="connsiteY5" fmla="*/ 0 h 1200630"/>
              <a:gd name="connsiteX6" fmla="*/ 3200125 w 7489585"/>
              <a:gd name="connsiteY6" fmla="*/ 0 h 1200630"/>
              <a:gd name="connsiteX7" fmla="*/ 3828160 w 7489585"/>
              <a:gd name="connsiteY7" fmla="*/ 0 h 1200630"/>
              <a:gd name="connsiteX8" fmla="*/ 4528447 w 7489585"/>
              <a:gd name="connsiteY8" fmla="*/ 0 h 1200630"/>
              <a:gd name="connsiteX9" fmla="*/ 5228734 w 7489585"/>
              <a:gd name="connsiteY9" fmla="*/ 0 h 1200630"/>
              <a:gd name="connsiteX10" fmla="*/ 5712265 w 7489585"/>
              <a:gd name="connsiteY10" fmla="*/ 0 h 1200630"/>
              <a:gd name="connsiteX11" fmla="*/ 6340301 w 7489585"/>
              <a:gd name="connsiteY11" fmla="*/ 0 h 1200630"/>
              <a:gd name="connsiteX12" fmla="*/ 6823832 w 7489585"/>
              <a:gd name="connsiteY12" fmla="*/ 0 h 1200630"/>
              <a:gd name="connsiteX13" fmla="*/ 7357384 w 7489585"/>
              <a:gd name="connsiteY13" fmla="*/ 0 h 1200630"/>
              <a:gd name="connsiteX14" fmla="*/ 7489585 w 7489585"/>
              <a:gd name="connsiteY14" fmla="*/ 132201 h 1200630"/>
              <a:gd name="connsiteX15" fmla="*/ 7489585 w 7489585"/>
              <a:gd name="connsiteY15" fmla="*/ 572228 h 1200630"/>
              <a:gd name="connsiteX16" fmla="*/ 7489585 w 7489585"/>
              <a:gd name="connsiteY16" fmla="*/ 1068429 h 1200630"/>
              <a:gd name="connsiteX17" fmla="*/ 7357384 w 7489585"/>
              <a:gd name="connsiteY17" fmla="*/ 1200630 h 1200630"/>
              <a:gd name="connsiteX18" fmla="*/ 6729349 w 7489585"/>
              <a:gd name="connsiteY18" fmla="*/ 1200630 h 1200630"/>
              <a:gd name="connsiteX19" fmla="*/ 6029062 w 7489585"/>
              <a:gd name="connsiteY19" fmla="*/ 1200630 h 1200630"/>
              <a:gd name="connsiteX20" fmla="*/ 5401027 w 7489585"/>
              <a:gd name="connsiteY20" fmla="*/ 1200630 h 1200630"/>
              <a:gd name="connsiteX21" fmla="*/ 4989747 w 7489585"/>
              <a:gd name="connsiteY21" fmla="*/ 1200630 h 1200630"/>
              <a:gd name="connsiteX22" fmla="*/ 4361712 w 7489585"/>
              <a:gd name="connsiteY22" fmla="*/ 1200630 h 1200630"/>
              <a:gd name="connsiteX23" fmla="*/ 3878180 w 7489585"/>
              <a:gd name="connsiteY23" fmla="*/ 1200630 h 1200630"/>
              <a:gd name="connsiteX24" fmla="*/ 3539153 w 7489585"/>
              <a:gd name="connsiteY24" fmla="*/ 1200630 h 1200630"/>
              <a:gd name="connsiteX25" fmla="*/ 3200125 w 7489585"/>
              <a:gd name="connsiteY25" fmla="*/ 1200630 h 1200630"/>
              <a:gd name="connsiteX26" fmla="*/ 2861097 w 7489585"/>
              <a:gd name="connsiteY26" fmla="*/ 1200630 h 1200630"/>
              <a:gd name="connsiteX27" fmla="*/ 2233062 w 7489585"/>
              <a:gd name="connsiteY27" fmla="*/ 1200630 h 1200630"/>
              <a:gd name="connsiteX28" fmla="*/ 1894034 w 7489585"/>
              <a:gd name="connsiteY28" fmla="*/ 1200630 h 1200630"/>
              <a:gd name="connsiteX29" fmla="*/ 1482754 w 7489585"/>
              <a:gd name="connsiteY29" fmla="*/ 1200630 h 1200630"/>
              <a:gd name="connsiteX30" fmla="*/ 854719 w 7489585"/>
              <a:gd name="connsiteY30" fmla="*/ 1200630 h 1200630"/>
              <a:gd name="connsiteX31" fmla="*/ 132201 w 7489585"/>
              <a:gd name="connsiteY31" fmla="*/ 1200630 h 1200630"/>
              <a:gd name="connsiteX32" fmla="*/ 0 w 7489585"/>
              <a:gd name="connsiteY32" fmla="*/ 1068429 h 1200630"/>
              <a:gd name="connsiteX33" fmla="*/ 0 w 7489585"/>
              <a:gd name="connsiteY33" fmla="*/ 609677 h 1200630"/>
              <a:gd name="connsiteX34" fmla="*/ 0 w 7489585"/>
              <a:gd name="connsiteY34" fmla="*/ 132201 h 120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489585" h="1200630" fill="none" extrusionOk="0">
                <a:moveTo>
                  <a:pt x="0" y="132201"/>
                </a:moveTo>
                <a:cubicBezTo>
                  <a:pt x="7377" y="73089"/>
                  <a:pt x="64661" y="-11798"/>
                  <a:pt x="132201" y="0"/>
                </a:cubicBezTo>
                <a:cubicBezTo>
                  <a:pt x="414384" y="-63338"/>
                  <a:pt x="628424" y="9152"/>
                  <a:pt x="832488" y="0"/>
                </a:cubicBezTo>
                <a:cubicBezTo>
                  <a:pt x="1036552" y="-9152"/>
                  <a:pt x="1138440" y="7253"/>
                  <a:pt x="1316019" y="0"/>
                </a:cubicBezTo>
                <a:cubicBezTo>
                  <a:pt x="1493598" y="-7253"/>
                  <a:pt x="1687335" y="82635"/>
                  <a:pt x="2016306" y="0"/>
                </a:cubicBezTo>
                <a:cubicBezTo>
                  <a:pt x="2345277" y="-82635"/>
                  <a:pt x="2363228" y="24544"/>
                  <a:pt x="2499838" y="0"/>
                </a:cubicBezTo>
                <a:cubicBezTo>
                  <a:pt x="2636448" y="-24544"/>
                  <a:pt x="2854061" y="127"/>
                  <a:pt x="3200125" y="0"/>
                </a:cubicBezTo>
                <a:cubicBezTo>
                  <a:pt x="3546189" y="-127"/>
                  <a:pt x="3634928" y="21359"/>
                  <a:pt x="3828160" y="0"/>
                </a:cubicBezTo>
                <a:cubicBezTo>
                  <a:pt x="4021393" y="-21359"/>
                  <a:pt x="4382183" y="37257"/>
                  <a:pt x="4528447" y="0"/>
                </a:cubicBezTo>
                <a:cubicBezTo>
                  <a:pt x="4674711" y="-37257"/>
                  <a:pt x="4910857" y="59526"/>
                  <a:pt x="5228734" y="0"/>
                </a:cubicBezTo>
                <a:cubicBezTo>
                  <a:pt x="5546611" y="-59526"/>
                  <a:pt x="5529947" y="10036"/>
                  <a:pt x="5712265" y="0"/>
                </a:cubicBezTo>
                <a:cubicBezTo>
                  <a:pt x="5894583" y="-10036"/>
                  <a:pt x="6052646" y="69960"/>
                  <a:pt x="6340301" y="0"/>
                </a:cubicBezTo>
                <a:cubicBezTo>
                  <a:pt x="6627956" y="-69960"/>
                  <a:pt x="6598854" y="52682"/>
                  <a:pt x="6823832" y="0"/>
                </a:cubicBezTo>
                <a:cubicBezTo>
                  <a:pt x="7048810" y="-52682"/>
                  <a:pt x="7232610" y="41924"/>
                  <a:pt x="7357384" y="0"/>
                </a:cubicBezTo>
                <a:cubicBezTo>
                  <a:pt x="7432263" y="284"/>
                  <a:pt x="7491830" y="58453"/>
                  <a:pt x="7489585" y="132201"/>
                </a:cubicBezTo>
                <a:cubicBezTo>
                  <a:pt x="7500004" y="261314"/>
                  <a:pt x="7461902" y="467905"/>
                  <a:pt x="7489585" y="572228"/>
                </a:cubicBezTo>
                <a:cubicBezTo>
                  <a:pt x="7517268" y="676551"/>
                  <a:pt x="7483187" y="902702"/>
                  <a:pt x="7489585" y="1068429"/>
                </a:cubicBezTo>
                <a:cubicBezTo>
                  <a:pt x="7500447" y="1134232"/>
                  <a:pt x="7428772" y="1201838"/>
                  <a:pt x="7357384" y="1200630"/>
                </a:cubicBezTo>
                <a:cubicBezTo>
                  <a:pt x="7178858" y="1245738"/>
                  <a:pt x="6979762" y="1179190"/>
                  <a:pt x="6729349" y="1200630"/>
                </a:cubicBezTo>
                <a:cubicBezTo>
                  <a:pt x="6478936" y="1222070"/>
                  <a:pt x="6219809" y="1127683"/>
                  <a:pt x="6029062" y="1200630"/>
                </a:cubicBezTo>
                <a:cubicBezTo>
                  <a:pt x="5838315" y="1273577"/>
                  <a:pt x="5544455" y="1196805"/>
                  <a:pt x="5401027" y="1200630"/>
                </a:cubicBezTo>
                <a:cubicBezTo>
                  <a:pt x="5257599" y="1204455"/>
                  <a:pt x="5173438" y="1171017"/>
                  <a:pt x="4989747" y="1200630"/>
                </a:cubicBezTo>
                <a:cubicBezTo>
                  <a:pt x="4806056" y="1230243"/>
                  <a:pt x="4594004" y="1133756"/>
                  <a:pt x="4361712" y="1200630"/>
                </a:cubicBezTo>
                <a:cubicBezTo>
                  <a:pt x="4129420" y="1267504"/>
                  <a:pt x="4032611" y="1170838"/>
                  <a:pt x="3878180" y="1200630"/>
                </a:cubicBezTo>
                <a:cubicBezTo>
                  <a:pt x="3723749" y="1230422"/>
                  <a:pt x="3672337" y="1179502"/>
                  <a:pt x="3539153" y="1200630"/>
                </a:cubicBezTo>
                <a:cubicBezTo>
                  <a:pt x="3405969" y="1221758"/>
                  <a:pt x="3316299" y="1185417"/>
                  <a:pt x="3200125" y="1200630"/>
                </a:cubicBezTo>
                <a:cubicBezTo>
                  <a:pt x="3083951" y="1215843"/>
                  <a:pt x="2980726" y="1172944"/>
                  <a:pt x="2861097" y="1200630"/>
                </a:cubicBezTo>
                <a:cubicBezTo>
                  <a:pt x="2741468" y="1228316"/>
                  <a:pt x="2372071" y="1198763"/>
                  <a:pt x="2233062" y="1200630"/>
                </a:cubicBezTo>
                <a:cubicBezTo>
                  <a:pt x="2094054" y="1202497"/>
                  <a:pt x="1989285" y="1172626"/>
                  <a:pt x="1894034" y="1200630"/>
                </a:cubicBezTo>
                <a:cubicBezTo>
                  <a:pt x="1798783" y="1228634"/>
                  <a:pt x="1669262" y="1171095"/>
                  <a:pt x="1482754" y="1200630"/>
                </a:cubicBezTo>
                <a:cubicBezTo>
                  <a:pt x="1296246" y="1230165"/>
                  <a:pt x="1004854" y="1144850"/>
                  <a:pt x="854719" y="1200630"/>
                </a:cubicBezTo>
                <a:cubicBezTo>
                  <a:pt x="704585" y="1256410"/>
                  <a:pt x="443123" y="1156471"/>
                  <a:pt x="132201" y="1200630"/>
                </a:cubicBezTo>
                <a:cubicBezTo>
                  <a:pt x="57308" y="1200334"/>
                  <a:pt x="-8318" y="1128931"/>
                  <a:pt x="0" y="1068429"/>
                </a:cubicBezTo>
                <a:cubicBezTo>
                  <a:pt x="-1009" y="946650"/>
                  <a:pt x="20730" y="805086"/>
                  <a:pt x="0" y="609677"/>
                </a:cubicBezTo>
                <a:cubicBezTo>
                  <a:pt x="-20730" y="414268"/>
                  <a:pt x="29941" y="322343"/>
                  <a:pt x="0" y="132201"/>
                </a:cubicBezTo>
                <a:close/>
              </a:path>
              <a:path w="7489585" h="1200630" stroke="0" extrusionOk="0">
                <a:moveTo>
                  <a:pt x="0" y="132201"/>
                </a:moveTo>
                <a:cubicBezTo>
                  <a:pt x="11730" y="68544"/>
                  <a:pt x="71695" y="-16135"/>
                  <a:pt x="132201" y="0"/>
                </a:cubicBezTo>
                <a:cubicBezTo>
                  <a:pt x="394304" y="-28851"/>
                  <a:pt x="616426" y="19203"/>
                  <a:pt x="832488" y="0"/>
                </a:cubicBezTo>
                <a:cubicBezTo>
                  <a:pt x="1048550" y="-19203"/>
                  <a:pt x="1007348" y="23791"/>
                  <a:pt x="1171516" y="0"/>
                </a:cubicBezTo>
                <a:cubicBezTo>
                  <a:pt x="1335684" y="-23791"/>
                  <a:pt x="1550951" y="45908"/>
                  <a:pt x="1871803" y="0"/>
                </a:cubicBezTo>
                <a:cubicBezTo>
                  <a:pt x="2192655" y="-45908"/>
                  <a:pt x="2055191" y="8235"/>
                  <a:pt x="2210831" y="0"/>
                </a:cubicBezTo>
                <a:cubicBezTo>
                  <a:pt x="2366471" y="-8235"/>
                  <a:pt x="2453764" y="15"/>
                  <a:pt x="2549858" y="0"/>
                </a:cubicBezTo>
                <a:cubicBezTo>
                  <a:pt x="2645952" y="-15"/>
                  <a:pt x="2893984" y="60892"/>
                  <a:pt x="3177894" y="0"/>
                </a:cubicBezTo>
                <a:cubicBezTo>
                  <a:pt x="3461804" y="-60892"/>
                  <a:pt x="3542903" y="42153"/>
                  <a:pt x="3661425" y="0"/>
                </a:cubicBezTo>
                <a:cubicBezTo>
                  <a:pt x="3779947" y="-42153"/>
                  <a:pt x="3876865" y="28069"/>
                  <a:pt x="4000453" y="0"/>
                </a:cubicBezTo>
                <a:cubicBezTo>
                  <a:pt x="4124041" y="-28069"/>
                  <a:pt x="4408440" y="52011"/>
                  <a:pt x="4628488" y="0"/>
                </a:cubicBezTo>
                <a:cubicBezTo>
                  <a:pt x="4848536" y="-52011"/>
                  <a:pt x="4845030" y="26668"/>
                  <a:pt x="5039768" y="0"/>
                </a:cubicBezTo>
                <a:cubicBezTo>
                  <a:pt x="5234506" y="-26668"/>
                  <a:pt x="5403678" y="41179"/>
                  <a:pt x="5740055" y="0"/>
                </a:cubicBezTo>
                <a:cubicBezTo>
                  <a:pt x="6076432" y="-41179"/>
                  <a:pt x="6139739" y="81598"/>
                  <a:pt x="6440342" y="0"/>
                </a:cubicBezTo>
                <a:cubicBezTo>
                  <a:pt x="6740945" y="-81598"/>
                  <a:pt x="6639100" y="5026"/>
                  <a:pt x="6779369" y="0"/>
                </a:cubicBezTo>
                <a:cubicBezTo>
                  <a:pt x="6919638" y="-5026"/>
                  <a:pt x="7118844" y="66254"/>
                  <a:pt x="7357384" y="0"/>
                </a:cubicBezTo>
                <a:cubicBezTo>
                  <a:pt x="7439539" y="-4201"/>
                  <a:pt x="7479199" y="65106"/>
                  <a:pt x="7489585" y="132201"/>
                </a:cubicBezTo>
                <a:cubicBezTo>
                  <a:pt x="7494419" y="247437"/>
                  <a:pt x="7457685" y="461267"/>
                  <a:pt x="7489585" y="609677"/>
                </a:cubicBezTo>
                <a:cubicBezTo>
                  <a:pt x="7521485" y="758087"/>
                  <a:pt x="7484359" y="954355"/>
                  <a:pt x="7489585" y="1068429"/>
                </a:cubicBezTo>
                <a:cubicBezTo>
                  <a:pt x="7496649" y="1137998"/>
                  <a:pt x="7418454" y="1197338"/>
                  <a:pt x="7357384" y="1200630"/>
                </a:cubicBezTo>
                <a:cubicBezTo>
                  <a:pt x="7269795" y="1236931"/>
                  <a:pt x="7050268" y="1167162"/>
                  <a:pt x="6946104" y="1200630"/>
                </a:cubicBezTo>
                <a:cubicBezTo>
                  <a:pt x="6841940" y="1234098"/>
                  <a:pt x="6677070" y="1182974"/>
                  <a:pt x="6534825" y="1200630"/>
                </a:cubicBezTo>
                <a:cubicBezTo>
                  <a:pt x="6392580" y="1218286"/>
                  <a:pt x="6266408" y="1147764"/>
                  <a:pt x="6051293" y="1200630"/>
                </a:cubicBezTo>
                <a:cubicBezTo>
                  <a:pt x="5836178" y="1253496"/>
                  <a:pt x="5700444" y="1189164"/>
                  <a:pt x="5351006" y="1200630"/>
                </a:cubicBezTo>
                <a:cubicBezTo>
                  <a:pt x="5001568" y="1212096"/>
                  <a:pt x="5137345" y="1197108"/>
                  <a:pt x="5011978" y="1200630"/>
                </a:cubicBezTo>
                <a:cubicBezTo>
                  <a:pt x="4886611" y="1204152"/>
                  <a:pt x="4578911" y="1184847"/>
                  <a:pt x="4456195" y="1200630"/>
                </a:cubicBezTo>
                <a:cubicBezTo>
                  <a:pt x="4333479" y="1216413"/>
                  <a:pt x="4118861" y="1150414"/>
                  <a:pt x="3972664" y="1200630"/>
                </a:cubicBezTo>
                <a:cubicBezTo>
                  <a:pt x="3826467" y="1250846"/>
                  <a:pt x="3469227" y="1133495"/>
                  <a:pt x="3272377" y="1200630"/>
                </a:cubicBezTo>
                <a:cubicBezTo>
                  <a:pt x="3075527" y="1267765"/>
                  <a:pt x="2954700" y="1151243"/>
                  <a:pt x="2788845" y="1200630"/>
                </a:cubicBezTo>
                <a:cubicBezTo>
                  <a:pt x="2622990" y="1250017"/>
                  <a:pt x="2578481" y="1188254"/>
                  <a:pt x="2377566" y="1200630"/>
                </a:cubicBezTo>
                <a:cubicBezTo>
                  <a:pt x="2176651" y="1213006"/>
                  <a:pt x="2046305" y="1157100"/>
                  <a:pt x="1821782" y="1200630"/>
                </a:cubicBezTo>
                <a:cubicBezTo>
                  <a:pt x="1597259" y="1244160"/>
                  <a:pt x="1541322" y="1162085"/>
                  <a:pt x="1410503" y="1200630"/>
                </a:cubicBezTo>
                <a:cubicBezTo>
                  <a:pt x="1279684" y="1239175"/>
                  <a:pt x="1219871" y="1186684"/>
                  <a:pt x="1071475" y="1200630"/>
                </a:cubicBezTo>
                <a:cubicBezTo>
                  <a:pt x="923079" y="1214576"/>
                  <a:pt x="390029" y="1095054"/>
                  <a:pt x="132201" y="1200630"/>
                </a:cubicBezTo>
                <a:cubicBezTo>
                  <a:pt x="64021" y="1210851"/>
                  <a:pt x="10244" y="1150700"/>
                  <a:pt x="0" y="1068429"/>
                </a:cubicBezTo>
                <a:cubicBezTo>
                  <a:pt x="-43116" y="898544"/>
                  <a:pt x="29244" y="711814"/>
                  <a:pt x="0" y="619040"/>
                </a:cubicBezTo>
                <a:cubicBezTo>
                  <a:pt x="-29244" y="526266"/>
                  <a:pt x="43220" y="330388"/>
                  <a:pt x="0" y="13220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둥당둥당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장구 같은 악기를 치는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소리를 흉내 내는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말이에요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685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="" xmlns:a16="http://schemas.microsoft.com/office/drawing/2014/main" id="{59AA9130-2A56-4F5A-98E8-BBFC2C9AC0FE}"/>
              </a:ext>
            </a:extLst>
          </p:cNvPr>
          <p:cNvSpPr/>
          <p:nvPr/>
        </p:nvSpPr>
        <p:spPr>
          <a:xfrm>
            <a:off x="943716" y="1945419"/>
            <a:ext cx="7428807" cy="1850973"/>
          </a:xfrm>
          <a:custGeom>
            <a:avLst/>
            <a:gdLst>
              <a:gd name="connsiteX0" fmla="*/ 0 w 7489585"/>
              <a:gd name="connsiteY0" fmla="*/ 132201 h 1200630"/>
              <a:gd name="connsiteX1" fmla="*/ 132201 w 7489585"/>
              <a:gd name="connsiteY1" fmla="*/ 0 h 1200630"/>
              <a:gd name="connsiteX2" fmla="*/ 832488 w 7489585"/>
              <a:gd name="connsiteY2" fmla="*/ 0 h 1200630"/>
              <a:gd name="connsiteX3" fmla="*/ 1316019 w 7489585"/>
              <a:gd name="connsiteY3" fmla="*/ 0 h 1200630"/>
              <a:gd name="connsiteX4" fmla="*/ 2016306 w 7489585"/>
              <a:gd name="connsiteY4" fmla="*/ 0 h 1200630"/>
              <a:gd name="connsiteX5" fmla="*/ 2499838 w 7489585"/>
              <a:gd name="connsiteY5" fmla="*/ 0 h 1200630"/>
              <a:gd name="connsiteX6" fmla="*/ 3200125 w 7489585"/>
              <a:gd name="connsiteY6" fmla="*/ 0 h 1200630"/>
              <a:gd name="connsiteX7" fmla="*/ 3828160 w 7489585"/>
              <a:gd name="connsiteY7" fmla="*/ 0 h 1200630"/>
              <a:gd name="connsiteX8" fmla="*/ 4528447 w 7489585"/>
              <a:gd name="connsiteY8" fmla="*/ 0 h 1200630"/>
              <a:gd name="connsiteX9" fmla="*/ 5228734 w 7489585"/>
              <a:gd name="connsiteY9" fmla="*/ 0 h 1200630"/>
              <a:gd name="connsiteX10" fmla="*/ 5712265 w 7489585"/>
              <a:gd name="connsiteY10" fmla="*/ 0 h 1200630"/>
              <a:gd name="connsiteX11" fmla="*/ 6340301 w 7489585"/>
              <a:gd name="connsiteY11" fmla="*/ 0 h 1200630"/>
              <a:gd name="connsiteX12" fmla="*/ 6823832 w 7489585"/>
              <a:gd name="connsiteY12" fmla="*/ 0 h 1200630"/>
              <a:gd name="connsiteX13" fmla="*/ 7357384 w 7489585"/>
              <a:gd name="connsiteY13" fmla="*/ 0 h 1200630"/>
              <a:gd name="connsiteX14" fmla="*/ 7489585 w 7489585"/>
              <a:gd name="connsiteY14" fmla="*/ 132201 h 1200630"/>
              <a:gd name="connsiteX15" fmla="*/ 7489585 w 7489585"/>
              <a:gd name="connsiteY15" fmla="*/ 572228 h 1200630"/>
              <a:gd name="connsiteX16" fmla="*/ 7489585 w 7489585"/>
              <a:gd name="connsiteY16" fmla="*/ 1068429 h 1200630"/>
              <a:gd name="connsiteX17" fmla="*/ 7357384 w 7489585"/>
              <a:gd name="connsiteY17" fmla="*/ 1200630 h 1200630"/>
              <a:gd name="connsiteX18" fmla="*/ 6729349 w 7489585"/>
              <a:gd name="connsiteY18" fmla="*/ 1200630 h 1200630"/>
              <a:gd name="connsiteX19" fmla="*/ 6029062 w 7489585"/>
              <a:gd name="connsiteY19" fmla="*/ 1200630 h 1200630"/>
              <a:gd name="connsiteX20" fmla="*/ 5401027 w 7489585"/>
              <a:gd name="connsiteY20" fmla="*/ 1200630 h 1200630"/>
              <a:gd name="connsiteX21" fmla="*/ 4989747 w 7489585"/>
              <a:gd name="connsiteY21" fmla="*/ 1200630 h 1200630"/>
              <a:gd name="connsiteX22" fmla="*/ 4361712 w 7489585"/>
              <a:gd name="connsiteY22" fmla="*/ 1200630 h 1200630"/>
              <a:gd name="connsiteX23" fmla="*/ 3878180 w 7489585"/>
              <a:gd name="connsiteY23" fmla="*/ 1200630 h 1200630"/>
              <a:gd name="connsiteX24" fmla="*/ 3539153 w 7489585"/>
              <a:gd name="connsiteY24" fmla="*/ 1200630 h 1200630"/>
              <a:gd name="connsiteX25" fmla="*/ 3200125 w 7489585"/>
              <a:gd name="connsiteY25" fmla="*/ 1200630 h 1200630"/>
              <a:gd name="connsiteX26" fmla="*/ 2861097 w 7489585"/>
              <a:gd name="connsiteY26" fmla="*/ 1200630 h 1200630"/>
              <a:gd name="connsiteX27" fmla="*/ 2233062 w 7489585"/>
              <a:gd name="connsiteY27" fmla="*/ 1200630 h 1200630"/>
              <a:gd name="connsiteX28" fmla="*/ 1894034 w 7489585"/>
              <a:gd name="connsiteY28" fmla="*/ 1200630 h 1200630"/>
              <a:gd name="connsiteX29" fmla="*/ 1482754 w 7489585"/>
              <a:gd name="connsiteY29" fmla="*/ 1200630 h 1200630"/>
              <a:gd name="connsiteX30" fmla="*/ 854719 w 7489585"/>
              <a:gd name="connsiteY30" fmla="*/ 1200630 h 1200630"/>
              <a:gd name="connsiteX31" fmla="*/ 132201 w 7489585"/>
              <a:gd name="connsiteY31" fmla="*/ 1200630 h 1200630"/>
              <a:gd name="connsiteX32" fmla="*/ 0 w 7489585"/>
              <a:gd name="connsiteY32" fmla="*/ 1068429 h 1200630"/>
              <a:gd name="connsiteX33" fmla="*/ 0 w 7489585"/>
              <a:gd name="connsiteY33" fmla="*/ 609677 h 1200630"/>
              <a:gd name="connsiteX34" fmla="*/ 0 w 7489585"/>
              <a:gd name="connsiteY34" fmla="*/ 132201 h 120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489585" h="1200630" fill="none" extrusionOk="0">
                <a:moveTo>
                  <a:pt x="0" y="132201"/>
                </a:moveTo>
                <a:cubicBezTo>
                  <a:pt x="7377" y="73089"/>
                  <a:pt x="64661" y="-11798"/>
                  <a:pt x="132201" y="0"/>
                </a:cubicBezTo>
                <a:cubicBezTo>
                  <a:pt x="414384" y="-63338"/>
                  <a:pt x="628424" y="9152"/>
                  <a:pt x="832488" y="0"/>
                </a:cubicBezTo>
                <a:cubicBezTo>
                  <a:pt x="1036552" y="-9152"/>
                  <a:pt x="1138440" y="7253"/>
                  <a:pt x="1316019" y="0"/>
                </a:cubicBezTo>
                <a:cubicBezTo>
                  <a:pt x="1493598" y="-7253"/>
                  <a:pt x="1687335" y="82635"/>
                  <a:pt x="2016306" y="0"/>
                </a:cubicBezTo>
                <a:cubicBezTo>
                  <a:pt x="2345277" y="-82635"/>
                  <a:pt x="2363228" y="24544"/>
                  <a:pt x="2499838" y="0"/>
                </a:cubicBezTo>
                <a:cubicBezTo>
                  <a:pt x="2636448" y="-24544"/>
                  <a:pt x="2854061" y="127"/>
                  <a:pt x="3200125" y="0"/>
                </a:cubicBezTo>
                <a:cubicBezTo>
                  <a:pt x="3546189" y="-127"/>
                  <a:pt x="3634928" y="21359"/>
                  <a:pt x="3828160" y="0"/>
                </a:cubicBezTo>
                <a:cubicBezTo>
                  <a:pt x="4021393" y="-21359"/>
                  <a:pt x="4382183" y="37257"/>
                  <a:pt x="4528447" y="0"/>
                </a:cubicBezTo>
                <a:cubicBezTo>
                  <a:pt x="4674711" y="-37257"/>
                  <a:pt x="4910857" y="59526"/>
                  <a:pt x="5228734" y="0"/>
                </a:cubicBezTo>
                <a:cubicBezTo>
                  <a:pt x="5546611" y="-59526"/>
                  <a:pt x="5529947" y="10036"/>
                  <a:pt x="5712265" y="0"/>
                </a:cubicBezTo>
                <a:cubicBezTo>
                  <a:pt x="5894583" y="-10036"/>
                  <a:pt x="6052646" y="69960"/>
                  <a:pt x="6340301" y="0"/>
                </a:cubicBezTo>
                <a:cubicBezTo>
                  <a:pt x="6627956" y="-69960"/>
                  <a:pt x="6598854" y="52682"/>
                  <a:pt x="6823832" y="0"/>
                </a:cubicBezTo>
                <a:cubicBezTo>
                  <a:pt x="7048810" y="-52682"/>
                  <a:pt x="7232610" y="41924"/>
                  <a:pt x="7357384" y="0"/>
                </a:cubicBezTo>
                <a:cubicBezTo>
                  <a:pt x="7432263" y="284"/>
                  <a:pt x="7491830" y="58453"/>
                  <a:pt x="7489585" y="132201"/>
                </a:cubicBezTo>
                <a:cubicBezTo>
                  <a:pt x="7500004" y="261314"/>
                  <a:pt x="7461902" y="467905"/>
                  <a:pt x="7489585" y="572228"/>
                </a:cubicBezTo>
                <a:cubicBezTo>
                  <a:pt x="7517268" y="676551"/>
                  <a:pt x="7483187" y="902702"/>
                  <a:pt x="7489585" y="1068429"/>
                </a:cubicBezTo>
                <a:cubicBezTo>
                  <a:pt x="7500447" y="1134232"/>
                  <a:pt x="7428772" y="1201838"/>
                  <a:pt x="7357384" y="1200630"/>
                </a:cubicBezTo>
                <a:cubicBezTo>
                  <a:pt x="7178858" y="1245738"/>
                  <a:pt x="6979762" y="1179190"/>
                  <a:pt x="6729349" y="1200630"/>
                </a:cubicBezTo>
                <a:cubicBezTo>
                  <a:pt x="6478936" y="1222070"/>
                  <a:pt x="6219809" y="1127683"/>
                  <a:pt x="6029062" y="1200630"/>
                </a:cubicBezTo>
                <a:cubicBezTo>
                  <a:pt x="5838315" y="1273577"/>
                  <a:pt x="5544455" y="1196805"/>
                  <a:pt x="5401027" y="1200630"/>
                </a:cubicBezTo>
                <a:cubicBezTo>
                  <a:pt x="5257599" y="1204455"/>
                  <a:pt x="5173438" y="1171017"/>
                  <a:pt x="4989747" y="1200630"/>
                </a:cubicBezTo>
                <a:cubicBezTo>
                  <a:pt x="4806056" y="1230243"/>
                  <a:pt x="4594004" y="1133756"/>
                  <a:pt x="4361712" y="1200630"/>
                </a:cubicBezTo>
                <a:cubicBezTo>
                  <a:pt x="4129420" y="1267504"/>
                  <a:pt x="4032611" y="1170838"/>
                  <a:pt x="3878180" y="1200630"/>
                </a:cubicBezTo>
                <a:cubicBezTo>
                  <a:pt x="3723749" y="1230422"/>
                  <a:pt x="3672337" y="1179502"/>
                  <a:pt x="3539153" y="1200630"/>
                </a:cubicBezTo>
                <a:cubicBezTo>
                  <a:pt x="3405969" y="1221758"/>
                  <a:pt x="3316299" y="1185417"/>
                  <a:pt x="3200125" y="1200630"/>
                </a:cubicBezTo>
                <a:cubicBezTo>
                  <a:pt x="3083951" y="1215843"/>
                  <a:pt x="2980726" y="1172944"/>
                  <a:pt x="2861097" y="1200630"/>
                </a:cubicBezTo>
                <a:cubicBezTo>
                  <a:pt x="2741468" y="1228316"/>
                  <a:pt x="2372071" y="1198763"/>
                  <a:pt x="2233062" y="1200630"/>
                </a:cubicBezTo>
                <a:cubicBezTo>
                  <a:pt x="2094054" y="1202497"/>
                  <a:pt x="1989285" y="1172626"/>
                  <a:pt x="1894034" y="1200630"/>
                </a:cubicBezTo>
                <a:cubicBezTo>
                  <a:pt x="1798783" y="1228634"/>
                  <a:pt x="1669262" y="1171095"/>
                  <a:pt x="1482754" y="1200630"/>
                </a:cubicBezTo>
                <a:cubicBezTo>
                  <a:pt x="1296246" y="1230165"/>
                  <a:pt x="1004854" y="1144850"/>
                  <a:pt x="854719" y="1200630"/>
                </a:cubicBezTo>
                <a:cubicBezTo>
                  <a:pt x="704585" y="1256410"/>
                  <a:pt x="443123" y="1156471"/>
                  <a:pt x="132201" y="1200630"/>
                </a:cubicBezTo>
                <a:cubicBezTo>
                  <a:pt x="57308" y="1200334"/>
                  <a:pt x="-8318" y="1128931"/>
                  <a:pt x="0" y="1068429"/>
                </a:cubicBezTo>
                <a:cubicBezTo>
                  <a:pt x="-1009" y="946650"/>
                  <a:pt x="20730" y="805086"/>
                  <a:pt x="0" y="609677"/>
                </a:cubicBezTo>
                <a:cubicBezTo>
                  <a:pt x="-20730" y="414268"/>
                  <a:pt x="29941" y="322343"/>
                  <a:pt x="0" y="132201"/>
                </a:cubicBezTo>
                <a:close/>
              </a:path>
              <a:path w="7489585" h="1200630" stroke="0" extrusionOk="0">
                <a:moveTo>
                  <a:pt x="0" y="132201"/>
                </a:moveTo>
                <a:cubicBezTo>
                  <a:pt x="11730" y="68544"/>
                  <a:pt x="71695" y="-16135"/>
                  <a:pt x="132201" y="0"/>
                </a:cubicBezTo>
                <a:cubicBezTo>
                  <a:pt x="394304" y="-28851"/>
                  <a:pt x="616426" y="19203"/>
                  <a:pt x="832488" y="0"/>
                </a:cubicBezTo>
                <a:cubicBezTo>
                  <a:pt x="1048550" y="-19203"/>
                  <a:pt x="1007348" y="23791"/>
                  <a:pt x="1171516" y="0"/>
                </a:cubicBezTo>
                <a:cubicBezTo>
                  <a:pt x="1335684" y="-23791"/>
                  <a:pt x="1550951" y="45908"/>
                  <a:pt x="1871803" y="0"/>
                </a:cubicBezTo>
                <a:cubicBezTo>
                  <a:pt x="2192655" y="-45908"/>
                  <a:pt x="2055191" y="8235"/>
                  <a:pt x="2210831" y="0"/>
                </a:cubicBezTo>
                <a:cubicBezTo>
                  <a:pt x="2366471" y="-8235"/>
                  <a:pt x="2453764" y="15"/>
                  <a:pt x="2549858" y="0"/>
                </a:cubicBezTo>
                <a:cubicBezTo>
                  <a:pt x="2645952" y="-15"/>
                  <a:pt x="2893984" y="60892"/>
                  <a:pt x="3177894" y="0"/>
                </a:cubicBezTo>
                <a:cubicBezTo>
                  <a:pt x="3461804" y="-60892"/>
                  <a:pt x="3542903" y="42153"/>
                  <a:pt x="3661425" y="0"/>
                </a:cubicBezTo>
                <a:cubicBezTo>
                  <a:pt x="3779947" y="-42153"/>
                  <a:pt x="3876865" y="28069"/>
                  <a:pt x="4000453" y="0"/>
                </a:cubicBezTo>
                <a:cubicBezTo>
                  <a:pt x="4124041" y="-28069"/>
                  <a:pt x="4408440" y="52011"/>
                  <a:pt x="4628488" y="0"/>
                </a:cubicBezTo>
                <a:cubicBezTo>
                  <a:pt x="4848536" y="-52011"/>
                  <a:pt x="4845030" y="26668"/>
                  <a:pt x="5039768" y="0"/>
                </a:cubicBezTo>
                <a:cubicBezTo>
                  <a:pt x="5234506" y="-26668"/>
                  <a:pt x="5403678" y="41179"/>
                  <a:pt x="5740055" y="0"/>
                </a:cubicBezTo>
                <a:cubicBezTo>
                  <a:pt x="6076432" y="-41179"/>
                  <a:pt x="6139739" y="81598"/>
                  <a:pt x="6440342" y="0"/>
                </a:cubicBezTo>
                <a:cubicBezTo>
                  <a:pt x="6740945" y="-81598"/>
                  <a:pt x="6639100" y="5026"/>
                  <a:pt x="6779369" y="0"/>
                </a:cubicBezTo>
                <a:cubicBezTo>
                  <a:pt x="6919638" y="-5026"/>
                  <a:pt x="7118844" y="66254"/>
                  <a:pt x="7357384" y="0"/>
                </a:cubicBezTo>
                <a:cubicBezTo>
                  <a:pt x="7439539" y="-4201"/>
                  <a:pt x="7479199" y="65106"/>
                  <a:pt x="7489585" y="132201"/>
                </a:cubicBezTo>
                <a:cubicBezTo>
                  <a:pt x="7494419" y="247437"/>
                  <a:pt x="7457685" y="461267"/>
                  <a:pt x="7489585" y="609677"/>
                </a:cubicBezTo>
                <a:cubicBezTo>
                  <a:pt x="7521485" y="758087"/>
                  <a:pt x="7484359" y="954355"/>
                  <a:pt x="7489585" y="1068429"/>
                </a:cubicBezTo>
                <a:cubicBezTo>
                  <a:pt x="7496649" y="1137998"/>
                  <a:pt x="7418454" y="1197338"/>
                  <a:pt x="7357384" y="1200630"/>
                </a:cubicBezTo>
                <a:cubicBezTo>
                  <a:pt x="7269795" y="1236931"/>
                  <a:pt x="7050268" y="1167162"/>
                  <a:pt x="6946104" y="1200630"/>
                </a:cubicBezTo>
                <a:cubicBezTo>
                  <a:pt x="6841940" y="1234098"/>
                  <a:pt x="6677070" y="1182974"/>
                  <a:pt x="6534825" y="1200630"/>
                </a:cubicBezTo>
                <a:cubicBezTo>
                  <a:pt x="6392580" y="1218286"/>
                  <a:pt x="6266408" y="1147764"/>
                  <a:pt x="6051293" y="1200630"/>
                </a:cubicBezTo>
                <a:cubicBezTo>
                  <a:pt x="5836178" y="1253496"/>
                  <a:pt x="5700444" y="1189164"/>
                  <a:pt x="5351006" y="1200630"/>
                </a:cubicBezTo>
                <a:cubicBezTo>
                  <a:pt x="5001568" y="1212096"/>
                  <a:pt x="5137345" y="1197108"/>
                  <a:pt x="5011978" y="1200630"/>
                </a:cubicBezTo>
                <a:cubicBezTo>
                  <a:pt x="4886611" y="1204152"/>
                  <a:pt x="4578911" y="1184847"/>
                  <a:pt x="4456195" y="1200630"/>
                </a:cubicBezTo>
                <a:cubicBezTo>
                  <a:pt x="4333479" y="1216413"/>
                  <a:pt x="4118861" y="1150414"/>
                  <a:pt x="3972664" y="1200630"/>
                </a:cubicBezTo>
                <a:cubicBezTo>
                  <a:pt x="3826467" y="1250846"/>
                  <a:pt x="3469227" y="1133495"/>
                  <a:pt x="3272377" y="1200630"/>
                </a:cubicBezTo>
                <a:cubicBezTo>
                  <a:pt x="3075527" y="1267765"/>
                  <a:pt x="2954700" y="1151243"/>
                  <a:pt x="2788845" y="1200630"/>
                </a:cubicBezTo>
                <a:cubicBezTo>
                  <a:pt x="2622990" y="1250017"/>
                  <a:pt x="2578481" y="1188254"/>
                  <a:pt x="2377566" y="1200630"/>
                </a:cubicBezTo>
                <a:cubicBezTo>
                  <a:pt x="2176651" y="1213006"/>
                  <a:pt x="2046305" y="1157100"/>
                  <a:pt x="1821782" y="1200630"/>
                </a:cubicBezTo>
                <a:cubicBezTo>
                  <a:pt x="1597259" y="1244160"/>
                  <a:pt x="1541322" y="1162085"/>
                  <a:pt x="1410503" y="1200630"/>
                </a:cubicBezTo>
                <a:cubicBezTo>
                  <a:pt x="1279684" y="1239175"/>
                  <a:pt x="1219871" y="1186684"/>
                  <a:pt x="1071475" y="1200630"/>
                </a:cubicBezTo>
                <a:cubicBezTo>
                  <a:pt x="923079" y="1214576"/>
                  <a:pt x="390029" y="1095054"/>
                  <a:pt x="132201" y="1200630"/>
                </a:cubicBezTo>
                <a:cubicBezTo>
                  <a:pt x="64021" y="1210851"/>
                  <a:pt x="10244" y="1150700"/>
                  <a:pt x="0" y="1068429"/>
                </a:cubicBezTo>
                <a:cubicBezTo>
                  <a:pt x="-43116" y="898544"/>
                  <a:pt x="29244" y="711814"/>
                  <a:pt x="0" y="619040"/>
                </a:cubicBezTo>
                <a:cubicBezTo>
                  <a:pt x="-29244" y="526266"/>
                  <a:pt x="43220" y="330388"/>
                  <a:pt x="0" y="13220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펄쩍펄쩍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제자리에서 뛰는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모습을 흉내 내는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말이에요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770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="" xmlns:a16="http://schemas.microsoft.com/office/drawing/2014/main" id="{59AA9130-2A56-4F5A-98E8-BBFC2C9AC0FE}"/>
              </a:ext>
            </a:extLst>
          </p:cNvPr>
          <p:cNvSpPr/>
          <p:nvPr/>
        </p:nvSpPr>
        <p:spPr>
          <a:xfrm>
            <a:off x="833449" y="2010734"/>
            <a:ext cx="7428807" cy="1883630"/>
          </a:xfrm>
          <a:custGeom>
            <a:avLst/>
            <a:gdLst>
              <a:gd name="connsiteX0" fmla="*/ 0 w 7489585"/>
              <a:gd name="connsiteY0" fmla="*/ 132201 h 1200630"/>
              <a:gd name="connsiteX1" fmla="*/ 132201 w 7489585"/>
              <a:gd name="connsiteY1" fmla="*/ 0 h 1200630"/>
              <a:gd name="connsiteX2" fmla="*/ 832488 w 7489585"/>
              <a:gd name="connsiteY2" fmla="*/ 0 h 1200630"/>
              <a:gd name="connsiteX3" fmla="*/ 1316019 w 7489585"/>
              <a:gd name="connsiteY3" fmla="*/ 0 h 1200630"/>
              <a:gd name="connsiteX4" fmla="*/ 2016306 w 7489585"/>
              <a:gd name="connsiteY4" fmla="*/ 0 h 1200630"/>
              <a:gd name="connsiteX5" fmla="*/ 2499838 w 7489585"/>
              <a:gd name="connsiteY5" fmla="*/ 0 h 1200630"/>
              <a:gd name="connsiteX6" fmla="*/ 3200125 w 7489585"/>
              <a:gd name="connsiteY6" fmla="*/ 0 h 1200630"/>
              <a:gd name="connsiteX7" fmla="*/ 3828160 w 7489585"/>
              <a:gd name="connsiteY7" fmla="*/ 0 h 1200630"/>
              <a:gd name="connsiteX8" fmla="*/ 4528447 w 7489585"/>
              <a:gd name="connsiteY8" fmla="*/ 0 h 1200630"/>
              <a:gd name="connsiteX9" fmla="*/ 5228734 w 7489585"/>
              <a:gd name="connsiteY9" fmla="*/ 0 h 1200630"/>
              <a:gd name="connsiteX10" fmla="*/ 5712265 w 7489585"/>
              <a:gd name="connsiteY10" fmla="*/ 0 h 1200630"/>
              <a:gd name="connsiteX11" fmla="*/ 6340301 w 7489585"/>
              <a:gd name="connsiteY11" fmla="*/ 0 h 1200630"/>
              <a:gd name="connsiteX12" fmla="*/ 6823832 w 7489585"/>
              <a:gd name="connsiteY12" fmla="*/ 0 h 1200630"/>
              <a:gd name="connsiteX13" fmla="*/ 7357384 w 7489585"/>
              <a:gd name="connsiteY13" fmla="*/ 0 h 1200630"/>
              <a:gd name="connsiteX14" fmla="*/ 7489585 w 7489585"/>
              <a:gd name="connsiteY14" fmla="*/ 132201 h 1200630"/>
              <a:gd name="connsiteX15" fmla="*/ 7489585 w 7489585"/>
              <a:gd name="connsiteY15" fmla="*/ 572228 h 1200630"/>
              <a:gd name="connsiteX16" fmla="*/ 7489585 w 7489585"/>
              <a:gd name="connsiteY16" fmla="*/ 1068429 h 1200630"/>
              <a:gd name="connsiteX17" fmla="*/ 7357384 w 7489585"/>
              <a:gd name="connsiteY17" fmla="*/ 1200630 h 1200630"/>
              <a:gd name="connsiteX18" fmla="*/ 6729349 w 7489585"/>
              <a:gd name="connsiteY18" fmla="*/ 1200630 h 1200630"/>
              <a:gd name="connsiteX19" fmla="*/ 6029062 w 7489585"/>
              <a:gd name="connsiteY19" fmla="*/ 1200630 h 1200630"/>
              <a:gd name="connsiteX20" fmla="*/ 5401027 w 7489585"/>
              <a:gd name="connsiteY20" fmla="*/ 1200630 h 1200630"/>
              <a:gd name="connsiteX21" fmla="*/ 4989747 w 7489585"/>
              <a:gd name="connsiteY21" fmla="*/ 1200630 h 1200630"/>
              <a:gd name="connsiteX22" fmla="*/ 4361712 w 7489585"/>
              <a:gd name="connsiteY22" fmla="*/ 1200630 h 1200630"/>
              <a:gd name="connsiteX23" fmla="*/ 3878180 w 7489585"/>
              <a:gd name="connsiteY23" fmla="*/ 1200630 h 1200630"/>
              <a:gd name="connsiteX24" fmla="*/ 3539153 w 7489585"/>
              <a:gd name="connsiteY24" fmla="*/ 1200630 h 1200630"/>
              <a:gd name="connsiteX25" fmla="*/ 3200125 w 7489585"/>
              <a:gd name="connsiteY25" fmla="*/ 1200630 h 1200630"/>
              <a:gd name="connsiteX26" fmla="*/ 2861097 w 7489585"/>
              <a:gd name="connsiteY26" fmla="*/ 1200630 h 1200630"/>
              <a:gd name="connsiteX27" fmla="*/ 2233062 w 7489585"/>
              <a:gd name="connsiteY27" fmla="*/ 1200630 h 1200630"/>
              <a:gd name="connsiteX28" fmla="*/ 1894034 w 7489585"/>
              <a:gd name="connsiteY28" fmla="*/ 1200630 h 1200630"/>
              <a:gd name="connsiteX29" fmla="*/ 1482754 w 7489585"/>
              <a:gd name="connsiteY29" fmla="*/ 1200630 h 1200630"/>
              <a:gd name="connsiteX30" fmla="*/ 854719 w 7489585"/>
              <a:gd name="connsiteY30" fmla="*/ 1200630 h 1200630"/>
              <a:gd name="connsiteX31" fmla="*/ 132201 w 7489585"/>
              <a:gd name="connsiteY31" fmla="*/ 1200630 h 1200630"/>
              <a:gd name="connsiteX32" fmla="*/ 0 w 7489585"/>
              <a:gd name="connsiteY32" fmla="*/ 1068429 h 1200630"/>
              <a:gd name="connsiteX33" fmla="*/ 0 w 7489585"/>
              <a:gd name="connsiteY33" fmla="*/ 609677 h 1200630"/>
              <a:gd name="connsiteX34" fmla="*/ 0 w 7489585"/>
              <a:gd name="connsiteY34" fmla="*/ 132201 h 120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489585" h="1200630" fill="none" extrusionOk="0">
                <a:moveTo>
                  <a:pt x="0" y="132201"/>
                </a:moveTo>
                <a:cubicBezTo>
                  <a:pt x="7377" y="73089"/>
                  <a:pt x="64661" y="-11798"/>
                  <a:pt x="132201" y="0"/>
                </a:cubicBezTo>
                <a:cubicBezTo>
                  <a:pt x="414384" y="-63338"/>
                  <a:pt x="628424" y="9152"/>
                  <a:pt x="832488" y="0"/>
                </a:cubicBezTo>
                <a:cubicBezTo>
                  <a:pt x="1036552" y="-9152"/>
                  <a:pt x="1138440" y="7253"/>
                  <a:pt x="1316019" y="0"/>
                </a:cubicBezTo>
                <a:cubicBezTo>
                  <a:pt x="1493598" y="-7253"/>
                  <a:pt x="1687335" y="82635"/>
                  <a:pt x="2016306" y="0"/>
                </a:cubicBezTo>
                <a:cubicBezTo>
                  <a:pt x="2345277" y="-82635"/>
                  <a:pt x="2363228" y="24544"/>
                  <a:pt x="2499838" y="0"/>
                </a:cubicBezTo>
                <a:cubicBezTo>
                  <a:pt x="2636448" y="-24544"/>
                  <a:pt x="2854061" y="127"/>
                  <a:pt x="3200125" y="0"/>
                </a:cubicBezTo>
                <a:cubicBezTo>
                  <a:pt x="3546189" y="-127"/>
                  <a:pt x="3634928" y="21359"/>
                  <a:pt x="3828160" y="0"/>
                </a:cubicBezTo>
                <a:cubicBezTo>
                  <a:pt x="4021393" y="-21359"/>
                  <a:pt x="4382183" y="37257"/>
                  <a:pt x="4528447" y="0"/>
                </a:cubicBezTo>
                <a:cubicBezTo>
                  <a:pt x="4674711" y="-37257"/>
                  <a:pt x="4910857" y="59526"/>
                  <a:pt x="5228734" y="0"/>
                </a:cubicBezTo>
                <a:cubicBezTo>
                  <a:pt x="5546611" y="-59526"/>
                  <a:pt x="5529947" y="10036"/>
                  <a:pt x="5712265" y="0"/>
                </a:cubicBezTo>
                <a:cubicBezTo>
                  <a:pt x="5894583" y="-10036"/>
                  <a:pt x="6052646" y="69960"/>
                  <a:pt x="6340301" y="0"/>
                </a:cubicBezTo>
                <a:cubicBezTo>
                  <a:pt x="6627956" y="-69960"/>
                  <a:pt x="6598854" y="52682"/>
                  <a:pt x="6823832" y="0"/>
                </a:cubicBezTo>
                <a:cubicBezTo>
                  <a:pt x="7048810" y="-52682"/>
                  <a:pt x="7232610" y="41924"/>
                  <a:pt x="7357384" y="0"/>
                </a:cubicBezTo>
                <a:cubicBezTo>
                  <a:pt x="7432263" y="284"/>
                  <a:pt x="7491830" y="58453"/>
                  <a:pt x="7489585" y="132201"/>
                </a:cubicBezTo>
                <a:cubicBezTo>
                  <a:pt x="7500004" y="261314"/>
                  <a:pt x="7461902" y="467905"/>
                  <a:pt x="7489585" y="572228"/>
                </a:cubicBezTo>
                <a:cubicBezTo>
                  <a:pt x="7517268" y="676551"/>
                  <a:pt x="7483187" y="902702"/>
                  <a:pt x="7489585" y="1068429"/>
                </a:cubicBezTo>
                <a:cubicBezTo>
                  <a:pt x="7500447" y="1134232"/>
                  <a:pt x="7428772" y="1201838"/>
                  <a:pt x="7357384" y="1200630"/>
                </a:cubicBezTo>
                <a:cubicBezTo>
                  <a:pt x="7178858" y="1245738"/>
                  <a:pt x="6979762" y="1179190"/>
                  <a:pt x="6729349" y="1200630"/>
                </a:cubicBezTo>
                <a:cubicBezTo>
                  <a:pt x="6478936" y="1222070"/>
                  <a:pt x="6219809" y="1127683"/>
                  <a:pt x="6029062" y="1200630"/>
                </a:cubicBezTo>
                <a:cubicBezTo>
                  <a:pt x="5838315" y="1273577"/>
                  <a:pt x="5544455" y="1196805"/>
                  <a:pt x="5401027" y="1200630"/>
                </a:cubicBezTo>
                <a:cubicBezTo>
                  <a:pt x="5257599" y="1204455"/>
                  <a:pt x="5173438" y="1171017"/>
                  <a:pt x="4989747" y="1200630"/>
                </a:cubicBezTo>
                <a:cubicBezTo>
                  <a:pt x="4806056" y="1230243"/>
                  <a:pt x="4594004" y="1133756"/>
                  <a:pt x="4361712" y="1200630"/>
                </a:cubicBezTo>
                <a:cubicBezTo>
                  <a:pt x="4129420" y="1267504"/>
                  <a:pt x="4032611" y="1170838"/>
                  <a:pt x="3878180" y="1200630"/>
                </a:cubicBezTo>
                <a:cubicBezTo>
                  <a:pt x="3723749" y="1230422"/>
                  <a:pt x="3672337" y="1179502"/>
                  <a:pt x="3539153" y="1200630"/>
                </a:cubicBezTo>
                <a:cubicBezTo>
                  <a:pt x="3405969" y="1221758"/>
                  <a:pt x="3316299" y="1185417"/>
                  <a:pt x="3200125" y="1200630"/>
                </a:cubicBezTo>
                <a:cubicBezTo>
                  <a:pt x="3083951" y="1215843"/>
                  <a:pt x="2980726" y="1172944"/>
                  <a:pt x="2861097" y="1200630"/>
                </a:cubicBezTo>
                <a:cubicBezTo>
                  <a:pt x="2741468" y="1228316"/>
                  <a:pt x="2372071" y="1198763"/>
                  <a:pt x="2233062" y="1200630"/>
                </a:cubicBezTo>
                <a:cubicBezTo>
                  <a:pt x="2094054" y="1202497"/>
                  <a:pt x="1989285" y="1172626"/>
                  <a:pt x="1894034" y="1200630"/>
                </a:cubicBezTo>
                <a:cubicBezTo>
                  <a:pt x="1798783" y="1228634"/>
                  <a:pt x="1669262" y="1171095"/>
                  <a:pt x="1482754" y="1200630"/>
                </a:cubicBezTo>
                <a:cubicBezTo>
                  <a:pt x="1296246" y="1230165"/>
                  <a:pt x="1004854" y="1144850"/>
                  <a:pt x="854719" y="1200630"/>
                </a:cubicBezTo>
                <a:cubicBezTo>
                  <a:pt x="704585" y="1256410"/>
                  <a:pt x="443123" y="1156471"/>
                  <a:pt x="132201" y="1200630"/>
                </a:cubicBezTo>
                <a:cubicBezTo>
                  <a:pt x="57308" y="1200334"/>
                  <a:pt x="-8318" y="1128931"/>
                  <a:pt x="0" y="1068429"/>
                </a:cubicBezTo>
                <a:cubicBezTo>
                  <a:pt x="-1009" y="946650"/>
                  <a:pt x="20730" y="805086"/>
                  <a:pt x="0" y="609677"/>
                </a:cubicBezTo>
                <a:cubicBezTo>
                  <a:pt x="-20730" y="414268"/>
                  <a:pt x="29941" y="322343"/>
                  <a:pt x="0" y="132201"/>
                </a:cubicBezTo>
                <a:close/>
              </a:path>
              <a:path w="7489585" h="1200630" stroke="0" extrusionOk="0">
                <a:moveTo>
                  <a:pt x="0" y="132201"/>
                </a:moveTo>
                <a:cubicBezTo>
                  <a:pt x="11730" y="68544"/>
                  <a:pt x="71695" y="-16135"/>
                  <a:pt x="132201" y="0"/>
                </a:cubicBezTo>
                <a:cubicBezTo>
                  <a:pt x="394304" y="-28851"/>
                  <a:pt x="616426" y="19203"/>
                  <a:pt x="832488" y="0"/>
                </a:cubicBezTo>
                <a:cubicBezTo>
                  <a:pt x="1048550" y="-19203"/>
                  <a:pt x="1007348" y="23791"/>
                  <a:pt x="1171516" y="0"/>
                </a:cubicBezTo>
                <a:cubicBezTo>
                  <a:pt x="1335684" y="-23791"/>
                  <a:pt x="1550951" y="45908"/>
                  <a:pt x="1871803" y="0"/>
                </a:cubicBezTo>
                <a:cubicBezTo>
                  <a:pt x="2192655" y="-45908"/>
                  <a:pt x="2055191" y="8235"/>
                  <a:pt x="2210831" y="0"/>
                </a:cubicBezTo>
                <a:cubicBezTo>
                  <a:pt x="2366471" y="-8235"/>
                  <a:pt x="2453764" y="15"/>
                  <a:pt x="2549858" y="0"/>
                </a:cubicBezTo>
                <a:cubicBezTo>
                  <a:pt x="2645952" y="-15"/>
                  <a:pt x="2893984" y="60892"/>
                  <a:pt x="3177894" y="0"/>
                </a:cubicBezTo>
                <a:cubicBezTo>
                  <a:pt x="3461804" y="-60892"/>
                  <a:pt x="3542903" y="42153"/>
                  <a:pt x="3661425" y="0"/>
                </a:cubicBezTo>
                <a:cubicBezTo>
                  <a:pt x="3779947" y="-42153"/>
                  <a:pt x="3876865" y="28069"/>
                  <a:pt x="4000453" y="0"/>
                </a:cubicBezTo>
                <a:cubicBezTo>
                  <a:pt x="4124041" y="-28069"/>
                  <a:pt x="4408440" y="52011"/>
                  <a:pt x="4628488" y="0"/>
                </a:cubicBezTo>
                <a:cubicBezTo>
                  <a:pt x="4848536" y="-52011"/>
                  <a:pt x="4845030" y="26668"/>
                  <a:pt x="5039768" y="0"/>
                </a:cubicBezTo>
                <a:cubicBezTo>
                  <a:pt x="5234506" y="-26668"/>
                  <a:pt x="5403678" y="41179"/>
                  <a:pt x="5740055" y="0"/>
                </a:cubicBezTo>
                <a:cubicBezTo>
                  <a:pt x="6076432" y="-41179"/>
                  <a:pt x="6139739" y="81598"/>
                  <a:pt x="6440342" y="0"/>
                </a:cubicBezTo>
                <a:cubicBezTo>
                  <a:pt x="6740945" y="-81598"/>
                  <a:pt x="6639100" y="5026"/>
                  <a:pt x="6779369" y="0"/>
                </a:cubicBezTo>
                <a:cubicBezTo>
                  <a:pt x="6919638" y="-5026"/>
                  <a:pt x="7118844" y="66254"/>
                  <a:pt x="7357384" y="0"/>
                </a:cubicBezTo>
                <a:cubicBezTo>
                  <a:pt x="7439539" y="-4201"/>
                  <a:pt x="7479199" y="65106"/>
                  <a:pt x="7489585" y="132201"/>
                </a:cubicBezTo>
                <a:cubicBezTo>
                  <a:pt x="7494419" y="247437"/>
                  <a:pt x="7457685" y="461267"/>
                  <a:pt x="7489585" y="609677"/>
                </a:cubicBezTo>
                <a:cubicBezTo>
                  <a:pt x="7521485" y="758087"/>
                  <a:pt x="7484359" y="954355"/>
                  <a:pt x="7489585" y="1068429"/>
                </a:cubicBezTo>
                <a:cubicBezTo>
                  <a:pt x="7496649" y="1137998"/>
                  <a:pt x="7418454" y="1197338"/>
                  <a:pt x="7357384" y="1200630"/>
                </a:cubicBezTo>
                <a:cubicBezTo>
                  <a:pt x="7269795" y="1236931"/>
                  <a:pt x="7050268" y="1167162"/>
                  <a:pt x="6946104" y="1200630"/>
                </a:cubicBezTo>
                <a:cubicBezTo>
                  <a:pt x="6841940" y="1234098"/>
                  <a:pt x="6677070" y="1182974"/>
                  <a:pt x="6534825" y="1200630"/>
                </a:cubicBezTo>
                <a:cubicBezTo>
                  <a:pt x="6392580" y="1218286"/>
                  <a:pt x="6266408" y="1147764"/>
                  <a:pt x="6051293" y="1200630"/>
                </a:cubicBezTo>
                <a:cubicBezTo>
                  <a:pt x="5836178" y="1253496"/>
                  <a:pt x="5700444" y="1189164"/>
                  <a:pt x="5351006" y="1200630"/>
                </a:cubicBezTo>
                <a:cubicBezTo>
                  <a:pt x="5001568" y="1212096"/>
                  <a:pt x="5137345" y="1197108"/>
                  <a:pt x="5011978" y="1200630"/>
                </a:cubicBezTo>
                <a:cubicBezTo>
                  <a:pt x="4886611" y="1204152"/>
                  <a:pt x="4578911" y="1184847"/>
                  <a:pt x="4456195" y="1200630"/>
                </a:cubicBezTo>
                <a:cubicBezTo>
                  <a:pt x="4333479" y="1216413"/>
                  <a:pt x="4118861" y="1150414"/>
                  <a:pt x="3972664" y="1200630"/>
                </a:cubicBezTo>
                <a:cubicBezTo>
                  <a:pt x="3826467" y="1250846"/>
                  <a:pt x="3469227" y="1133495"/>
                  <a:pt x="3272377" y="1200630"/>
                </a:cubicBezTo>
                <a:cubicBezTo>
                  <a:pt x="3075527" y="1267765"/>
                  <a:pt x="2954700" y="1151243"/>
                  <a:pt x="2788845" y="1200630"/>
                </a:cubicBezTo>
                <a:cubicBezTo>
                  <a:pt x="2622990" y="1250017"/>
                  <a:pt x="2578481" y="1188254"/>
                  <a:pt x="2377566" y="1200630"/>
                </a:cubicBezTo>
                <a:cubicBezTo>
                  <a:pt x="2176651" y="1213006"/>
                  <a:pt x="2046305" y="1157100"/>
                  <a:pt x="1821782" y="1200630"/>
                </a:cubicBezTo>
                <a:cubicBezTo>
                  <a:pt x="1597259" y="1244160"/>
                  <a:pt x="1541322" y="1162085"/>
                  <a:pt x="1410503" y="1200630"/>
                </a:cubicBezTo>
                <a:cubicBezTo>
                  <a:pt x="1279684" y="1239175"/>
                  <a:pt x="1219871" y="1186684"/>
                  <a:pt x="1071475" y="1200630"/>
                </a:cubicBezTo>
                <a:cubicBezTo>
                  <a:pt x="923079" y="1214576"/>
                  <a:pt x="390029" y="1095054"/>
                  <a:pt x="132201" y="1200630"/>
                </a:cubicBezTo>
                <a:cubicBezTo>
                  <a:pt x="64021" y="1210851"/>
                  <a:pt x="10244" y="1150700"/>
                  <a:pt x="0" y="1068429"/>
                </a:cubicBezTo>
                <a:cubicBezTo>
                  <a:pt x="-43116" y="898544"/>
                  <a:pt x="29244" y="711814"/>
                  <a:pt x="0" y="619040"/>
                </a:cubicBezTo>
                <a:cubicBezTo>
                  <a:pt x="-29244" y="526266"/>
                  <a:pt x="43220" y="330388"/>
                  <a:pt x="0" y="13220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7030A0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복슬복슬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털이 많은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모습을 흉내 내는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말이에요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485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0" y="1171255"/>
            <a:ext cx="9144000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="" xmlns:a16="http://schemas.microsoft.com/office/drawing/2014/main" id="{59AA9130-2A56-4F5A-98E8-BBFC2C9AC0FE}"/>
              </a:ext>
            </a:extLst>
          </p:cNvPr>
          <p:cNvSpPr/>
          <p:nvPr/>
        </p:nvSpPr>
        <p:spPr>
          <a:xfrm>
            <a:off x="1021229" y="1888269"/>
            <a:ext cx="7273686" cy="1989765"/>
          </a:xfrm>
          <a:prstGeom prst="roundRect">
            <a:avLst>
              <a:gd name="adj" fmla="val 11011"/>
            </a:avLst>
          </a:prstGeom>
          <a:solidFill>
            <a:schemeClr val="bg1">
              <a:alpha val="57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  <a:extLst>
              <a:ext uri="{C807C97D-BFC1-408E-A445-0C87EB9F89A2}">
                <ask:lineSketchStyleProps xmlns=""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accent2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주렁주렁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열매가 많이 열려 있는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모습을 흉내 내는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말이에요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142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문장 만들기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2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문장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="" xmlns:a16="http://schemas.microsoft.com/office/drawing/2014/main" id="{41895986-964D-400C-A070-70284BC2B0A0}"/>
              </a:ext>
            </a:extLst>
          </p:cNvPr>
          <p:cNvSpPr/>
          <p:nvPr/>
        </p:nvSpPr>
        <p:spPr>
          <a:xfrm flipH="1">
            <a:off x="446926" y="1501837"/>
            <a:ext cx="3730624" cy="1550946"/>
          </a:xfrm>
          <a:custGeom>
            <a:avLst/>
            <a:gdLst>
              <a:gd name="connsiteX0" fmla="*/ 0 w 3730624"/>
              <a:gd name="connsiteY0" fmla="*/ 258496 h 1550946"/>
              <a:gd name="connsiteX1" fmla="*/ 258496 w 3730624"/>
              <a:gd name="connsiteY1" fmla="*/ 0 h 1550946"/>
              <a:gd name="connsiteX2" fmla="*/ 621771 w 3730624"/>
              <a:gd name="connsiteY2" fmla="*/ 0 h 1550946"/>
              <a:gd name="connsiteX3" fmla="*/ 621771 w 3730624"/>
              <a:gd name="connsiteY3" fmla="*/ 0 h 1550946"/>
              <a:gd name="connsiteX4" fmla="*/ 1078772 w 3730624"/>
              <a:gd name="connsiteY4" fmla="*/ 0 h 1550946"/>
              <a:gd name="connsiteX5" fmla="*/ 1554427 w 3730624"/>
              <a:gd name="connsiteY5" fmla="*/ 0 h 1550946"/>
              <a:gd name="connsiteX6" fmla="*/ 2136130 w 3730624"/>
              <a:gd name="connsiteY6" fmla="*/ 0 h 1550946"/>
              <a:gd name="connsiteX7" fmla="*/ 2756186 w 3730624"/>
              <a:gd name="connsiteY7" fmla="*/ 0 h 1550946"/>
              <a:gd name="connsiteX8" fmla="*/ 3472128 w 3730624"/>
              <a:gd name="connsiteY8" fmla="*/ 0 h 1550946"/>
              <a:gd name="connsiteX9" fmla="*/ 3730624 w 3730624"/>
              <a:gd name="connsiteY9" fmla="*/ 258496 h 1550946"/>
              <a:gd name="connsiteX10" fmla="*/ 3730624 w 3730624"/>
              <a:gd name="connsiteY10" fmla="*/ 904719 h 1550946"/>
              <a:gd name="connsiteX11" fmla="*/ 3730624 w 3730624"/>
              <a:gd name="connsiteY11" fmla="*/ 904719 h 1550946"/>
              <a:gd name="connsiteX12" fmla="*/ 3730624 w 3730624"/>
              <a:gd name="connsiteY12" fmla="*/ 1292455 h 1550946"/>
              <a:gd name="connsiteX13" fmla="*/ 3730624 w 3730624"/>
              <a:gd name="connsiteY13" fmla="*/ 1292450 h 1550946"/>
              <a:gd name="connsiteX14" fmla="*/ 3472128 w 3730624"/>
              <a:gd name="connsiteY14" fmla="*/ 1550946 h 1550946"/>
              <a:gd name="connsiteX15" fmla="*/ 2794540 w 3730624"/>
              <a:gd name="connsiteY15" fmla="*/ 1550946 h 1550946"/>
              <a:gd name="connsiteX16" fmla="*/ 2155307 w 3730624"/>
              <a:gd name="connsiteY16" fmla="*/ 1550946 h 1550946"/>
              <a:gd name="connsiteX17" fmla="*/ 1554427 w 3730624"/>
              <a:gd name="connsiteY17" fmla="*/ 1550946 h 1550946"/>
              <a:gd name="connsiteX18" fmla="*/ 943178 w 3730624"/>
              <a:gd name="connsiteY18" fmla="*/ 1769123 h 1550946"/>
              <a:gd name="connsiteX19" fmla="*/ 280991 w 3730624"/>
              <a:gd name="connsiteY19" fmla="*/ 2005482 h 1550946"/>
              <a:gd name="connsiteX20" fmla="*/ 621771 w 3730624"/>
              <a:gd name="connsiteY20" fmla="*/ 1550946 h 1550946"/>
              <a:gd name="connsiteX21" fmla="*/ 258496 w 3730624"/>
              <a:gd name="connsiteY21" fmla="*/ 1550946 h 1550946"/>
              <a:gd name="connsiteX22" fmla="*/ 0 w 3730624"/>
              <a:gd name="connsiteY22" fmla="*/ 1292450 h 1550946"/>
              <a:gd name="connsiteX23" fmla="*/ 0 w 3730624"/>
              <a:gd name="connsiteY23" fmla="*/ 1292455 h 1550946"/>
              <a:gd name="connsiteX24" fmla="*/ 0 w 3730624"/>
              <a:gd name="connsiteY24" fmla="*/ 904719 h 1550946"/>
              <a:gd name="connsiteX25" fmla="*/ 0 w 3730624"/>
              <a:gd name="connsiteY25" fmla="*/ 904719 h 1550946"/>
              <a:gd name="connsiteX26" fmla="*/ 0 w 3730624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30624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95062" y="4691"/>
                  <a:pt x="477321" y="-11659"/>
                  <a:pt x="621771" y="0"/>
                </a:cubicBezTo>
                <a:lnTo>
                  <a:pt x="621771" y="0"/>
                </a:lnTo>
                <a:cubicBezTo>
                  <a:pt x="817343" y="20179"/>
                  <a:pt x="912697" y="-16550"/>
                  <a:pt x="1078772" y="0"/>
                </a:cubicBezTo>
                <a:cubicBezTo>
                  <a:pt x="1244847" y="16550"/>
                  <a:pt x="1383225" y="12751"/>
                  <a:pt x="1554427" y="0"/>
                </a:cubicBezTo>
                <a:cubicBezTo>
                  <a:pt x="1693197" y="-16460"/>
                  <a:pt x="1870970" y="24580"/>
                  <a:pt x="2136130" y="0"/>
                </a:cubicBezTo>
                <a:cubicBezTo>
                  <a:pt x="2401290" y="-24580"/>
                  <a:pt x="2568625" y="21888"/>
                  <a:pt x="2756186" y="0"/>
                </a:cubicBezTo>
                <a:cubicBezTo>
                  <a:pt x="2943747" y="-21888"/>
                  <a:pt x="3230306" y="4478"/>
                  <a:pt x="3472128" y="0"/>
                </a:cubicBezTo>
                <a:cubicBezTo>
                  <a:pt x="3621840" y="-11701"/>
                  <a:pt x="3726954" y="132090"/>
                  <a:pt x="3730624" y="258496"/>
                </a:cubicBezTo>
                <a:cubicBezTo>
                  <a:pt x="3715040" y="538306"/>
                  <a:pt x="3725001" y="616077"/>
                  <a:pt x="3730624" y="904719"/>
                </a:cubicBezTo>
                <a:lnTo>
                  <a:pt x="3730624" y="904719"/>
                </a:lnTo>
                <a:cubicBezTo>
                  <a:pt x="3735136" y="982681"/>
                  <a:pt x="3742095" y="1157090"/>
                  <a:pt x="3730624" y="1292455"/>
                </a:cubicBezTo>
                <a:lnTo>
                  <a:pt x="3730624" y="1292450"/>
                </a:lnTo>
                <a:cubicBezTo>
                  <a:pt x="3727961" y="1437421"/>
                  <a:pt x="3621741" y="1551929"/>
                  <a:pt x="3472128" y="1550946"/>
                </a:cubicBezTo>
                <a:cubicBezTo>
                  <a:pt x="3137933" y="1572706"/>
                  <a:pt x="3114997" y="1542413"/>
                  <a:pt x="2794540" y="1550946"/>
                </a:cubicBezTo>
                <a:cubicBezTo>
                  <a:pt x="2474083" y="1559479"/>
                  <a:pt x="2355893" y="1561508"/>
                  <a:pt x="2155307" y="1550946"/>
                </a:cubicBezTo>
                <a:cubicBezTo>
                  <a:pt x="1954721" y="1540384"/>
                  <a:pt x="1840634" y="1542346"/>
                  <a:pt x="1554427" y="1550946"/>
                </a:cubicBezTo>
                <a:cubicBezTo>
                  <a:pt x="1430562" y="1614213"/>
                  <a:pt x="1143475" y="1730522"/>
                  <a:pt x="943178" y="1769123"/>
                </a:cubicBezTo>
                <a:cubicBezTo>
                  <a:pt x="742881" y="1807724"/>
                  <a:pt x="474080" y="1955239"/>
                  <a:pt x="280991" y="2005482"/>
                </a:cubicBezTo>
                <a:cubicBezTo>
                  <a:pt x="408724" y="1806052"/>
                  <a:pt x="497557" y="1743208"/>
                  <a:pt x="621771" y="1550946"/>
                </a:cubicBezTo>
                <a:cubicBezTo>
                  <a:pt x="508768" y="1553710"/>
                  <a:pt x="417396" y="1547849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730624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31884" y="-14937"/>
                  <a:pt x="468761" y="-15835"/>
                  <a:pt x="621771" y="0"/>
                </a:cubicBezTo>
                <a:lnTo>
                  <a:pt x="621771" y="0"/>
                </a:lnTo>
                <a:cubicBezTo>
                  <a:pt x="732098" y="22607"/>
                  <a:pt x="1002531" y="23264"/>
                  <a:pt x="1106752" y="0"/>
                </a:cubicBezTo>
                <a:cubicBezTo>
                  <a:pt x="1210973" y="-23264"/>
                  <a:pt x="1411038" y="19891"/>
                  <a:pt x="1554427" y="0"/>
                </a:cubicBezTo>
                <a:cubicBezTo>
                  <a:pt x="1742533" y="-15856"/>
                  <a:pt x="1887100" y="-2962"/>
                  <a:pt x="2174484" y="0"/>
                </a:cubicBezTo>
                <a:cubicBezTo>
                  <a:pt x="2461868" y="2962"/>
                  <a:pt x="2483011" y="7616"/>
                  <a:pt x="2775363" y="0"/>
                </a:cubicBezTo>
                <a:cubicBezTo>
                  <a:pt x="3067715" y="-7616"/>
                  <a:pt x="3183906" y="8276"/>
                  <a:pt x="3472128" y="0"/>
                </a:cubicBezTo>
                <a:cubicBezTo>
                  <a:pt x="3639598" y="-19071"/>
                  <a:pt x="3733579" y="107587"/>
                  <a:pt x="3730624" y="258496"/>
                </a:cubicBezTo>
                <a:cubicBezTo>
                  <a:pt x="3699324" y="462085"/>
                  <a:pt x="3716803" y="730932"/>
                  <a:pt x="3730624" y="904719"/>
                </a:cubicBezTo>
                <a:lnTo>
                  <a:pt x="3730624" y="904719"/>
                </a:lnTo>
                <a:cubicBezTo>
                  <a:pt x="3731883" y="1052881"/>
                  <a:pt x="3720229" y="1149659"/>
                  <a:pt x="3730624" y="1292455"/>
                </a:cubicBezTo>
                <a:lnTo>
                  <a:pt x="3730624" y="1292450"/>
                </a:lnTo>
                <a:cubicBezTo>
                  <a:pt x="3745134" y="1439703"/>
                  <a:pt x="3591084" y="1538078"/>
                  <a:pt x="3472128" y="1550946"/>
                </a:cubicBezTo>
                <a:cubicBezTo>
                  <a:pt x="3228741" y="1553754"/>
                  <a:pt x="2965173" y="1550661"/>
                  <a:pt x="2813717" y="1550946"/>
                </a:cubicBezTo>
                <a:cubicBezTo>
                  <a:pt x="2662261" y="1551231"/>
                  <a:pt x="2463811" y="1568405"/>
                  <a:pt x="2193661" y="1550946"/>
                </a:cubicBezTo>
                <a:cubicBezTo>
                  <a:pt x="1923511" y="1533487"/>
                  <a:pt x="1828623" y="1548519"/>
                  <a:pt x="1554427" y="1550946"/>
                </a:cubicBezTo>
                <a:cubicBezTo>
                  <a:pt x="1250122" y="1661590"/>
                  <a:pt x="1080907" y="1711079"/>
                  <a:pt x="904975" y="1782759"/>
                </a:cubicBezTo>
                <a:cubicBezTo>
                  <a:pt x="729043" y="1854439"/>
                  <a:pt x="544128" y="1920566"/>
                  <a:pt x="280991" y="2005482"/>
                </a:cubicBezTo>
                <a:cubicBezTo>
                  <a:pt x="432944" y="1775481"/>
                  <a:pt x="517719" y="1642685"/>
                  <a:pt x="621771" y="1550946"/>
                </a:cubicBezTo>
                <a:cubicBezTo>
                  <a:pt x="499286" y="1549385"/>
                  <a:pt x="343868" y="1556346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옛적에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~’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속 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말들로 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문장을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만들어 볼까요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6A029D73-85CD-4EB9-82AB-B6D787C8F1EA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40905255-9E02-4B11-B9FB-D06DF90B9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E70EF51C-E5A0-49D3-8C47-5F008BEDE579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CBCDD09E-97E2-473A-B08E-C490274E2E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7215">
            <a:off x="5591554" y="1603251"/>
            <a:ext cx="2049801" cy="28990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CE2F891B-2A40-4B47-899E-906904E1F7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032" y="2355384"/>
            <a:ext cx="2220481" cy="248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문장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="" xmlns:a16="http://schemas.microsoft.com/office/drawing/2014/main" id="{41895986-964D-400C-A070-70284BC2B0A0}"/>
              </a:ext>
            </a:extLst>
          </p:cNvPr>
          <p:cNvSpPr/>
          <p:nvPr/>
        </p:nvSpPr>
        <p:spPr>
          <a:xfrm flipH="1">
            <a:off x="446927" y="1501837"/>
            <a:ext cx="3648861" cy="1550946"/>
          </a:xfrm>
          <a:custGeom>
            <a:avLst/>
            <a:gdLst>
              <a:gd name="connsiteX0" fmla="*/ 0 w 3648861"/>
              <a:gd name="connsiteY0" fmla="*/ 258496 h 1550946"/>
              <a:gd name="connsiteX1" fmla="*/ 258496 w 3648861"/>
              <a:gd name="connsiteY1" fmla="*/ 0 h 1550946"/>
              <a:gd name="connsiteX2" fmla="*/ 608144 w 3648861"/>
              <a:gd name="connsiteY2" fmla="*/ 0 h 1550946"/>
              <a:gd name="connsiteX3" fmla="*/ 608144 w 3648861"/>
              <a:gd name="connsiteY3" fmla="*/ 0 h 1550946"/>
              <a:gd name="connsiteX4" fmla="*/ 1055129 w 3648861"/>
              <a:gd name="connsiteY4" fmla="*/ 0 h 1550946"/>
              <a:gd name="connsiteX5" fmla="*/ 1520359 w 3648861"/>
              <a:gd name="connsiteY5" fmla="*/ 0 h 1550946"/>
              <a:gd name="connsiteX6" fmla="*/ 2087594 w 3648861"/>
              <a:gd name="connsiteY6" fmla="*/ 0 h 1550946"/>
              <a:gd name="connsiteX7" fmla="*/ 2692229 w 3648861"/>
              <a:gd name="connsiteY7" fmla="*/ 0 h 1550946"/>
              <a:gd name="connsiteX8" fmla="*/ 3390365 w 3648861"/>
              <a:gd name="connsiteY8" fmla="*/ 0 h 1550946"/>
              <a:gd name="connsiteX9" fmla="*/ 3648861 w 3648861"/>
              <a:gd name="connsiteY9" fmla="*/ 258496 h 1550946"/>
              <a:gd name="connsiteX10" fmla="*/ 3648861 w 3648861"/>
              <a:gd name="connsiteY10" fmla="*/ 904719 h 1550946"/>
              <a:gd name="connsiteX11" fmla="*/ 3648861 w 3648861"/>
              <a:gd name="connsiteY11" fmla="*/ 904719 h 1550946"/>
              <a:gd name="connsiteX12" fmla="*/ 3648861 w 3648861"/>
              <a:gd name="connsiteY12" fmla="*/ 1292455 h 1550946"/>
              <a:gd name="connsiteX13" fmla="*/ 3648861 w 3648861"/>
              <a:gd name="connsiteY13" fmla="*/ 1292450 h 1550946"/>
              <a:gd name="connsiteX14" fmla="*/ 3390365 w 3648861"/>
              <a:gd name="connsiteY14" fmla="*/ 1550946 h 1550946"/>
              <a:gd name="connsiteX15" fmla="*/ 2729630 w 3648861"/>
              <a:gd name="connsiteY15" fmla="*/ 1550946 h 1550946"/>
              <a:gd name="connsiteX16" fmla="*/ 2106294 w 3648861"/>
              <a:gd name="connsiteY16" fmla="*/ 1550946 h 1550946"/>
              <a:gd name="connsiteX17" fmla="*/ 1520359 w 3648861"/>
              <a:gd name="connsiteY17" fmla="*/ 1550946 h 1550946"/>
              <a:gd name="connsiteX18" fmla="*/ 922506 w 3648861"/>
              <a:gd name="connsiteY18" fmla="*/ 1769123 h 1550946"/>
              <a:gd name="connsiteX19" fmla="*/ 274832 w 3648861"/>
              <a:gd name="connsiteY19" fmla="*/ 2005482 h 1550946"/>
              <a:gd name="connsiteX20" fmla="*/ 608144 w 3648861"/>
              <a:gd name="connsiteY20" fmla="*/ 1550946 h 1550946"/>
              <a:gd name="connsiteX21" fmla="*/ 258496 w 3648861"/>
              <a:gd name="connsiteY21" fmla="*/ 1550946 h 1550946"/>
              <a:gd name="connsiteX22" fmla="*/ 0 w 3648861"/>
              <a:gd name="connsiteY22" fmla="*/ 1292450 h 1550946"/>
              <a:gd name="connsiteX23" fmla="*/ 0 w 3648861"/>
              <a:gd name="connsiteY23" fmla="*/ 1292455 h 1550946"/>
              <a:gd name="connsiteX24" fmla="*/ 0 w 3648861"/>
              <a:gd name="connsiteY24" fmla="*/ 904719 h 1550946"/>
              <a:gd name="connsiteX25" fmla="*/ 0 w 3648861"/>
              <a:gd name="connsiteY25" fmla="*/ 904719 h 1550946"/>
              <a:gd name="connsiteX26" fmla="*/ 0 w 3648861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48861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431211" y="-4931"/>
                  <a:pt x="478270" y="2664"/>
                  <a:pt x="608144" y="0"/>
                </a:cubicBezTo>
                <a:lnTo>
                  <a:pt x="608144" y="0"/>
                </a:lnTo>
                <a:cubicBezTo>
                  <a:pt x="705427" y="17305"/>
                  <a:pt x="849789" y="5633"/>
                  <a:pt x="1055129" y="0"/>
                </a:cubicBezTo>
                <a:cubicBezTo>
                  <a:pt x="1260470" y="-5633"/>
                  <a:pt x="1365264" y="6550"/>
                  <a:pt x="1520359" y="0"/>
                </a:cubicBezTo>
                <a:cubicBezTo>
                  <a:pt x="1710848" y="17431"/>
                  <a:pt x="1890445" y="-18211"/>
                  <a:pt x="2087594" y="0"/>
                </a:cubicBezTo>
                <a:cubicBezTo>
                  <a:pt x="2284743" y="18211"/>
                  <a:pt x="2503269" y="15700"/>
                  <a:pt x="2692229" y="0"/>
                </a:cubicBezTo>
                <a:cubicBezTo>
                  <a:pt x="2881190" y="-15700"/>
                  <a:pt x="3168373" y="5771"/>
                  <a:pt x="3390365" y="0"/>
                </a:cubicBezTo>
                <a:cubicBezTo>
                  <a:pt x="3540077" y="-11701"/>
                  <a:pt x="3645191" y="132090"/>
                  <a:pt x="3648861" y="258496"/>
                </a:cubicBezTo>
                <a:cubicBezTo>
                  <a:pt x="3633277" y="538306"/>
                  <a:pt x="3643238" y="616077"/>
                  <a:pt x="3648861" y="904719"/>
                </a:cubicBezTo>
                <a:lnTo>
                  <a:pt x="3648861" y="904719"/>
                </a:lnTo>
                <a:cubicBezTo>
                  <a:pt x="3653373" y="982681"/>
                  <a:pt x="3660332" y="1157090"/>
                  <a:pt x="3648861" y="1292455"/>
                </a:cubicBezTo>
                <a:lnTo>
                  <a:pt x="3648861" y="1292450"/>
                </a:lnTo>
                <a:cubicBezTo>
                  <a:pt x="3646198" y="1437421"/>
                  <a:pt x="3539978" y="1551929"/>
                  <a:pt x="3390365" y="1550946"/>
                </a:cubicBezTo>
                <a:cubicBezTo>
                  <a:pt x="3160891" y="1527821"/>
                  <a:pt x="3031377" y="1542662"/>
                  <a:pt x="2729630" y="1550946"/>
                </a:cubicBezTo>
                <a:cubicBezTo>
                  <a:pt x="2427884" y="1559230"/>
                  <a:pt x="2240446" y="1541718"/>
                  <a:pt x="2106294" y="1550946"/>
                </a:cubicBezTo>
                <a:cubicBezTo>
                  <a:pt x="1972142" y="1560174"/>
                  <a:pt x="1739288" y="1563012"/>
                  <a:pt x="1520359" y="1550946"/>
                </a:cubicBezTo>
                <a:cubicBezTo>
                  <a:pt x="1333676" y="1596473"/>
                  <a:pt x="1176582" y="1668557"/>
                  <a:pt x="922506" y="1769123"/>
                </a:cubicBezTo>
                <a:cubicBezTo>
                  <a:pt x="668430" y="1869690"/>
                  <a:pt x="458608" y="1971073"/>
                  <a:pt x="274832" y="2005482"/>
                </a:cubicBezTo>
                <a:cubicBezTo>
                  <a:pt x="357455" y="1873684"/>
                  <a:pt x="478088" y="1738645"/>
                  <a:pt x="608144" y="1550946"/>
                </a:cubicBezTo>
                <a:cubicBezTo>
                  <a:pt x="536793" y="1535618"/>
                  <a:pt x="388991" y="1540224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64886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59840" y="-3384"/>
                  <a:pt x="532959" y="-12190"/>
                  <a:pt x="608144" y="0"/>
                </a:cubicBezTo>
                <a:lnTo>
                  <a:pt x="608144" y="0"/>
                </a:lnTo>
                <a:cubicBezTo>
                  <a:pt x="781309" y="5018"/>
                  <a:pt x="951960" y="-18745"/>
                  <a:pt x="1082496" y="0"/>
                </a:cubicBezTo>
                <a:cubicBezTo>
                  <a:pt x="1213032" y="18745"/>
                  <a:pt x="1310081" y="15697"/>
                  <a:pt x="1520359" y="0"/>
                </a:cubicBezTo>
                <a:cubicBezTo>
                  <a:pt x="1818402" y="28655"/>
                  <a:pt x="1830290" y="19609"/>
                  <a:pt x="2124994" y="0"/>
                </a:cubicBezTo>
                <a:cubicBezTo>
                  <a:pt x="2419698" y="-19609"/>
                  <a:pt x="2564970" y="2934"/>
                  <a:pt x="2710929" y="0"/>
                </a:cubicBezTo>
                <a:cubicBezTo>
                  <a:pt x="2856889" y="-2934"/>
                  <a:pt x="3160336" y="25856"/>
                  <a:pt x="3390365" y="0"/>
                </a:cubicBezTo>
                <a:cubicBezTo>
                  <a:pt x="3557835" y="-19071"/>
                  <a:pt x="3651816" y="107587"/>
                  <a:pt x="3648861" y="258496"/>
                </a:cubicBezTo>
                <a:cubicBezTo>
                  <a:pt x="3617561" y="462085"/>
                  <a:pt x="3635040" y="730932"/>
                  <a:pt x="3648861" y="904719"/>
                </a:cubicBezTo>
                <a:lnTo>
                  <a:pt x="3648861" y="904719"/>
                </a:lnTo>
                <a:cubicBezTo>
                  <a:pt x="3650120" y="1052881"/>
                  <a:pt x="3638466" y="1149659"/>
                  <a:pt x="3648861" y="1292455"/>
                </a:cubicBezTo>
                <a:lnTo>
                  <a:pt x="3648861" y="1292450"/>
                </a:lnTo>
                <a:cubicBezTo>
                  <a:pt x="3663371" y="1439703"/>
                  <a:pt x="3509321" y="1538078"/>
                  <a:pt x="3390365" y="1550946"/>
                </a:cubicBezTo>
                <a:cubicBezTo>
                  <a:pt x="3089241" y="1519203"/>
                  <a:pt x="2967909" y="1582128"/>
                  <a:pt x="2748330" y="1550946"/>
                </a:cubicBezTo>
                <a:cubicBezTo>
                  <a:pt x="2528751" y="1519764"/>
                  <a:pt x="2427376" y="1557736"/>
                  <a:pt x="2143694" y="1550946"/>
                </a:cubicBezTo>
                <a:cubicBezTo>
                  <a:pt x="1860012" y="1544156"/>
                  <a:pt x="1778710" y="1546345"/>
                  <a:pt x="1520359" y="1550946"/>
                </a:cubicBezTo>
                <a:cubicBezTo>
                  <a:pt x="1385287" y="1591397"/>
                  <a:pt x="1118885" y="1682367"/>
                  <a:pt x="885140" y="1782759"/>
                </a:cubicBezTo>
                <a:cubicBezTo>
                  <a:pt x="651395" y="1883151"/>
                  <a:pt x="458081" y="1932565"/>
                  <a:pt x="274832" y="2005482"/>
                </a:cubicBezTo>
                <a:cubicBezTo>
                  <a:pt x="397692" y="1840533"/>
                  <a:pt x="461089" y="1711518"/>
                  <a:pt x="608144" y="1550946"/>
                </a:cubicBezTo>
                <a:cubicBezTo>
                  <a:pt x="505297" y="1542942"/>
                  <a:pt x="374384" y="1545772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문장들을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만들 수 있을까요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6A029D73-85CD-4EB9-82AB-B6D787C8F1EA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40905255-9E02-4B11-B9FB-D06DF90B9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E70EF51C-E5A0-49D3-8C47-5F008BEDE579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90DA63A3-899D-4A2C-B478-E9132F647F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7215">
            <a:off x="5591554" y="1603251"/>
            <a:ext cx="2049801" cy="28990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CE2F891B-2A40-4B47-899E-906904E1F7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032" y="2355384"/>
            <a:ext cx="2220481" cy="248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4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sp>
        <p:nvSpPr>
          <p:cNvPr id="10" name="_x1137129728">
            <a:extLst>
              <a:ext uri="{FF2B5EF4-FFF2-40B4-BE49-F238E27FC236}">
                <a16:creationId xmlns="" xmlns:a16="http://schemas.microsoft.com/office/drawing/2014/main" id="{25DC52C9-A747-4044-96BE-DC3A381D7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1543699"/>
            <a:ext cx="2717883" cy="59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교과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_x1137130016">
            <a:extLst>
              <a:ext uri="{FF2B5EF4-FFF2-40B4-BE49-F238E27FC236}">
                <a16:creationId xmlns="" xmlns:a16="http://schemas.microsoft.com/office/drawing/2014/main" id="{A6A965C7-EAAD-4340-B36A-467B77817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3030508"/>
            <a:ext cx="9971347" cy="161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[2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국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03-03]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주변의 사람이나 사물에 대해 짧은 글을 쓴다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[2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즐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08-03]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흉내 내기 놀이를 한다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_x1137139016">
            <a:extLst>
              <a:ext uri="{FF2B5EF4-FFF2-40B4-BE49-F238E27FC236}">
                <a16:creationId xmlns="" xmlns:a16="http://schemas.microsoft.com/office/drawing/2014/main" id="{472F62F3-179D-4A52-B22F-04CD5A493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2535931"/>
            <a:ext cx="3592849" cy="59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성취기준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4BB4A950-A553-4E3F-8C69-F0AFF404E0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61496">
            <a:off x="6189458" y="595124"/>
            <a:ext cx="3007803" cy="1469966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="" xmlns:a16="http://schemas.microsoft.com/office/drawing/2014/main" id="{FFB3F989-72D8-4808-9482-8AB3B2BBD736}"/>
              </a:ext>
            </a:extLst>
          </p:cNvPr>
          <p:cNvGrpSpPr/>
          <p:nvPr/>
        </p:nvGrpSpPr>
        <p:grpSpPr>
          <a:xfrm>
            <a:off x="2631688" y="1380723"/>
            <a:ext cx="1315471" cy="904474"/>
            <a:chOff x="2509488" y="1504448"/>
            <a:chExt cx="1437672" cy="975204"/>
          </a:xfrm>
        </p:grpSpPr>
        <p:pic>
          <p:nvPicPr>
            <p:cNvPr id="17" name="그림 16">
              <a:extLst>
                <a:ext uri="{FF2B5EF4-FFF2-40B4-BE49-F238E27FC236}">
                  <a16:creationId xmlns="" xmlns:a16="http://schemas.microsoft.com/office/drawing/2014/main" id="{313034A9-7311-42AB-8FD4-DE5778541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16" t="26667" r="34772" b="33111"/>
            <a:stretch/>
          </p:blipFill>
          <p:spPr>
            <a:xfrm rot="16200000">
              <a:off x="2740722" y="1273214"/>
              <a:ext cx="975204" cy="143767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B4A33E5F-5F30-4549-B92D-5138E6CD6A6B}"/>
                </a:ext>
              </a:extLst>
            </p:cNvPr>
            <p:cNvSpPr txBox="1"/>
            <p:nvPr/>
          </p:nvSpPr>
          <p:spPr>
            <a:xfrm>
              <a:off x="2951481" y="1714097"/>
              <a:ext cx="995679" cy="486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kern="0" spc="0" dirty="0">
                  <a:ln>
                    <a:solidFill>
                      <a:schemeClr val="bg1"/>
                    </a:solidFill>
                  </a:ln>
                  <a:solidFill>
                    <a:srgbClr val="000000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rPr>
                <a:t>통합</a:t>
              </a:r>
              <a:endParaRPr lang="ko-KR" altLang="en-US" sz="2400" dirty="0">
                <a:ln>
                  <a:solidFill>
                    <a:schemeClr val="bg1"/>
                  </a:solidFill>
                </a:ln>
              </a:endParaRPr>
            </a:p>
          </p:txBody>
        </p:sp>
      </p:grp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DE45EF36-AD47-4CC3-979B-FE84011463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757" y="1266174"/>
            <a:ext cx="1218614" cy="97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5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문장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6A029D73-85CD-4EB9-82AB-B6D787C8F1EA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40905255-9E02-4B11-B9FB-D06DF90B9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E70EF51C-E5A0-49D3-8C47-5F008BEDE579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F6759814-AE9A-44BE-8F24-DF80C580298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" b="37678"/>
          <a:stretch/>
        </p:blipFill>
        <p:spPr>
          <a:xfrm>
            <a:off x="2509305" y="1338390"/>
            <a:ext cx="4125387" cy="33759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5E8E778-7F57-4641-9189-5EADF29AF245}"/>
              </a:ext>
            </a:extLst>
          </p:cNvPr>
          <p:cNvSpPr txBox="1"/>
          <p:nvPr/>
        </p:nvSpPr>
        <p:spPr>
          <a:xfrm>
            <a:off x="3870036" y="3026381"/>
            <a:ext cx="3246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동생이 둥당둥당 북을 칩니다</a:t>
            </a:r>
            <a:r>
              <a:rPr lang="en-US" altLang="ko-KR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3597BD3C-02A0-4978-95CC-5FF1FD106985}"/>
              </a:ext>
            </a:extLst>
          </p:cNvPr>
          <p:cNvSpPr txBox="1"/>
          <p:nvPr/>
        </p:nvSpPr>
        <p:spPr>
          <a:xfrm>
            <a:off x="3870036" y="3953945"/>
            <a:ext cx="3409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신이 나서 펄쩍펄쩍 뛰었습니다</a:t>
            </a:r>
            <a:r>
              <a:rPr lang="en-US" altLang="ko-KR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692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문장 만들기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6A029D73-85CD-4EB9-82AB-B6D787C8F1EA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40905255-9E02-4B11-B9FB-D06DF90B9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E70EF51C-E5A0-49D3-8C47-5F008BEDE579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2EEF680D-451C-4961-B018-85CA7F1165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8" b="4233"/>
          <a:stretch/>
        </p:blipFill>
        <p:spPr>
          <a:xfrm>
            <a:off x="2509305" y="2026941"/>
            <a:ext cx="4125387" cy="19988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0C39B20-45A7-4045-B302-D96A9D2C096E}"/>
              </a:ext>
            </a:extLst>
          </p:cNvPr>
          <p:cNvSpPr txBox="1"/>
          <p:nvPr/>
        </p:nvSpPr>
        <p:spPr>
          <a:xfrm>
            <a:off x="3870036" y="2177730"/>
            <a:ext cx="31277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강아지가 털이 복슬복슬해서 </a:t>
            </a:r>
            <a:endParaRPr lang="en-US" altLang="ko-KR" sz="20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귀여웠습니다</a:t>
            </a:r>
            <a:r>
              <a:rPr lang="en-US" altLang="ko-KR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7CD18A8-54A4-43B7-9695-A588EE2E929C}"/>
              </a:ext>
            </a:extLst>
          </p:cNvPr>
          <p:cNvSpPr txBox="1"/>
          <p:nvPr/>
        </p:nvSpPr>
        <p:spPr>
          <a:xfrm>
            <a:off x="3870036" y="3101776"/>
            <a:ext cx="25667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사과가 주렁주렁 열려서</a:t>
            </a:r>
            <a:endParaRPr lang="en-US" altLang="ko-KR" sz="20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맛있어 보였습니다</a:t>
            </a:r>
            <a:r>
              <a:rPr lang="en-US" altLang="ko-KR" sz="2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7820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종이 인형 연극하기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99634CA9-1DE9-4A13-94B6-D50504278365}"/>
              </a:ext>
            </a:extLst>
          </p:cNvPr>
          <p:cNvGrpSpPr/>
          <p:nvPr/>
        </p:nvGrpSpPr>
        <p:grpSpPr>
          <a:xfrm>
            <a:off x="7137188" y="1279797"/>
            <a:ext cx="1520495" cy="695110"/>
            <a:chOff x="9926108" y="6033143"/>
            <a:chExt cx="1520495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3452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 활용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="" xmlns:a16="http://schemas.microsoft.com/office/drawing/2014/main" id="{730F0B54-E375-43CF-9199-9B341C7B1559}"/>
              </a:ext>
            </a:extLst>
          </p:cNvPr>
          <p:cNvGrpSpPr/>
          <p:nvPr/>
        </p:nvGrpSpPr>
        <p:grpSpPr>
          <a:xfrm>
            <a:off x="91763" y="888642"/>
            <a:ext cx="3765945" cy="3439146"/>
            <a:chOff x="863952" y="958819"/>
            <a:chExt cx="3765945" cy="3439146"/>
          </a:xfrm>
        </p:grpSpPr>
        <p:pic>
          <p:nvPicPr>
            <p:cNvPr id="15" name="그림 14">
              <a:extLst>
                <a:ext uri="{FF2B5EF4-FFF2-40B4-BE49-F238E27FC236}">
                  <a16:creationId xmlns="" xmlns:a16="http://schemas.microsoft.com/office/drawing/2014/main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20103809" flipH="1">
              <a:off x="863952" y="958819"/>
              <a:ext cx="3765945" cy="343914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0462A07A-A6A1-4532-B3AF-9E1CAAE91183}"/>
                </a:ext>
              </a:extLst>
            </p:cNvPr>
            <p:cNvSpPr txBox="1"/>
            <p:nvPr/>
          </p:nvSpPr>
          <p:spPr>
            <a:xfrm>
              <a:off x="1069687" y="2429574"/>
              <a:ext cx="315468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종이 인형 도안을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준비해요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F9FF6B7F-7700-4E40-B0D9-D25F6571CE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8076">
            <a:off x="3509624" y="1871499"/>
            <a:ext cx="2699985" cy="19090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8DE97E7C-DF84-4D40-B024-A8F6E70C1C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6279">
            <a:off x="5533316" y="2589164"/>
            <a:ext cx="2491113" cy="17613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7682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99634CA9-1DE9-4A13-94B6-D50504278365}"/>
              </a:ext>
            </a:extLst>
          </p:cNvPr>
          <p:cNvGrpSpPr/>
          <p:nvPr/>
        </p:nvGrpSpPr>
        <p:grpSpPr>
          <a:xfrm>
            <a:off x="7137188" y="1279797"/>
            <a:ext cx="1520495" cy="695110"/>
            <a:chOff x="9926108" y="6033143"/>
            <a:chExt cx="1520495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3452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 활용</a:t>
              </a: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2126DC13-60FF-4E2A-8347-23602EF2F8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4605624" y="964401"/>
            <a:ext cx="2820489" cy="33919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63F9F00-95F2-48B7-82E3-7559F0184671}"/>
              </a:ext>
            </a:extLst>
          </p:cNvPr>
          <p:cNvSpPr txBox="1"/>
          <p:nvPr/>
        </p:nvSpPr>
        <p:spPr>
          <a:xfrm>
            <a:off x="4438528" y="2186317"/>
            <a:ext cx="315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검은 선을 따라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인형을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가위로 잘라요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6A978931-0AFE-4F85-B815-435B4CD75C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510" t="1260" r="16356" b="33928"/>
          <a:stretch/>
        </p:blipFill>
        <p:spPr>
          <a:xfrm rot="10800000">
            <a:off x="1310239" y="2010383"/>
            <a:ext cx="2954040" cy="24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6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99634CA9-1DE9-4A13-94B6-D50504278365}"/>
              </a:ext>
            </a:extLst>
          </p:cNvPr>
          <p:cNvGrpSpPr/>
          <p:nvPr/>
        </p:nvGrpSpPr>
        <p:grpSpPr>
          <a:xfrm>
            <a:off x="7137188" y="1279797"/>
            <a:ext cx="1520495" cy="695110"/>
            <a:chOff x="9926108" y="6033143"/>
            <a:chExt cx="1520495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3452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 활용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="" xmlns:a16="http://schemas.microsoft.com/office/drawing/2014/main" id="{730F0B54-E375-43CF-9199-9B341C7B1559}"/>
              </a:ext>
            </a:extLst>
          </p:cNvPr>
          <p:cNvGrpSpPr/>
          <p:nvPr/>
        </p:nvGrpSpPr>
        <p:grpSpPr>
          <a:xfrm>
            <a:off x="188647" y="673040"/>
            <a:ext cx="3972953" cy="3338397"/>
            <a:chOff x="960836" y="743217"/>
            <a:chExt cx="3655623" cy="3338397"/>
          </a:xfrm>
        </p:grpSpPr>
        <p:pic>
          <p:nvPicPr>
            <p:cNvPr id="15" name="그림 14">
              <a:extLst>
                <a:ext uri="{FF2B5EF4-FFF2-40B4-BE49-F238E27FC236}">
                  <a16:creationId xmlns="" xmlns:a16="http://schemas.microsoft.com/office/drawing/2014/main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741508" flipH="1">
              <a:off x="960836" y="743217"/>
              <a:ext cx="3655623" cy="333839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0462A07A-A6A1-4532-B3AF-9E1CAAE91183}"/>
                </a:ext>
              </a:extLst>
            </p:cNvPr>
            <p:cNvSpPr txBox="1"/>
            <p:nvPr/>
          </p:nvSpPr>
          <p:spPr>
            <a:xfrm>
              <a:off x="1234730" y="1904583"/>
              <a:ext cx="2961344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안 쓰는 종이를 한 장 준비해서 돌돌 말아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종이 막대를 만들어요</a:t>
              </a:r>
              <a:r>
                <a:rPr lang="en-US" altLang="ko-KR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772C5901-68AA-4A89-8884-CC86FD3D35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5745741" flipV="1">
            <a:off x="1454409" y="2265401"/>
            <a:ext cx="2820489" cy="329025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ABF511C-E5FA-438B-9C12-CFEAA6A86AAA}"/>
              </a:ext>
            </a:extLst>
          </p:cNvPr>
          <p:cNvSpPr txBox="1"/>
          <p:nvPr/>
        </p:nvSpPr>
        <p:spPr>
          <a:xfrm flipH="1">
            <a:off x="1334606" y="3236220"/>
            <a:ext cx="306009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연필이나 펜을 끼우면</a:t>
            </a:r>
            <a:endParaRPr lang="en-US" altLang="ko-KR" sz="16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종이 막대를 만들기 쉬워요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종이 막대 대신에 </a:t>
            </a:r>
            <a:endParaRPr lang="en-US" altLang="ko-KR" sz="16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아이스크림 막대나</a:t>
            </a:r>
            <a:endParaRPr lang="en-US" altLang="ko-KR" sz="16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나무젓가락을 </a:t>
            </a:r>
            <a:endParaRPr lang="en-US" altLang="ko-KR" sz="16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쓸 수 있어요</a:t>
            </a:r>
            <a:r>
              <a:rPr lang="en-US" altLang="ko-KR" sz="1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60B4A098-6D8C-4917-9573-72D651E98DD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902" r="15192" b="40928"/>
          <a:stretch/>
        </p:blipFill>
        <p:spPr>
          <a:xfrm>
            <a:off x="4766657" y="2475147"/>
            <a:ext cx="3218406" cy="206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8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99634CA9-1DE9-4A13-94B6-D50504278365}"/>
              </a:ext>
            </a:extLst>
          </p:cNvPr>
          <p:cNvGrpSpPr/>
          <p:nvPr/>
        </p:nvGrpSpPr>
        <p:grpSpPr>
          <a:xfrm>
            <a:off x="7137188" y="1279797"/>
            <a:ext cx="1520495" cy="695110"/>
            <a:chOff x="9926108" y="6033143"/>
            <a:chExt cx="1520495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3452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 활용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="" xmlns:a16="http://schemas.microsoft.com/office/drawing/2014/main" id="{730F0B54-E375-43CF-9199-9B341C7B1559}"/>
              </a:ext>
            </a:extLst>
          </p:cNvPr>
          <p:cNvGrpSpPr/>
          <p:nvPr/>
        </p:nvGrpSpPr>
        <p:grpSpPr>
          <a:xfrm>
            <a:off x="450233" y="1040240"/>
            <a:ext cx="3972953" cy="3338397"/>
            <a:chOff x="1201528" y="1110417"/>
            <a:chExt cx="3655623" cy="3338397"/>
          </a:xfrm>
        </p:grpSpPr>
        <p:pic>
          <p:nvPicPr>
            <p:cNvPr id="15" name="그림 14">
              <a:extLst>
                <a:ext uri="{FF2B5EF4-FFF2-40B4-BE49-F238E27FC236}">
                  <a16:creationId xmlns="" xmlns:a16="http://schemas.microsoft.com/office/drawing/2014/main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741508" flipH="1">
              <a:off x="1201528" y="1110417"/>
              <a:ext cx="3655623" cy="333839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0462A07A-A6A1-4532-B3AF-9E1CAAE91183}"/>
                </a:ext>
              </a:extLst>
            </p:cNvPr>
            <p:cNvSpPr txBox="1"/>
            <p:nvPr/>
          </p:nvSpPr>
          <p:spPr>
            <a:xfrm>
              <a:off x="1468798" y="2412284"/>
              <a:ext cx="296134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종이 막대 끝은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풀이나 테이프로 붙여요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B4A2B6-A7C3-4DA6-9D2E-A1EF71A4C94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11" t="1820" r="11854" b="28469"/>
          <a:stretch/>
        </p:blipFill>
        <p:spPr>
          <a:xfrm>
            <a:off x="4445356" y="2252748"/>
            <a:ext cx="3720372" cy="24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2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99634CA9-1DE9-4A13-94B6-D50504278365}"/>
              </a:ext>
            </a:extLst>
          </p:cNvPr>
          <p:cNvGrpSpPr/>
          <p:nvPr/>
        </p:nvGrpSpPr>
        <p:grpSpPr>
          <a:xfrm>
            <a:off x="7137188" y="1279797"/>
            <a:ext cx="1520495" cy="695110"/>
            <a:chOff x="9926108" y="6033143"/>
            <a:chExt cx="1520495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3452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 활용</a:t>
              </a: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2126DC13-60FF-4E2A-8347-23602EF2F8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6094602" y="1545771"/>
            <a:ext cx="2820489" cy="33919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63F9F00-95F2-48B7-82E3-7559F0184671}"/>
              </a:ext>
            </a:extLst>
          </p:cNvPr>
          <p:cNvSpPr txBox="1"/>
          <p:nvPr/>
        </p:nvSpPr>
        <p:spPr>
          <a:xfrm>
            <a:off x="5927506" y="2767687"/>
            <a:ext cx="315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뒤에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테이프로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막대를 붙여요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F903B9C1-214D-4AF7-87FB-947B1E1B8A4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13" t="10219" r="18247" b="24882"/>
          <a:stretch/>
        </p:blipFill>
        <p:spPr>
          <a:xfrm>
            <a:off x="639253" y="1773228"/>
            <a:ext cx="5036691" cy="260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99634CA9-1DE9-4A13-94B6-D50504278365}"/>
              </a:ext>
            </a:extLst>
          </p:cNvPr>
          <p:cNvGrpSpPr/>
          <p:nvPr/>
        </p:nvGrpSpPr>
        <p:grpSpPr>
          <a:xfrm>
            <a:off x="7137188" y="1279797"/>
            <a:ext cx="1520495" cy="695110"/>
            <a:chOff x="9926108" y="6033143"/>
            <a:chExt cx="1520495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3452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 활용</a:t>
              </a: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499427DE-8353-43F1-8219-0054E0B2C9B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206" t="3230" r="6506" b="24635"/>
          <a:stretch/>
        </p:blipFill>
        <p:spPr>
          <a:xfrm>
            <a:off x="2296467" y="1330224"/>
            <a:ext cx="3449501" cy="3392316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="" xmlns:a16="http://schemas.microsoft.com/office/drawing/2014/main" id="{730F0B54-E375-43CF-9199-9B341C7B1559}"/>
              </a:ext>
            </a:extLst>
          </p:cNvPr>
          <p:cNvGrpSpPr/>
          <p:nvPr/>
        </p:nvGrpSpPr>
        <p:grpSpPr>
          <a:xfrm flipH="1">
            <a:off x="5218903" y="886146"/>
            <a:ext cx="1737497" cy="1743437"/>
            <a:chOff x="1201528" y="1110417"/>
            <a:chExt cx="3655623" cy="3338397"/>
          </a:xfrm>
        </p:grpSpPr>
        <p:pic>
          <p:nvPicPr>
            <p:cNvPr id="15" name="그림 14">
              <a:extLst>
                <a:ext uri="{FF2B5EF4-FFF2-40B4-BE49-F238E27FC236}">
                  <a16:creationId xmlns="" xmlns:a16="http://schemas.microsoft.com/office/drawing/2014/main" id="{7E661FA1-8174-4A02-85F0-1E9E9DA384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741508" flipH="1">
              <a:off x="1201528" y="1110417"/>
              <a:ext cx="3655623" cy="333839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0462A07A-A6A1-4532-B3AF-9E1CAAE91183}"/>
                </a:ext>
              </a:extLst>
            </p:cNvPr>
            <p:cNvSpPr txBox="1"/>
            <p:nvPr/>
          </p:nvSpPr>
          <p:spPr>
            <a:xfrm>
              <a:off x="1468798" y="2412284"/>
              <a:ext cx="296134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완성</a:t>
              </a:r>
              <a:r>
                <a:rPr lang="en-US" altLang="ko-KR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!</a:t>
              </a:r>
              <a:endPara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918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99634CA9-1DE9-4A13-94B6-D50504278365}"/>
              </a:ext>
            </a:extLst>
          </p:cNvPr>
          <p:cNvGrpSpPr/>
          <p:nvPr/>
        </p:nvGrpSpPr>
        <p:grpSpPr>
          <a:xfrm>
            <a:off x="7137188" y="1279797"/>
            <a:ext cx="1520495" cy="695110"/>
            <a:chOff x="9926108" y="6033143"/>
            <a:chExt cx="1520495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3452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도안 활용</a:t>
              </a: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B13D5814-3E69-42A2-9330-CA8E70AB2A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2444">
            <a:off x="844787" y="1734294"/>
            <a:ext cx="2499306" cy="3535308"/>
          </a:xfrm>
          <a:prstGeom prst="rect">
            <a:avLst/>
          </a:prstGeom>
        </p:spPr>
      </p:pic>
      <p:sp>
        <p:nvSpPr>
          <p:cNvPr id="16" name="말풍선: 모서리가 둥근 사각형 14">
            <a:extLst>
              <a:ext uri="{FF2B5EF4-FFF2-40B4-BE49-F238E27FC236}">
                <a16:creationId xmlns="" xmlns:a16="http://schemas.microsoft.com/office/drawing/2014/main" id="{02136342-2CBC-4FCE-B80F-4B6A423DBB4E}"/>
              </a:ext>
            </a:extLst>
          </p:cNvPr>
          <p:cNvSpPr/>
          <p:nvPr/>
        </p:nvSpPr>
        <p:spPr>
          <a:xfrm>
            <a:off x="3604553" y="1393348"/>
            <a:ext cx="3445007" cy="2010059"/>
          </a:xfrm>
          <a:custGeom>
            <a:avLst/>
            <a:gdLst>
              <a:gd name="connsiteX0" fmla="*/ 0 w 3445007"/>
              <a:gd name="connsiteY0" fmla="*/ 335017 h 2010059"/>
              <a:gd name="connsiteX1" fmla="*/ 335017 w 3445007"/>
              <a:gd name="connsiteY1" fmla="*/ 0 h 2010059"/>
              <a:gd name="connsiteX2" fmla="*/ 574168 w 3445007"/>
              <a:gd name="connsiteY2" fmla="*/ 0 h 2010059"/>
              <a:gd name="connsiteX3" fmla="*/ 574168 w 3445007"/>
              <a:gd name="connsiteY3" fmla="*/ 0 h 2010059"/>
              <a:gd name="connsiteX4" fmla="*/ 996181 w 3445007"/>
              <a:gd name="connsiteY4" fmla="*/ 0 h 2010059"/>
              <a:gd name="connsiteX5" fmla="*/ 1435420 w 3445007"/>
              <a:gd name="connsiteY5" fmla="*/ 0 h 2010059"/>
              <a:gd name="connsiteX6" fmla="*/ 1960119 w 3445007"/>
              <a:gd name="connsiteY6" fmla="*/ 0 h 2010059"/>
              <a:gd name="connsiteX7" fmla="*/ 2501563 w 3445007"/>
              <a:gd name="connsiteY7" fmla="*/ 0 h 2010059"/>
              <a:gd name="connsiteX8" fmla="*/ 3109990 w 3445007"/>
              <a:gd name="connsiteY8" fmla="*/ 0 h 2010059"/>
              <a:gd name="connsiteX9" fmla="*/ 3445007 w 3445007"/>
              <a:gd name="connsiteY9" fmla="*/ 335017 h 2010059"/>
              <a:gd name="connsiteX10" fmla="*/ 3445007 w 3445007"/>
              <a:gd name="connsiteY10" fmla="*/ 745400 h 2010059"/>
              <a:gd name="connsiteX11" fmla="*/ 3445007 w 3445007"/>
              <a:gd name="connsiteY11" fmla="*/ 1172534 h 2010059"/>
              <a:gd name="connsiteX12" fmla="*/ 3445007 w 3445007"/>
              <a:gd name="connsiteY12" fmla="*/ 1172534 h 2010059"/>
              <a:gd name="connsiteX13" fmla="*/ 3445007 w 3445007"/>
              <a:gd name="connsiteY13" fmla="*/ 1675049 h 2010059"/>
              <a:gd name="connsiteX14" fmla="*/ 3445007 w 3445007"/>
              <a:gd name="connsiteY14" fmla="*/ 1675042 h 2010059"/>
              <a:gd name="connsiteX15" fmla="*/ 3109990 w 3445007"/>
              <a:gd name="connsiteY15" fmla="*/ 2010059 h 2010059"/>
              <a:gd name="connsiteX16" fmla="*/ 2568546 w 3445007"/>
              <a:gd name="connsiteY16" fmla="*/ 2010059 h 2010059"/>
              <a:gd name="connsiteX17" fmla="*/ 2027101 w 3445007"/>
              <a:gd name="connsiteY17" fmla="*/ 2010059 h 2010059"/>
              <a:gd name="connsiteX18" fmla="*/ 1435420 w 3445007"/>
              <a:gd name="connsiteY18" fmla="*/ 2010059 h 2010059"/>
              <a:gd name="connsiteX19" fmla="*/ 859208 w 3445007"/>
              <a:gd name="connsiteY19" fmla="*/ 2298712 h 2010059"/>
              <a:gd name="connsiteX20" fmla="*/ 259478 w 3445007"/>
              <a:gd name="connsiteY20" fmla="*/ 2599147 h 2010059"/>
              <a:gd name="connsiteX21" fmla="*/ 574168 w 3445007"/>
              <a:gd name="connsiteY21" fmla="*/ 2010059 h 2010059"/>
              <a:gd name="connsiteX22" fmla="*/ 335017 w 3445007"/>
              <a:gd name="connsiteY22" fmla="*/ 2010059 h 2010059"/>
              <a:gd name="connsiteX23" fmla="*/ 0 w 3445007"/>
              <a:gd name="connsiteY23" fmla="*/ 1675042 h 2010059"/>
              <a:gd name="connsiteX24" fmla="*/ 0 w 3445007"/>
              <a:gd name="connsiteY24" fmla="*/ 1675049 h 2010059"/>
              <a:gd name="connsiteX25" fmla="*/ 0 w 3445007"/>
              <a:gd name="connsiteY25" fmla="*/ 1172534 h 2010059"/>
              <a:gd name="connsiteX26" fmla="*/ 0 w 3445007"/>
              <a:gd name="connsiteY26" fmla="*/ 1172534 h 2010059"/>
              <a:gd name="connsiteX27" fmla="*/ 0 w 3445007"/>
              <a:gd name="connsiteY27" fmla="*/ 753776 h 2010059"/>
              <a:gd name="connsiteX28" fmla="*/ 0 w 3445007"/>
              <a:gd name="connsiteY28" fmla="*/ 335017 h 201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45007" h="2010059" fill="none" extrusionOk="0">
                <a:moveTo>
                  <a:pt x="0" y="335017"/>
                </a:moveTo>
                <a:cubicBezTo>
                  <a:pt x="20094" y="152366"/>
                  <a:pt x="154085" y="17064"/>
                  <a:pt x="335017" y="0"/>
                </a:cubicBezTo>
                <a:cubicBezTo>
                  <a:pt x="439454" y="4757"/>
                  <a:pt x="486914" y="-11389"/>
                  <a:pt x="574168" y="0"/>
                </a:cubicBezTo>
                <a:lnTo>
                  <a:pt x="574168" y="0"/>
                </a:lnTo>
                <a:cubicBezTo>
                  <a:pt x="726687" y="-7419"/>
                  <a:pt x="792874" y="12097"/>
                  <a:pt x="996181" y="0"/>
                </a:cubicBezTo>
                <a:cubicBezTo>
                  <a:pt x="1199488" y="-12097"/>
                  <a:pt x="1270168" y="-47"/>
                  <a:pt x="1435420" y="0"/>
                </a:cubicBezTo>
                <a:cubicBezTo>
                  <a:pt x="1577502" y="24545"/>
                  <a:pt x="1780614" y="5595"/>
                  <a:pt x="1960119" y="0"/>
                </a:cubicBezTo>
                <a:cubicBezTo>
                  <a:pt x="2139624" y="-5595"/>
                  <a:pt x="2274311" y="-14623"/>
                  <a:pt x="2501563" y="0"/>
                </a:cubicBezTo>
                <a:cubicBezTo>
                  <a:pt x="2728815" y="14623"/>
                  <a:pt x="2920366" y="-26592"/>
                  <a:pt x="3109990" y="0"/>
                </a:cubicBezTo>
                <a:cubicBezTo>
                  <a:pt x="3320029" y="-11446"/>
                  <a:pt x="3442466" y="138958"/>
                  <a:pt x="3445007" y="335017"/>
                </a:cubicBezTo>
                <a:cubicBezTo>
                  <a:pt x="3463488" y="462522"/>
                  <a:pt x="3430167" y="649776"/>
                  <a:pt x="3445007" y="745400"/>
                </a:cubicBezTo>
                <a:cubicBezTo>
                  <a:pt x="3459847" y="841024"/>
                  <a:pt x="3452980" y="1007991"/>
                  <a:pt x="3445007" y="1172534"/>
                </a:cubicBezTo>
                <a:lnTo>
                  <a:pt x="3445007" y="1172534"/>
                </a:lnTo>
                <a:cubicBezTo>
                  <a:pt x="3459979" y="1372921"/>
                  <a:pt x="3419893" y="1498195"/>
                  <a:pt x="3445007" y="1675049"/>
                </a:cubicBezTo>
                <a:lnTo>
                  <a:pt x="3445007" y="1675042"/>
                </a:lnTo>
                <a:cubicBezTo>
                  <a:pt x="3439857" y="1828632"/>
                  <a:pt x="3272275" y="2021730"/>
                  <a:pt x="3109990" y="2010059"/>
                </a:cubicBezTo>
                <a:cubicBezTo>
                  <a:pt x="2941484" y="2007907"/>
                  <a:pt x="2790472" y="2030578"/>
                  <a:pt x="2568546" y="2010059"/>
                </a:cubicBezTo>
                <a:cubicBezTo>
                  <a:pt x="2346620" y="1989540"/>
                  <a:pt x="2277152" y="1992561"/>
                  <a:pt x="2027101" y="2010059"/>
                </a:cubicBezTo>
                <a:cubicBezTo>
                  <a:pt x="1777051" y="2027557"/>
                  <a:pt x="1604225" y="2033552"/>
                  <a:pt x="1435420" y="2010059"/>
                </a:cubicBezTo>
                <a:cubicBezTo>
                  <a:pt x="1191030" y="2149584"/>
                  <a:pt x="1095737" y="2214904"/>
                  <a:pt x="859208" y="2298712"/>
                </a:cubicBezTo>
                <a:cubicBezTo>
                  <a:pt x="622679" y="2382520"/>
                  <a:pt x="534029" y="2427306"/>
                  <a:pt x="259478" y="2599147"/>
                </a:cubicBezTo>
                <a:cubicBezTo>
                  <a:pt x="344510" y="2419442"/>
                  <a:pt x="447133" y="2177827"/>
                  <a:pt x="574168" y="2010059"/>
                </a:cubicBezTo>
                <a:cubicBezTo>
                  <a:pt x="497770" y="2001009"/>
                  <a:pt x="447833" y="2015281"/>
                  <a:pt x="335017" y="2010059"/>
                </a:cubicBezTo>
                <a:cubicBezTo>
                  <a:pt x="166151" y="2025935"/>
                  <a:pt x="11138" y="1845778"/>
                  <a:pt x="0" y="1675042"/>
                </a:cubicBezTo>
                <a:lnTo>
                  <a:pt x="0" y="1675049"/>
                </a:lnTo>
                <a:cubicBezTo>
                  <a:pt x="-3037" y="1533969"/>
                  <a:pt x="19719" y="1273583"/>
                  <a:pt x="0" y="1172534"/>
                </a:cubicBezTo>
                <a:lnTo>
                  <a:pt x="0" y="1172534"/>
                </a:lnTo>
                <a:cubicBezTo>
                  <a:pt x="-19336" y="1077293"/>
                  <a:pt x="15361" y="846618"/>
                  <a:pt x="0" y="753776"/>
                </a:cubicBezTo>
                <a:cubicBezTo>
                  <a:pt x="-15361" y="660934"/>
                  <a:pt x="16021" y="515552"/>
                  <a:pt x="0" y="335017"/>
                </a:cubicBezTo>
                <a:close/>
              </a:path>
              <a:path w="3445007" h="2010059" stroke="0" extrusionOk="0">
                <a:moveTo>
                  <a:pt x="0" y="335017"/>
                </a:moveTo>
                <a:cubicBezTo>
                  <a:pt x="8401" y="107495"/>
                  <a:pt x="164056" y="6074"/>
                  <a:pt x="335017" y="0"/>
                </a:cubicBezTo>
                <a:cubicBezTo>
                  <a:pt x="429496" y="-9000"/>
                  <a:pt x="496142" y="1843"/>
                  <a:pt x="574168" y="0"/>
                </a:cubicBezTo>
                <a:lnTo>
                  <a:pt x="574168" y="0"/>
                </a:lnTo>
                <a:cubicBezTo>
                  <a:pt x="742320" y="1364"/>
                  <a:pt x="824653" y="678"/>
                  <a:pt x="1022019" y="0"/>
                </a:cubicBezTo>
                <a:cubicBezTo>
                  <a:pt x="1219385" y="-678"/>
                  <a:pt x="1311865" y="2996"/>
                  <a:pt x="1435420" y="0"/>
                </a:cubicBezTo>
                <a:cubicBezTo>
                  <a:pt x="1672891" y="-8962"/>
                  <a:pt x="1765027" y="-23287"/>
                  <a:pt x="1976864" y="0"/>
                </a:cubicBezTo>
                <a:cubicBezTo>
                  <a:pt x="2188701" y="23287"/>
                  <a:pt x="2330462" y="19356"/>
                  <a:pt x="2501563" y="0"/>
                </a:cubicBezTo>
                <a:cubicBezTo>
                  <a:pt x="2672664" y="-19356"/>
                  <a:pt x="2852995" y="-15508"/>
                  <a:pt x="3109990" y="0"/>
                </a:cubicBezTo>
                <a:cubicBezTo>
                  <a:pt x="3320091" y="-19356"/>
                  <a:pt x="3450120" y="135895"/>
                  <a:pt x="3445007" y="335017"/>
                </a:cubicBezTo>
                <a:cubicBezTo>
                  <a:pt x="3455622" y="463079"/>
                  <a:pt x="3429412" y="549618"/>
                  <a:pt x="3445007" y="753776"/>
                </a:cubicBezTo>
                <a:cubicBezTo>
                  <a:pt x="3460602" y="957934"/>
                  <a:pt x="3445559" y="985861"/>
                  <a:pt x="3445007" y="1172534"/>
                </a:cubicBezTo>
                <a:lnTo>
                  <a:pt x="3445007" y="1172534"/>
                </a:lnTo>
                <a:cubicBezTo>
                  <a:pt x="3462341" y="1289827"/>
                  <a:pt x="3436759" y="1480181"/>
                  <a:pt x="3445007" y="1675049"/>
                </a:cubicBezTo>
                <a:lnTo>
                  <a:pt x="3445007" y="1675042"/>
                </a:lnTo>
                <a:cubicBezTo>
                  <a:pt x="3439541" y="1896273"/>
                  <a:pt x="3295547" y="1990859"/>
                  <a:pt x="3109990" y="2010059"/>
                </a:cubicBezTo>
                <a:cubicBezTo>
                  <a:pt x="2935019" y="2031739"/>
                  <a:pt x="2738798" y="2015958"/>
                  <a:pt x="2602037" y="2010059"/>
                </a:cubicBezTo>
                <a:cubicBezTo>
                  <a:pt x="2465276" y="2004160"/>
                  <a:pt x="2222513" y="2017005"/>
                  <a:pt x="2094084" y="2010059"/>
                </a:cubicBezTo>
                <a:cubicBezTo>
                  <a:pt x="1965655" y="2003113"/>
                  <a:pt x="1653571" y="1991630"/>
                  <a:pt x="1435420" y="2010059"/>
                </a:cubicBezTo>
                <a:cubicBezTo>
                  <a:pt x="1216947" y="2138131"/>
                  <a:pt x="1077522" y="2204680"/>
                  <a:pt x="847449" y="2304603"/>
                </a:cubicBezTo>
                <a:cubicBezTo>
                  <a:pt x="617376" y="2404526"/>
                  <a:pt x="457664" y="2483244"/>
                  <a:pt x="259478" y="2599147"/>
                </a:cubicBezTo>
                <a:cubicBezTo>
                  <a:pt x="389554" y="2388110"/>
                  <a:pt x="449103" y="2274272"/>
                  <a:pt x="574168" y="2010059"/>
                </a:cubicBezTo>
                <a:cubicBezTo>
                  <a:pt x="489605" y="2019909"/>
                  <a:pt x="432989" y="2004125"/>
                  <a:pt x="335017" y="2010059"/>
                </a:cubicBezTo>
                <a:cubicBezTo>
                  <a:pt x="171735" y="2002200"/>
                  <a:pt x="-41630" y="1858628"/>
                  <a:pt x="0" y="1675042"/>
                </a:cubicBezTo>
                <a:lnTo>
                  <a:pt x="0" y="1675049"/>
                </a:lnTo>
                <a:cubicBezTo>
                  <a:pt x="14925" y="1569146"/>
                  <a:pt x="16064" y="1323452"/>
                  <a:pt x="0" y="1172534"/>
                </a:cubicBezTo>
                <a:lnTo>
                  <a:pt x="0" y="1172534"/>
                </a:lnTo>
                <a:cubicBezTo>
                  <a:pt x="-16768" y="1049386"/>
                  <a:pt x="20284" y="940612"/>
                  <a:pt x="0" y="762151"/>
                </a:cubicBezTo>
                <a:cubicBezTo>
                  <a:pt x="-20284" y="583690"/>
                  <a:pt x="-6791" y="450169"/>
                  <a:pt x="0" y="33501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선생님이 읽어 주시는</a:t>
            </a:r>
            <a:endParaRPr lang="en-US" altLang="ko-KR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옛적에</a:t>
            </a:r>
            <a:r>
              <a:rPr lang="en-US" altLang="ko-KR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~’</a:t>
            </a:r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를 </a:t>
            </a:r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들으며</a:t>
            </a:r>
            <a:endParaRPr lang="en-US" altLang="ko-KR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연극을 </a:t>
            </a:r>
            <a:endParaRPr lang="en-US" altLang="ko-KR" sz="2400" dirty="0" smtClean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 보세요</a:t>
            </a:r>
            <a:r>
              <a:rPr lang="en-US" altLang="ko-KR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101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51A5A4FF-69B1-47DA-AD7C-DF9621E37A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61496">
            <a:off x="6189458" y="595124"/>
            <a:ext cx="3007803" cy="1469966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586BE17A-AAAD-45E6-9057-CF55BF4CBDA7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just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이번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차시에서는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옛적에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말놀이로 수업을 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동기유발에서는 내가 할머니나 할아버지 혹은 주변의 어른들께 들은 옛날 이야기를 떠올립니다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&lt;2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학기 국어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 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‘2.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소리와 모양을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흉내내요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’&gt;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와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연관하여 흉내 내는 말들을 찾습니다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흉내 말들로 문장을 만들어 본 다음 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종이 인형을 만듭니다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만든 종이 인형을 가지고 흉내 내는 말에 어울리게 연극을 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이번 수업에서 학생들이 다양한 흉내 내기를 하며 즐거움을 느끼길 바랍니다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79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다음 시간에는</a:t>
            </a:r>
            <a:endParaRPr lang="ko-KR" altLang="en-US" sz="3200" dirty="0">
              <a:solidFill>
                <a:srgbClr val="00B05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장승을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만들어 봅시다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54925" y="2709837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7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="" xmlns:a16="http://schemas.microsoft.com/office/drawing/2014/main" id="{0DC1BA6A-E0B9-4CB2-AB7D-D2C3931B4432}"/>
              </a:ext>
            </a:extLst>
          </p:cNvPr>
          <p:cNvSpPr/>
          <p:nvPr/>
        </p:nvSpPr>
        <p:spPr>
          <a:xfrm>
            <a:off x="0" y="182131"/>
            <a:ext cx="9436813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아는 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옛적에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~’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이야기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발표하기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="" xmlns:a16="http://schemas.microsoft.com/office/drawing/2014/main" id="{55F02148-9007-4720-A564-BCB57242ACA8}"/>
              </a:ext>
            </a:extLst>
          </p:cNvPr>
          <p:cNvSpPr/>
          <p:nvPr/>
        </p:nvSpPr>
        <p:spPr>
          <a:xfrm>
            <a:off x="4103949" y="1389983"/>
            <a:ext cx="3043046" cy="1398797"/>
          </a:xfrm>
          <a:custGeom>
            <a:avLst/>
            <a:gdLst>
              <a:gd name="connsiteX0" fmla="*/ 0 w 3043046"/>
              <a:gd name="connsiteY0" fmla="*/ 233137 h 1398797"/>
              <a:gd name="connsiteX1" fmla="*/ 233137 w 3043046"/>
              <a:gd name="connsiteY1" fmla="*/ 0 h 1398797"/>
              <a:gd name="connsiteX2" fmla="*/ 507174 w 3043046"/>
              <a:gd name="connsiteY2" fmla="*/ 0 h 1398797"/>
              <a:gd name="connsiteX3" fmla="*/ 507174 w 3043046"/>
              <a:gd name="connsiteY3" fmla="*/ 0 h 1398797"/>
              <a:gd name="connsiteX4" fmla="*/ 879947 w 3043046"/>
              <a:gd name="connsiteY4" fmla="*/ 0 h 1398797"/>
              <a:gd name="connsiteX5" fmla="*/ 1267936 w 3043046"/>
              <a:gd name="connsiteY5" fmla="*/ 0 h 1398797"/>
              <a:gd name="connsiteX6" fmla="*/ 1735668 w 3043046"/>
              <a:gd name="connsiteY6" fmla="*/ 0 h 1398797"/>
              <a:gd name="connsiteX7" fmla="*/ 2234239 w 3043046"/>
              <a:gd name="connsiteY7" fmla="*/ 0 h 1398797"/>
              <a:gd name="connsiteX8" fmla="*/ 2809909 w 3043046"/>
              <a:gd name="connsiteY8" fmla="*/ 0 h 1398797"/>
              <a:gd name="connsiteX9" fmla="*/ 3043046 w 3043046"/>
              <a:gd name="connsiteY9" fmla="*/ 233137 h 1398797"/>
              <a:gd name="connsiteX10" fmla="*/ 3043046 w 3043046"/>
              <a:gd name="connsiteY10" fmla="*/ 815965 h 1398797"/>
              <a:gd name="connsiteX11" fmla="*/ 3043046 w 3043046"/>
              <a:gd name="connsiteY11" fmla="*/ 815965 h 1398797"/>
              <a:gd name="connsiteX12" fmla="*/ 3043046 w 3043046"/>
              <a:gd name="connsiteY12" fmla="*/ 1165664 h 1398797"/>
              <a:gd name="connsiteX13" fmla="*/ 3043046 w 3043046"/>
              <a:gd name="connsiteY13" fmla="*/ 1165660 h 1398797"/>
              <a:gd name="connsiteX14" fmla="*/ 2809909 w 3043046"/>
              <a:gd name="connsiteY14" fmla="*/ 1398797 h 1398797"/>
              <a:gd name="connsiteX15" fmla="*/ 2265079 w 3043046"/>
              <a:gd name="connsiteY15" fmla="*/ 1398797 h 1398797"/>
              <a:gd name="connsiteX16" fmla="*/ 1751088 w 3043046"/>
              <a:gd name="connsiteY16" fmla="*/ 1398797 h 1398797"/>
              <a:gd name="connsiteX17" fmla="*/ 1267936 w 3043046"/>
              <a:gd name="connsiteY17" fmla="*/ 1398797 h 1398797"/>
              <a:gd name="connsiteX18" fmla="*/ 769344 w 3043046"/>
              <a:gd name="connsiteY18" fmla="*/ 1595571 h 1398797"/>
              <a:gd name="connsiteX19" fmla="*/ 229202 w 3043046"/>
              <a:gd name="connsiteY19" fmla="*/ 1808742 h 1398797"/>
              <a:gd name="connsiteX20" fmla="*/ 507174 w 3043046"/>
              <a:gd name="connsiteY20" fmla="*/ 1398797 h 1398797"/>
              <a:gd name="connsiteX21" fmla="*/ 233137 w 3043046"/>
              <a:gd name="connsiteY21" fmla="*/ 1398797 h 1398797"/>
              <a:gd name="connsiteX22" fmla="*/ 0 w 3043046"/>
              <a:gd name="connsiteY22" fmla="*/ 1165660 h 1398797"/>
              <a:gd name="connsiteX23" fmla="*/ 0 w 3043046"/>
              <a:gd name="connsiteY23" fmla="*/ 1165664 h 1398797"/>
              <a:gd name="connsiteX24" fmla="*/ 0 w 3043046"/>
              <a:gd name="connsiteY24" fmla="*/ 815965 h 1398797"/>
              <a:gd name="connsiteX25" fmla="*/ 0 w 3043046"/>
              <a:gd name="connsiteY25" fmla="*/ 815965 h 1398797"/>
              <a:gd name="connsiteX26" fmla="*/ 0 w 3043046"/>
              <a:gd name="connsiteY26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043046" h="1398797" fill="none" extrusionOk="0">
                <a:moveTo>
                  <a:pt x="0" y="233137"/>
                </a:moveTo>
                <a:cubicBezTo>
                  <a:pt x="-2636" y="89924"/>
                  <a:pt x="112644" y="11899"/>
                  <a:pt x="233137" y="0"/>
                </a:cubicBezTo>
                <a:cubicBezTo>
                  <a:pt x="304925" y="-10993"/>
                  <a:pt x="383862" y="8111"/>
                  <a:pt x="507174" y="0"/>
                </a:cubicBezTo>
                <a:lnTo>
                  <a:pt x="507174" y="0"/>
                </a:lnTo>
                <a:cubicBezTo>
                  <a:pt x="585686" y="-415"/>
                  <a:pt x="764241" y="-15438"/>
                  <a:pt x="879947" y="0"/>
                </a:cubicBezTo>
                <a:cubicBezTo>
                  <a:pt x="995653" y="15438"/>
                  <a:pt x="1153504" y="-1718"/>
                  <a:pt x="1267936" y="0"/>
                </a:cubicBezTo>
                <a:cubicBezTo>
                  <a:pt x="1452839" y="-7313"/>
                  <a:pt x="1530441" y="22130"/>
                  <a:pt x="1735668" y="0"/>
                </a:cubicBezTo>
                <a:cubicBezTo>
                  <a:pt x="1940895" y="-22130"/>
                  <a:pt x="2035500" y="-15478"/>
                  <a:pt x="2234239" y="0"/>
                </a:cubicBezTo>
                <a:cubicBezTo>
                  <a:pt x="2432978" y="15478"/>
                  <a:pt x="2567588" y="-27373"/>
                  <a:pt x="2809909" y="0"/>
                </a:cubicBezTo>
                <a:cubicBezTo>
                  <a:pt x="2946384" y="-12995"/>
                  <a:pt x="3037112" y="130828"/>
                  <a:pt x="3043046" y="233137"/>
                </a:cubicBezTo>
                <a:cubicBezTo>
                  <a:pt x="3068907" y="489575"/>
                  <a:pt x="3029464" y="593788"/>
                  <a:pt x="3043046" y="815965"/>
                </a:cubicBezTo>
                <a:lnTo>
                  <a:pt x="3043046" y="815965"/>
                </a:lnTo>
                <a:cubicBezTo>
                  <a:pt x="3038339" y="888888"/>
                  <a:pt x="3043416" y="1092214"/>
                  <a:pt x="3043046" y="1165664"/>
                </a:cubicBezTo>
                <a:lnTo>
                  <a:pt x="3043046" y="1165660"/>
                </a:lnTo>
                <a:cubicBezTo>
                  <a:pt x="3033283" y="1302514"/>
                  <a:pt x="2959965" y="1401854"/>
                  <a:pt x="2809909" y="1398797"/>
                </a:cubicBezTo>
                <a:cubicBezTo>
                  <a:pt x="2677622" y="1394806"/>
                  <a:pt x="2447799" y="1397152"/>
                  <a:pt x="2265079" y="1398797"/>
                </a:cubicBezTo>
                <a:cubicBezTo>
                  <a:pt x="2082359" y="1400443"/>
                  <a:pt x="1974700" y="1402823"/>
                  <a:pt x="1751088" y="1398797"/>
                </a:cubicBezTo>
                <a:cubicBezTo>
                  <a:pt x="1527476" y="1394771"/>
                  <a:pt x="1479674" y="1415781"/>
                  <a:pt x="1267936" y="1398797"/>
                </a:cubicBezTo>
                <a:cubicBezTo>
                  <a:pt x="1048655" y="1473920"/>
                  <a:pt x="982237" y="1517950"/>
                  <a:pt x="769344" y="1595571"/>
                </a:cubicBezTo>
                <a:cubicBezTo>
                  <a:pt x="556451" y="1673192"/>
                  <a:pt x="405004" y="1719136"/>
                  <a:pt x="229202" y="1808742"/>
                </a:cubicBezTo>
                <a:cubicBezTo>
                  <a:pt x="308592" y="1725444"/>
                  <a:pt x="427081" y="1516041"/>
                  <a:pt x="507174" y="1398797"/>
                </a:cubicBezTo>
                <a:cubicBezTo>
                  <a:pt x="433453" y="1403349"/>
                  <a:pt x="315323" y="1412063"/>
                  <a:pt x="233137" y="1398797"/>
                </a:cubicBezTo>
                <a:cubicBezTo>
                  <a:pt x="103168" y="1393846"/>
                  <a:pt x="4960" y="1296760"/>
                  <a:pt x="0" y="1165660"/>
                </a:cubicBezTo>
                <a:lnTo>
                  <a:pt x="0" y="1165664"/>
                </a:lnTo>
                <a:cubicBezTo>
                  <a:pt x="-7303" y="1080427"/>
                  <a:pt x="-15328" y="945347"/>
                  <a:pt x="0" y="815965"/>
                </a:cubicBezTo>
                <a:lnTo>
                  <a:pt x="0" y="815965"/>
                </a:lnTo>
                <a:cubicBezTo>
                  <a:pt x="23964" y="561331"/>
                  <a:pt x="24197" y="453508"/>
                  <a:pt x="0" y="233137"/>
                </a:cubicBezTo>
                <a:close/>
              </a:path>
              <a:path w="3043046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64793" y="-10588"/>
                  <a:pt x="435076" y="3208"/>
                  <a:pt x="507174" y="0"/>
                </a:cubicBezTo>
                <a:lnTo>
                  <a:pt x="507174" y="0"/>
                </a:lnTo>
                <a:cubicBezTo>
                  <a:pt x="600392" y="11982"/>
                  <a:pt x="816908" y="-14613"/>
                  <a:pt x="902770" y="0"/>
                </a:cubicBezTo>
                <a:cubicBezTo>
                  <a:pt x="988632" y="14613"/>
                  <a:pt x="1161039" y="-2366"/>
                  <a:pt x="1267936" y="0"/>
                </a:cubicBezTo>
                <a:cubicBezTo>
                  <a:pt x="1514886" y="-10288"/>
                  <a:pt x="1590497" y="-12942"/>
                  <a:pt x="1766507" y="0"/>
                </a:cubicBezTo>
                <a:cubicBezTo>
                  <a:pt x="1942517" y="12942"/>
                  <a:pt x="2152791" y="11376"/>
                  <a:pt x="2249659" y="0"/>
                </a:cubicBezTo>
                <a:cubicBezTo>
                  <a:pt x="2346527" y="-11376"/>
                  <a:pt x="2566789" y="13346"/>
                  <a:pt x="2809909" y="0"/>
                </a:cubicBezTo>
                <a:cubicBezTo>
                  <a:pt x="2961105" y="-17320"/>
                  <a:pt x="3048004" y="90710"/>
                  <a:pt x="3043046" y="233137"/>
                </a:cubicBezTo>
                <a:cubicBezTo>
                  <a:pt x="3032552" y="377747"/>
                  <a:pt x="3038188" y="677780"/>
                  <a:pt x="3043046" y="815965"/>
                </a:cubicBezTo>
                <a:lnTo>
                  <a:pt x="3043046" y="815965"/>
                </a:lnTo>
                <a:cubicBezTo>
                  <a:pt x="3050649" y="953864"/>
                  <a:pt x="3042232" y="1061170"/>
                  <a:pt x="3043046" y="1165664"/>
                </a:cubicBezTo>
                <a:lnTo>
                  <a:pt x="3043046" y="1165660"/>
                </a:lnTo>
                <a:cubicBezTo>
                  <a:pt x="3056724" y="1298651"/>
                  <a:pt x="2921995" y="1389785"/>
                  <a:pt x="2809909" y="1398797"/>
                </a:cubicBezTo>
                <a:cubicBezTo>
                  <a:pt x="2690157" y="1396496"/>
                  <a:pt x="2465184" y="1379831"/>
                  <a:pt x="2280498" y="1398797"/>
                </a:cubicBezTo>
                <a:cubicBezTo>
                  <a:pt x="2095812" y="1417763"/>
                  <a:pt x="1916360" y="1376073"/>
                  <a:pt x="1781927" y="1398797"/>
                </a:cubicBezTo>
                <a:cubicBezTo>
                  <a:pt x="1647494" y="1421521"/>
                  <a:pt x="1515014" y="1400839"/>
                  <a:pt x="1267936" y="1398797"/>
                </a:cubicBezTo>
                <a:cubicBezTo>
                  <a:pt x="1014136" y="1521196"/>
                  <a:pt x="981924" y="1533176"/>
                  <a:pt x="738182" y="1607869"/>
                </a:cubicBezTo>
                <a:cubicBezTo>
                  <a:pt x="494440" y="1682561"/>
                  <a:pt x="369594" y="1743477"/>
                  <a:pt x="229202" y="1808742"/>
                </a:cubicBezTo>
                <a:cubicBezTo>
                  <a:pt x="326154" y="1665258"/>
                  <a:pt x="352734" y="1586995"/>
                  <a:pt x="507174" y="1398797"/>
                </a:cubicBezTo>
                <a:cubicBezTo>
                  <a:pt x="391824" y="1401150"/>
                  <a:pt x="344391" y="1408278"/>
                  <a:pt x="233137" y="1398797"/>
                </a:cubicBezTo>
                <a:cubicBezTo>
                  <a:pt x="108694" y="1410241"/>
                  <a:pt x="-10173" y="1272293"/>
                  <a:pt x="0" y="1165660"/>
                </a:cubicBezTo>
                <a:lnTo>
                  <a:pt x="0" y="1165664"/>
                </a:lnTo>
                <a:cubicBezTo>
                  <a:pt x="-3341" y="1077605"/>
                  <a:pt x="15103" y="910325"/>
                  <a:pt x="0" y="815965"/>
                </a:cubicBezTo>
                <a:lnTo>
                  <a:pt x="0" y="815965"/>
                </a:lnTo>
                <a:cubicBezTo>
                  <a:pt x="-13514" y="609452"/>
                  <a:pt x="-10152" y="522091"/>
                  <a:pt x="0" y="23313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주변의 어른들이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옛적에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하고 이야기를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들려주신 적이 있나요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28628E06-DB08-4C44-9711-AD781AE70C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733" y="994441"/>
            <a:ext cx="5143500" cy="5143500"/>
          </a:xfrm>
          <a:prstGeom prst="rect">
            <a:avLst/>
          </a:prstGeom>
        </p:spPr>
      </p:pic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7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8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="" xmlns:a16="http://schemas.microsoft.com/office/drawing/2014/main" id="{0DC1BA6A-E0B9-4CB2-AB7D-D2C3931B4432}"/>
              </a:ext>
            </a:extLst>
          </p:cNvPr>
          <p:cNvSpPr/>
          <p:nvPr/>
        </p:nvSpPr>
        <p:spPr>
          <a:xfrm>
            <a:off x="0" y="182131"/>
            <a:ext cx="9436813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아는 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옛적에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~’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이야기 발표하기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="" xmlns:a16="http://schemas.microsoft.com/office/drawing/2014/main" id="{55F02148-9007-4720-A564-BCB57242ACA8}"/>
              </a:ext>
            </a:extLst>
          </p:cNvPr>
          <p:cNvSpPr/>
          <p:nvPr/>
        </p:nvSpPr>
        <p:spPr>
          <a:xfrm flipH="1">
            <a:off x="1078703" y="1389983"/>
            <a:ext cx="3068423" cy="1398797"/>
          </a:xfrm>
          <a:custGeom>
            <a:avLst/>
            <a:gdLst>
              <a:gd name="connsiteX0" fmla="*/ 0 w 3068423"/>
              <a:gd name="connsiteY0" fmla="*/ 233137 h 1398797"/>
              <a:gd name="connsiteX1" fmla="*/ 233137 w 3068423"/>
              <a:gd name="connsiteY1" fmla="*/ 0 h 1398797"/>
              <a:gd name="connsiteX2" fmla="*/ 511404 w 3068423"/>
              <a:gd name="connsiteY2" fmla="*/ 0 h 1398797"/>
              <a:gd name="connsiteX3" fmla="*/ 511404 w 3068423"/>
              <a:gd name="connsiteY3" fmla="*/ 0 h 1398797"/>
              <a:gd name="connsiteX4" fmla="*/ 887286 w 3068423"/>
              <a:gd name="connsiteY4" fmla="*/ 0 h 1398797"/>
              <a:gd name="connsiteX5" fmla="*/ 1278510 w 3068423"/>
              <a:gd name="connsiteY5" fmla="*/ 0 h 1398797"/>
              <a:gd name="connsiteX6" fmla="*/ 1750732 w 3068423"/>
              <a:gd name="connsiteY6" fmla="*/ 0 h 1398797"/>
              <a:gd name="connsiteX7" fmla="*/ 2254090 w 3068423"/>
              <a:gd name="connsiteY7" fmla="*/ 0 h 1398797"/>
              <a:gd name="connsiteX8" fmla="*/ 2835286 w 3068423"/>
              <a:gd name="connsiteY8" fmla="*/ 0 h 1398797"/>
              <a:gd name="connsiteX9" fmla="*/ 3068423 w 3068423"/>
              <a:gd name="connsiteY9" fmla="*/ 233137 h 1398797"/>
              <a:gd name="connsiteX10" fmla="*/ 3068423 w 3068423"/>
              <a:gd name="connsiteY10" fmla="*/ 815965 h 1398797"/>
              <a:gd name="connsiteX11" fmla="*/ 3068423 w 3068423"/>
              <a:gd name="connsiteY11" fmla="*/ 815965 h 1398797"/>
              <a:gd name="connsiteX12" fmla="*/ 3068423 w 3068423"/>
              <a:gd name="connsiteY12" fmla="*/ 1165664 h 1398797"/>
              <a:gd name="connsiteX13" fmla="*/ 3068423 w 3068423"/>
              <a:gd name="connsiteY13" fmla="*/ 1165660 h 1398797"/>
              <a:gd name="connsiteX14" fmla="*/ 2835286 w 3068423"/>
              <a:gd name="connsiteY14" fmla="*/ 1398797 h 1398797"/>
              <a:gd name="connsiteX15" fmla="*/ 2285225 w 3068423"/>
              <a:gd name="connsiteY15" fmla="*/ 1398797 h 1398797"/>
              <a:gd name="connsiteX16" fmla="*/ 1766300 w 3068423"/>
              <a:gd name="connsiteY16" fmla="*/ 1398797 h 1398797"/>
              <a:gd name="connsiteX17" fmla="*/ 1278510 w 3068423"/>
              <a:gd name="connsiteY17" fmla="*/ 1398797 h 1398797"/>
              <a:gd name="connsiteX18" fmla="*/ 775760 w 3068423"/>
              <a:gd name="connsiteY18" fmla="*/ 1595571 h 1398797"/>
              <a:gd name="connsiteX19" fmla="*/ 231114 w 3068423"/>
              <a:gd name="connsiteY19" fmla="*/ 1808742 h 1398797"/>
              <a:gd name="connsiteX20" fmla="*/ 511404 w 3068423"/>
              <a:gd name="connsiteY20" fmla="*/ 1398797 h 1398797"/>
              <a:gd name="connsiteX21" fmla="*/ 233137 w 3068423"/>
              <a:gd name="connsiteY21" fmla="*/ 1398797 h 1398797"/>
              <a:gd name="connsiteX22" fmla="*/ 0 w 3068423"/>
              <a:gd name="connsiteY22" fmla="*/ 1165660 h 1398797"/>
              <a:gd name="connsiteX23" fmla="*/ 0 w 3068423"/>
              <a:gd name="connsiteY23" fmla="*/ 1165664 h 1398797"/>
              <a:gd name="connsiteX24" fmla="*/ 0 w 3068423"/>
              <a:gd name="connsiteY24" fmla="*/ 815965 h 1398797"/>
              <a:gd name="connsiteX25" fmla="*/ 0 w 3068423"/>
              <a:gd name="connsiteY25" fmla="*/ 815965 h 1398797"/>
              <a:gd name="connsiteX26" fmla="*/ 0 w 3068423"/>
              <a:gd name="connsiteY26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068423" h="1398797" fill="none" extrusionOk="0">
                <a:moveTo>
                  <a:pt x="0" y="233137"/>
                </a:moveTo>
                <a:cubicBezTo>
                  <a:pt x="-2636" y="89924"/>
                  <a:pt x="112644" y="11899"/>
                  <a:pt x="233137" y="0"/>
                </a:cubicBezTo>
                <a:cubicBezTo>
                  <a:pt x="346121" y="-6258"/>
                  <a:pt x="453971" y="8176"/>
                  <a:pt x="511404" y="0"/>
                </a:cubicBezTo>
                <a:lnTo>
                  <a:pt x="511404" y="0"/>
                </a:lnTo>
                <a:cubicBezTo>
                  <a:pt x="639620" y="-1540"/>
                  <a:pt x="800371" y="12822"/>
                  <a:pt x="887286" y="0"/>
                </a:cubicBezTo>
                <a:cubicBezTo>
                  <a:pt x="974201" y="-12822"/>
                  <a:pt x="1096666" y="-16882"/>
                  <a:pt x="1278510" y="0"/>
                </a:cubicBezTo>
                <a:cubicBezTo>
                  <a:pt x="1385685" y="-12792"/>
                  <a:pt x="1651846" y="-3844"/>
                  <a:pt x="1750732" y="0"/>
                </a:cubicBezTo>
                <a:cubicBezTo>
                  <a:pt x="1849618" y="3844"/>
                  <a:pt x="2125200" y="-4597"/>
                  <a:pt x="2254090" y="0"/>
                </a:cubicBezTo>
                <a:cubicBezTo>
                  <a:pt x="2382980" y="4597"/>
                  <a:pt x="2546510" y="-6073"/>
                  <a:pt x="2835286" y="0"/>
                </a:cubicBezTo>
                <a:cubicBezTo>
                  <a:pt x="2971761" y="-12995"/>
                  <a:pt x="3062489" y="130828"/>
                  <a:pt x="3068423" y="233137"/>
                </a:cubicBezTo>
                <a:cubicBezTo>
                  <a:pt x="3094284" y="489575"/>
                  <a:pt x="3054841" y="593788"/>
                  <a:pt x="3068423" y="815965"/>
                </a:cubicBezTo>
                <a:lnTo>
                  <a:pt x="3068423" y="815965"/>
                </a:lnTo>
                <a:cubicBezTo>
                  <a:pt x="3063716" y="888888"/>
                  <a:pt x="3068793" y="1092214"/>
                  <a:pt x="3068423" y="1165664"/>
                </a:cubicBezTo>
                <a:lnTo>
                  <a:pt x="3068423" y="1165660"/>
                </a:lnTo>
                <a:cubicBezTo>
                  <a:pt x="3058660" y="1302514"/>
                  <a:pt x="2985342" y="1401854"/>
                  <a:pt x="2835286" y="1398797"/>
                </a:cubicBezTo>
                <a:cubicBezTo>
                  <a:pt x="2688563" y="1387333"/>
                  <a:pt x="2554171" y="1374807"/>
                  <a:pt x="2285225" y="1398797"/>
                </a:cubicBezTo>
                <a:cubicBezTo>
                  <a:pt x="2016279" y="1422787"/>
                  <a:pt x="1965601" y="1403873"/>
                  <a:pt x="1766300" y="1398797"/>
                </a:cubicBezTo>
                <a:cubicBezTo>
                  <a:pt x="1567000" y="1393721"/>
                  <a:pt x="1500091" y="1393344"/>
                  <a:pt x="1278510" y="1398797"/>
                </a:cubicBezTo>
                <a:cubicBezTo>
                  <a:pt x="1024408" y="1484801"/>
                  <a:pt x="918514" y="1563596"/>
                  <a:pt x="775760" y="1595571"/>
                </a:cubicBezTo>
                <a:cubicBezTo>
                  <a:pt x="633006" y="1627546"/>
                  <a:pt x="403548" y="1735827"/>
                  <a:pt x="231114" y="1808742"/>
                </a:cubicBezTo>
                <a:cubicBezTo>
                  <a:pt x="294571" y="1685278"/>
                  <a:pt x="390636" y="1537156"/>
                  <a:pt x="511404" y="1398797"/>
                </a:cubicBezTo>
                <a:cubicBezTo>
                  <a:pt x="418169" y="1402167"/>
                  <a:pt x="317696" y="1390291"/>
                  <a:pt x="233137" y="1398797"/>
                </a:cubicBezTo>
                <a:cubicBezTo>
                  <a:pt x="103168" y="1393846"/>
                  <a:pt x="4960" y="1296760"/>
                  <a:pt x="0" y="1165660"/>
                </a:cubicBezTo>
                <a:lnTo>
                  <a:pt x="0" y="1165664"/>
                </a:lnTo>
                <a:cubicBezTo>
                  <a:pt x="-7303" y="1080427"/>
                  <a:pt x="-15328" y="945347"/>
                  <a:pt x="0" y="815965"/>
                </a:cubicBezTo>
                <a:lnTo>
                  <a:pt x="0" y="815965"/>
                </a:lnTo>
                <a:cubicBezTo>
                  <a:pt x="23964" y="561331"/>
                  <a:pt x="24197" y="453508"/>
                  <a:pt x="0" y="233137"/>
                </a:cubicBezTo>
                <a:close/>
              </a:path>
              <a:path w="3068423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69857" y="-7995"/>
                  <a:pt x="449145" y="4618"/>
                  <a:pt x="511404" y="0"/>
                </a:cubicBezTo>
                <a:lnTo>
                  <a:pt x="511404" y="0"/>
                </a:lnTo>
                <a:cubicBezTo>
                  <a:pt x="669467" y="18964"/>
                  <a:pt x="748757" y="7565"/>
                  <a:pt x="910299" y="0"/>
                </a:cubicBezTo>
                <a:cubicBezTo>
                  <a:pt x="1071842" y="-7565"/>
                  <a:pt x="1110327" y="6183"/>
                  <a:pt x="1278510" y="0"/>
                </a:cubicBezTo>
                <a:cubicBezTo>
                  <a:pt x="1408153" y="12550"/>
                  <a:pt x="1677973" y="451"/>
                  <a:pt x="1781868" y="0"/>
                </a:cubicBezTo>
                <a:cubicBezTo>
                  <a:pt x="1885763" y="-451"/>
                  <a:pt x="2091481" y="-22196"/>
                  <a:pt x="2269657" y="0"/>
                </a:cubicBezTo>
                <a:cubicBezTo>
                  <a:pt x="2447833" y="22196"/>
                  <a:pt x="2594661" y="-11439"/>
                  <a:pt x="2835286" y="0"/>
                </a:cubicBezTo>
                <a:cubicBezTo>
                  <a:pt x="2986482" y="-17320"/>
                  <a:pt x="3073381" y="90710"/>
                  <a:pt x="3068423" y="233137"/>
                </a:cubicBezTo>
                <a:cubicBezTo>
                  <a:pt x="3057929" y="377747"/>
                  <a:pt x="3063565" y="677780"/>
                  <a:pt x="3068423" y="815965"/>
                </a:cubicBezTo>
                <a:lnTo>
                  <a:pt x="3068423" y="815965"/>
                </a:lnTo>
                <a:cubicBezTo>
                  <a:pt x="3076026" y="953864"/>
                  <a:pt x="3067609" y="1061170"/>
                  <a:pt x="3068423" y="1165664"/>
                </a:cubicBezTo>
                <a:lnTo>
                  <a:pt x="3068423" y="1165660"/>
                </a:lnTo>
                <a:cubicBezTo>
                  <a:pt x="3082101" y="1298651"/>
                  <a:pt x="2947372" y="1389785"/>
                  <a:pt x="2835286" y="1398797"/>
                </a:cubicBezTo>
                <a:cubicBezTo>
                  <a:pt x="2707711" y="1393594"/>
                  <a:pt x="2491459" y="1396008"/>
                  <a:pt x="2300793" y="1398797"/>
                </a:cubicBezTo>
                <a:cubicBezTo>
                  <a:pt x="2110127" y="1401586"/>
                  <a:pt x="1914353" y="1411147"/>
                  <a:pt x="1797435" y="1398797"/>
                </a:cubicBezTo>
                <a:cubicBezTo>
                  <a:pt x="1680517" y="1386447"/>
                  <a:pt x="1525728" y="1393104"/>
                  <a:pt x="1278510" y="1398797"/>
                </a:cubicBezTo>
                <a:cubicBezTo>
                  <a:pt x="1047632" y="1492691"/>
                  <a:pt x="992556" y="1489239"/>
                  <a:pt x="744338" y="1607869"/>
                </a:cubicBezTo>
                <a:cubicBezTo>
                  <a:pt x="496120" y="1726499"/>
                  <a:pt x="449922" y="1720840"/>
                  <a:pt x="231114" y="1808742"/>
                </a:cubicBezTo>
                <a:cubicBezTo>
                  <a:pt x="352109" y="1614278"/>
                  <a:pt x="453692" y="1485950"/>
                  <a:pt x="511404" y="1398797"/>
                </a:cubicBezTo>
                <a:cubicBezTo>
                  <a:pt x="394729" y="1400804"/>
                  <a:pt x="309868" y="1390160"/>
                  <a:pt x="233137" y="1398797"/>
                </a:cubicBezTo>
                <a:cubicBezTo>
                  <a:pt x="108694" y="1410241"/>
                  <a:pt x="-10173" y="1272293"/>
                  <a:pt x="0" y="1165660"/>
                </a:cubicBezTo>
                <a:lnTo>
                  <a:pt x="0" y="1165664"/>
                </a:lnTo>
                <a:cubicBezTo>
                  <a:pt x="-3341" y="1077605"/>
                  <a:pt x="15103" y="910325"/>
                  <a:pt x="0" y="815965"/>
                </a:cubicBezTo>
                <a:lnTo>
                  <a:pt x="0" y="815965"/>
                </a:lnTo>
                <a:cubicBezTo>
                  <a:pt x="-13514" y="609452"/>
                  <a:pt x="-10152" y="522091"/>
                  <a:pt x="0" y="23313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2D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기억나는 이야기가 있다면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발표해 볼까요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6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B576FB9F-64BA-4853-BE14-FD3F12D5BF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047" y="1581750"/>
            <a:ext cx="4582810" cy="352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0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CE2F891B-2A40-4B47-899E-906904E1F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22" y="2428213"/>
            <a:ext cx="2220481" cy="2488791"/>
          </a:xfrm>
          <a:prstGeom prst="rect">
            <a:avLst/>
          </a:prstGeom>
        </p:spPr>
      </p:pic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="" xmlns:a16="http://schemas.microsoft.com/office/drawing/2014/main" id="{0DC1BA6A-E0B9-4CB2-AB7D-D2C3931B4432}"/>
              </a:ext>
            </a:extLst>
          </p:cNvPr>
          <p:cNvSpPr/>
          <p:nvPr/>
        </p:nvSpPr>
        <p:spPr>
          <a:xfrm>
            <a:off x="0" y="182131"/>
            <a:ext cx="9436813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아는 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옛적에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~’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이야기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발표하기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="" xmlns:a16="http://schemas.microsoft.com/office/drawing/2014/main" id="{55F02148-9007-4720-A564-BCB57242ACA8}"/>
              </a:ext>
            </a:extLst>
          </p:cNvPr>
          <p:cNvSpPr/>
          <p:nvPr/>
        </p:nvSpPr>
        <p:spPr>
          <a:xfrm>
            <a:off x="3454930" y="1068277"/>
            <a:ext cx="4613593" cy="2255920"/>
          </a:xfrm>
          <a:custGeom>
            <a:avLst/>
            <a:gdLst>
              <a:gd name="connsiteX0" fmla="*/ 0 w 3043046"/>
              <a:gd name="connsiteY0" fmla="*/ 233137 h 1398797"/>
              <a:gd name="connsiteX1" fmla="*/ 233137 w 3043046"/>
              <a:gd name="connsiteY1" fmla="*/ 0 h 1398797"/>
              <a:gd name="connsiteX2" fmla="*/ 507174 w 3043046"/>
              <a:gd name="connsiteY2" fmla="*/ 0 h 1398797"/>
              <a:gd name="connsiteX3" fmla="*/ 507174 w 3043046"/>
              <a:gd name="connsiteY3" fmla="*/ 0 h 1398797"/>
              <a:gd name="connsiteX4" fmla="*/ 879947 w 3043046"/>
              <a:gd name="connsiteY4" fmla="*/ 0 h 1398797"/>
              <a:gd name="connsiteX5" fmla="*/ 1267936 w 3043046"/>
              <a:gd name="connsiteY5" fmla="*/ 0 h 1398797"/>
              <a:gd name="connsiteX6" fmla="*/ 1735668 w 3043046"/>
              <a:gd name="connsiteY6" fmla="*/ 0 h 1398797"/>
              <a:gd name="connsiteX7" fmla="*/ 2234239 w 3043046"/>
              <a:gd name="connsiteY7" fmla="*/ 0 h 1398797"/>
              <a:gd name="connsiteX8" fmla="*/ 2809909 w 3043046"/>
              <a:gd name="connsiteY8" fmla="*/ 0 h 1398797"/>
              <a:gd name="connsiteX9" fmla="*/ 3043046 w 3043046"/>
              <a:gd name="connsiteY9" fmla="*/ 233137 h 1398797"/>
              <a:gd name="connsiteX10" fmla="*/ 3043046 w 3043046"/>
              <a:gd name="connsiteY10" fmla="*/ 815965 h 1398797"/>
              <a:gd name="connsiteX11" fmla="*/ 3043046 w 3043046"/>
              <a:gd name="connsiteY11" fmla="*/ 815965 h 1398797"/>
              <a:gd name="connsiteX12" fmla="*/ 3043046 w 3043046"/>
              <a:gd name="connsiteY12" fmla="*/ 1165664 h 1398797"/>
              <a:gd name="connsiteX13" fmla="*/ 3043046 w 3043046"/>
              <a:gd name="connsiteY13" fmla="*/ 1165660 h 1398797"/>
              <a:gd name="connsiteX14" fmla="*/ 2809909 w 3043046"/>
              <a:gd name="connsiteY14" fmla="*/ 1398797 h 1398797"/>
              <a:gd name="connsiteX15" fmla="*/ 2265079 w 3043046"/>
              <a:gd name="connsiteY15" fmla="*/ 1398797 h 1398797"/>
              <a:gd name="connsiteX16" fmla="*/ 1751088 w 3043046"/>
              <a:gd name="connsiteY16" fmla="*/ 1398797 h 1398797"/>
              <a:gd name="connsiteX17" fmla="*/ 1267936 w 3043046"/>
              <a:gd name="connsiteY17" fmla="*/ 1398797 h 1398797"/>
              <a:gd name="connsiteX18" fmla="*/ 769344 w 3043046"/>
              <a:gd name="connsiteY18" fmla="*/ 1595571 h 1398797"/>
              <a:gd name="connsiteX19" fmla="*/ 229202 w 3043046"/>
              <a:gd name="connsiteY19" fmla="*/ 1808742 h 1398797"/>
              <a:gd name="connsiteX20" fmla="*/ 507174 w 3043046"/>
              <a:gd name="connsiteY20" fmla="*/ 1398797 h 1398797"/>
              <a:gd name="connsiteX21" fmla="*/ 233137 w 3043046"/>
              <a:gd name="connsiteY21" fmla="*/ 1398797 h 1398797"/>
              <a:gd name="connsiteX22" fmla="*/ 0 w 3043046"/>
              <a:gd name="connsiteY22" fmla="*/ 1165660 h 1398797"/>
              <a:gd name="connsiteX23" fmla="*/ 0 w 3043046"/>
              <a:gd name="connsiteY23" fmla="*/ 1165664 h 1398797"/>
              <a:gd name="connsiteX24" fmla="*/ 0 w 3043046"/>
              <a:gd name="connsiteY24" fmla="*/ 815965 h 1398797"/>
              <a:gd name="connsiteX25" fmla="*/ 0 w 3043046"/>
              <a:gd name="connsiteY25" fmla="*/ 815965 h 1398797"/>
              <a:gd name="connsiteX26" fmla="*/ 0 w 3043046"/>
              <a:gd name="connsiteY26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043046" h="1398797" fill="none" extrusionOk="0">
                <a:moveTo>
                  <a:pt x="0" y="233137"/>
                </a:moveTo>
                <a:cubicBezTo>
                  <a:pt x="-2636" y="89924"/>
                  <a:pt x="112644" y="11899"/>
                  <a:pt x="233137" y="0"/>
                </a:cubicBezTo>
                <a:cubicBezTo>
                  <a:pt x="304925" y="-10993"/>
                  <a:pt x="383862" y="8111"/>
                  <a:pt x="507174" y="0"/>
                </a:cubicBezTo>
                <a:lnTo>
                  <a:pt x="507174" y="0"/>
                </a:lnTo>
                <a:cubicBezTo>
                  <a:pt x="585686" y="-415"/>
                  <a:pt x="764241" y="-15438"/>
                  <a:pt x="879947" y="0"/>
                </a:cubicBezTo>
                <a:cubicBezTo>
                  <a:pt x="995653" y="15438"/>
                  <a:pt x="1153504" y="-1718"/>
                  <a:pt x="1267936" y="0"/>
                </a:cubicBezTo>
                <a:cubicBezTo>
                  <a:pt x="1452839" y="-7313"/>
                  <a:pt x="1530441" y="22130"/>
                  <a:pt x="1735668" y="0"/>
                </a:cubicBezTo>
                <a:cubicBezTo>
                  <a:pt x="1940895" y="-22130"/>
                  <a:pt x="2035500" y="-15478"/>
                  <a:pt x="2234239" y="0"/>
                </a:cubicBezTo>
                <a:cubicBezTo>
                  <a:pt x="2432978" y="15478"/>
                  <a:pt x="2567588" y="-27373"/>
                  <a:pt x="2809909" y="0"/>
                </a:cubicBezTo>
                <a:cubicBezTo>
                  <a:pt x="2946384" y="-12995"/>
                  <a:pt x="3037112" y="130828"/>
                  <a:pt x="3043046" y="233137"/>
                </a:cubicBezTo>
                <a:cubicBezTo>
                  <a:pt x="3068907" y="489575"/>
                  <a:pt x="3029464" y="593788"/>
                  <a:pt x="3043046" y="815965"/>
                </a:cubicBezTo>
                <a:lnTo>
                  <a:pt x="3043046" y="815965"/>
                </a:lnTo>
                <a:cubicBezTo>
                  <a:pt x="3038339" y="888888"/>
                  <a:pt x="3043416" y="1092214"/>
                  <a:pt x="3043046" y="1165664"/>
                </a:cubicBezTo>
                <a:lnTo>
                  <a:pt x="3043046" y="1165660"/>
                </a:lnTo>
                <a:cubicBezTo>
                  <a:pt x="3033283" y="1302514"/>
                  <a:pt x="2959965" y="1401854"/>
                  <a:pt x="2809909" y="1398797"/>
                </a:cubicBezTo>
                <a:cubicBezTo>
                  <a:pt x="2677622" y="1394806"/>
                  <a:pt x="2447799" y="1397152"/>
                  <a:pt x="2265079" y="1398797"/>
                </a:cubicBezTo>
                <a:cubicBezTo>
                  <a:pt x="2082359" y="1400443"/>
                  <a:pt x="1974700" y="1402823"/>
                  <a:pt x="1751088" y="1398797"/>
                </a:cubicBezTo>
                <a:cubicBezTo>
                  <a:pt x="1527476" y="1394771"/>
                  <a:pt x="1479674" y="1415781"/>
                  <a:pt x="1267936" y="1398797"/>
                </a:cubicBezTo>
                <a:cubicBezTo>
                  <a:pt x="1048655" y="1473920"/>
                  <a:pt x="982237" y="1517950"/>
                  <a:pt x="769344" y="1595571"/>
                </a:cubicBezTo>
                <a:cubicBezTo>
                  <a:pt x="556451" y="1673192"/>
                  <a:pt x="405004" y="1719136"/>
                  <a:pt x="229202" y="1808742"/>
                </a:cubicBezTo>
                <a:cubicBezTo>
                  <a:pt x="308592" y="1725444"/>
                  <a:pt x="427081" y="1516041"/>
                  <a:pt x="507174" y="1398797"/>
                </a:cubicBezTo>
                <a:cubicBezTo>
                  <a:pt x="433453" y="1403349"/>
                  <a:pt x="315323" y="1412063"/>
                  <a:pt x="233137" y="1398797"/>
                </a:cubicBezTo>
                <a:cubicBezTo>
                  <a:pt x="103168" y="1393846"/>
                  <a:pt x="4960" y="1296760"/>
                  <a:pt x="0" y="1165660"/>
                </a:cubicBezTo>
                <a:lnTo>
                  <a:pt x="0" y="1165664"/>
                </a:lnTo>
                <a:cubicBezTo>
                  <a:pt x="-7303" y="1080427"/>
                  <a:pt x="-15328" y="945347"/>
                  <a:pt x="0" y="815965"/>
                </a:cubicBezTo>
                <a:lnTo>
                  <a:pt x="0" y="815965"/>
                </a:lnTo>
                <a:cubicBezTo>
                  <a:pt x="23964" y="561331"/>
                  <a:pt x="24197" y="453508"/>
                  <a:pt x="0" y="233137"/>
                </a:cubicBezTo>
                <a:close/>
              </a:path>
              <a:path w="3043046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64793" y="-10588"/>
                  <a:pt x="435076" y="3208"/>
                  <a:pt x="507174" y="0"/>
                </a:cubicBezTo>
                <a:lnTo>
                  <a:pt x="507174" y="0"/>
                </a:lnTo>
                <a:cubicBezTo>
                  <a:pt x="600392" y="11982"/>
                  <a:pt x="816908" y="-14613"/>
                  <a:pt x="902770" y="0"/>
                </a:cubicBezTo>
                <a:cubicBezTo>
                  <a:pt x="988632" y="14613"/>
                  <a:pt x="1161039" y="-2366"/>
                  <a:pt x="1267936" y="0"/>
                </a:cubicBezTo>
                <a:cubicBezTo>
                  <a:pt x="1514886" y="-10288"/>
                  <a:pt x="1590497" y="-12942"/>
                  <a:pt x="1766507" y="0"/>
                </a:cubicBezTo>
                <a:cubicBezTo>
                  <a:pt x="1942517" y="12942"/>
                  <a:pt x="2152791" y="11376"/>
                  <a:pt x="2249659" y="0"/>
                </a:cubicBezTo>
                <a:cubicBezTo>
                  <a:pt x="2346527" y="-11376"/>
                  <a:pt x="2566789" y="13346"/>
                  <a:pt x="2809909" y="0"/>
                </a:cubicBezTo>
                <a:cubicBezTo>
                  <a:pt x="2961105" y="-17320"/>
                  <a:pt x="3048004" y="90710"/>
                  <a:pt x="3043046" y="233137"/>
                </a:cubicBezTo>
                <a:cubicBezTo>
                  <a:pt x="3032552" y="377747"/>
                  <a:pt x="3038188" y="677780"/>
                  <a:pt x="3043046" y="815965"/>
                </a:cubicBezTo>
                <a:lnTo>
                  <a:pt x="3043046" y="815965"/>
                </a:lnTo>
                <a:cubicBezTo>
                  <a:pt x="3050649" y="953864"/>
                  <a:pt x="3042232" y="1061170"/>
                  <a:pt x="3043046" y="1165664"/>
                </a:cubicBezTo>
                <a:lnTo>
                  <a:pt x="3043046" y="1165660"/>
                </a:lnTo>
                <a:cubicBezTo>
                  <a:pt x="3056724" y="1298651"/>
                  <a:pt x="2921995" y="1389785"/>
                  <a:pt x="2809909" y="1398797"/>
                </a:cubicBezTo>
                <a:cubicBezTo>
                  <a:pt x="2690157" y="1396496"/>
                  <a:pt x="2465184" y="1379831"/>
                  <a:pt x="2280498" y="1398797"/>
                </a:cubicBezTo>
                <a:cubicBezTo>
                  <a:pt x="2095812" y="1417763"/>
                  <a:pt x="1916360" y="1376073"/>
                  <a:pt x="1781927" y="1398797"/>
                </a:cubicBezTo>
                <a:cubicBezTo>
                  <a:pt x="1647494" y="1421521"/>
                  <a:pt x="1515014" y="1400839"/>
                  <a:pt x="1267936" y="1398797"/>
                </a:cubicBezTo>
                <a:cubicBezTo>
                  <a:pt x="1014136" y="1521196"/>
                  <a:pt x="981924" y="1533176"/>
                  <a:pt x="738182" y="1607869"/>
                </a:cubicBezTo>
                <a:cubicBezTo>
                  <a:pt x="494440" y="1682561"/>
                  <a:pt x="369594" y="1743477"/>
                  <a:pt x="229202" y="1808742"/>
                </a:cubicBezTo>
                <a:cubicBezTo>
                  <a:pt x="326154" y="1665258"/>
                  <a:pt x="352734" y="1586995"/>
                  <a:pt x="507174" y="1398797"/>
                </a:cubicBezTo>
                <a:cubicBezTo>
                  <a:pt x="391824" y="1401150"/>
                  <a:pt x="344391" y="1408278"/>
                  <a:pt x="233137" y="1398797"/>
                </a:cubicBezTo>
                <a:cubicBezTo>
                  <a:pt x="108694" y="1410241"/>
                  <a:pt x="-10173" y="1272293"/>
                  <a:pt x="0" y="1165660"/>
                </a:cubicBezTo>
                <a:lnTo>
                  <a:pt x="0" y="1165664"/>
                </a:lnTo>
                <a:cubicBezTo>
                  <a:pt x="-3341" y="1077605"/>
                  <a:pt x="15103" y="910325"/>
                  <a:pt x="0" y="815965"/>
                </a:cubicBezTo>
                <a:lnTo>
                  <a:pt x="0" y="815965"/>
                </a:lnTo>
                <a:cubicBezTo>
                  <a:pt x="-13514" y="609452"/>
                  <a:pt x="-10152" y="522091"/>
                  <a:pt x="0" y="23313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옛날 옛적에 착한 나무꾼이 나무를 하다가 연못에 도끼를 빠트렸어요</a:t>
            </a:r>
            <a:r>
              <a:rPr lang="en-US" altLang="ko-KR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연못에서 산신령이 나타나 금 도끼</a:t>
            </a:r>
            <a:r>
              <a:rPr lang="en-US" altLang="ko-KR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은 도끼</a:t>
            </a:r>
            <a:r>
              <a:rPr lang="en-US" altLang="ko-KR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쇠 도끼 중에 어느 것이 나무꾼의 도끼인지 물었어요</a:t>
            </a:r>
            <a:r>
              <a:rPr lang="en-US" altLang="ko-KR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나무꾼이 정직하게 쇠 도끼가 자신의 </a:t>
            </a:r>
            <a:r>
              <a:rPr lang="ko-KR" altLang="en-US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도끼라고</a:t>
            </a:r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말하자 이를 기특하게 여긴 산신령이 나무꾼에게 </a:t>
            </a:r>
            <a:endParaRPr lang="en-US" altLang="ko-KR" smtClean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가지 도끼 모두를 주었답니다</a:t>
            </a:r>
            <a:r>
              <a:rPr lang="en-US" altLang="ko-KR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7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6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공부할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놀이를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할 수 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54925" y="2709837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안내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C8F39F7F-F833-476D-A02B-A2FE25BB5E34}"/>
              </a:ext>
            </a:extLst>
          </p:cNvPr>
          <p:cNvSpPr/>
          <p:nvPr/>
        </p:nvSpPr>
        <p:spPr>
          <a:xfrm>
            <a:off x="454747" y="1224753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흉내 내는 말 찾기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="" xmlns:a16="http://schemas.microsoft.com/office/drawing/2014/main" id="{2C3FC8CA-F37B-4AF6-AA6C-0FFDA2304BFD}"/>
              </a:ext>
            </a:extLst>
          </p:cNvPr>
          <p:cNvSpPr/>
          <p:nvPr/>
        </p:nvSpPr>
        <p:spPr>
          <a:xfrm>
            <a:off x="454747" y="2407876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문장 만들기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35DD97F2-CC67-44E3-B27B-577E5B0D25B6}"/>
              </a:ext>
            </a:extLst>
          </p:cNvPr>
          <p:cNvSpPr/>
          <p:nvPr/>
        </p:nvSpPr>
        <p:spPr>
          <a:xfrm>
            <a:off x="454747" y="3590999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종이 인형 연극하기</a:t>
            </a:r>
          </a:p>
        </p:txBody>
      </p:sp>
      <p:sp>
        <p:nvSpPr>
          <p:cNvPr id="3" name="타원 2">
            <a:extLst>
              <a:ext uri="{FF2B5EF4-FFF2-40B4-BE49-F238E27FC236}">
                <a16:creationId xmlns="" xmlns:a16="http://schemas.microsoft.com/office/drawing/2014/main" id="{5FA70D61-5D8F-426E-AC23-3062CC68ACF7}"/>
              </a:ext>
            </a:extLst>
          </p:cNvPr>
          <p:cNvSpPr/>
          <p:nvPr/>
        </p:nvSpPr>
        <p:spPr>
          <a:xfrm>
            <a:off x="510540" y="1318260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="" xmlns:a16="http://schemas.microsoft.com/office/drawing/2014/main" id="{372B43B9-9989-409B-8D70-DD87F30A4C89}"/>
              </a:ext>
            </a:extLst>
          </p:cNvPr>
          <p:cNvSpPr/>
          <p:nvPr/>
        </p:nvSpPr>
        <p:spPr>
          <a:xfrm>
            <a:off x="510540" y="2501383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="" xmlns:a16="http://schemas.microsoft.com/office/drawing/2014/main" id="{62304556-66C8-40C7-9994-3FDF02524ED5}"/>
              </a:ext>
            </a:extLst>
          </p:cNvPr>
          <p:cNvSpPr/>
          <p:nvPr/>
        </p:nvSpPr>
        <p:spPr>
          <a:xfrm>
            <a:off x="510540" y="3684506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703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흉내 내는 말 찾기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1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0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443</TotalTime>
  <Words>597</Words>
  <Application>Microsoft Office PowerPoint</Application>
  <PresentationFormat>화면 슬라이드 쇼(16:9)</PresentationFormat>
  <Paragraphs>130</Paragraphs>
  <Slides>30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6" baseType="lpstr">
      <vt:lpstr>맑은 고딕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83</cp:revision>
  <dcterms:created xsi:type="dcterms:W3CDTF">2019-05-01T12:57:46Z</dcterms:created>
  <dcterms:modified xsi:type="dcterms:W3CDTF">2020-08-12T02:23:34Z</dcterms:modified>
</cp:coreProperties>
</file>