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81" r:id="rId3"/>
    <p:sldId id="260" r:id="rId4"/>
    <p:sldId id="282" r:id="rId5"/>
    <p:sldId id="283" r:id="rId6"/>
    <p:sldId id="301" r:id="rId7"/>
    <p:sldId id="284" r:id="rId8"/>
    <p:sldId id="286" r:id="rId9"/>
    <p:sldId id="287" r:id="rId10"/>
    <p:sldId id="285" r:id="rId11"/>
    <p:sldId id="261" r:id="rId12"/>
    <p:sldId id="304" r:id="rId13"/>
    <p:sldId id="303" r:id="rId14"/>
    <p:sldId id="302" r:id="rId15"/>
    <p:sldId id="288" r:id="rId16"/>
    <p:sldId id="262" r:id="rId17"/>
    <p:sldId id="290" r:id="rId18"/>
    <p:sldId id="291" r:id="rId19"/>
    <p:sldId id="292" r:id="rId20"/>
    <p:sldId id="289" r:id="rId21"/>
    <p:sldId id="263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71" autoAdjust="0"/>
    <p:restoredTop sz="85542" autoAdjust="0"/>
  </p:normalViewPr>
  <p:slideViewPr>
    <p:cSldViewPr snapToGrid="0">
      <p:cViewPr varScale="1">
        <p:scale>
          <a:sx n="105" d="100"/>
          <a:sy n="105" d="100"/>
        </p:scale>
        <p:origin x="102" y="4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5F3C9-CCDA-4AAC-B7E7-4D5D940EBC8B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CF419-8B32-4608-AD51-EE70864465A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38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/>
              <a:t>동영상 스트리밍 사이트에서 </a:t>
            </a:r>
            <a:r>
              <a:rPr lang="ko-KR" altLang="en-US" dirty="0" smtClean="0"/>
              <a:t>다른 </a:t>
            </a:r>
            <a:r>
              <a:rPr lang="en-US" altLang="ko-KR" dirty="0" smtClean="0"/>
              <a:t>&lt;</a:t>
            </a:r>
            <a:r>
              <a:rPr lang="ko-KR" altLang="en-US" dirty="0" err="1"/>
              <a:t>올챙이송</a:t>
            </a:r>
            <a:r>
              <a:rPr lang="en-US" altLang="ko-KR" dirty="0" smtClean="0"/>
              <a:t>&gt;</a:t>
            </a:r>
            <a:r>
              <a:rPr lang="ko-KR" altLang="en-US" dirty="0"/>
              <a:t>도</a:t>
            </a:r>
            <a:r>
              <a:rPr lang="ko-KR" altLang="en-US" dirty="0" smtClean="0"/>
              <a:t> </a:t>
            </a:r>
            <a:r>
              <a:rPr lang="ko-KR" altLang="en-US" dirty="0"/>
              <a:t>검색하시면 쉽게 찾을 수 있습니다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089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037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488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096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&lt;</a:t>
            </a:r>
            <a:r>
              <a:rPr lang="ko-KR" altLang="en-US" dirty="0" err="1"/>
              <a:t>호랭이</a:t>
            </a:r>
            <a:r>
              <a:rPr lang="ko-KR" altLang="en-US" dirty="0"/>
              <a:t> </a:t>
            </a:r>
            <a:r>
              <a:rPr lang="ko-KR" altLang="en-US" dirty="0" err="1"/>
              <a:t>꼬랭이</a:t>
            </a:r>
            <a:r>
              <a:rPr lang="ko-KR" altLang="en-US" dirty="0"/>
              <a:t> 말놀이</a:t>
            </a:r>
            <a:r>
              <a:rPr lang="en-US" altLang="ko-KR" dirty="0"/>
              <a:t>&gt; 6~11</a:t>
            </a:r>
            <a:r>
              <a:rPr lang="ko-KR" altLang="en-US" dirty="0"/>
              <a:t>쪽에 </a:t>
            </a:r>
            <a:r>
              <a:rPr lang="en-US" altLang="ko-KR" dirty="0"/>
              <a:t>&lt;</a:t>
            </a:r>
            <a:r>
              <a:rPr lang="ko-KR" altLang="en-US" dirty="0"/>
              <a:t>장에 가는 개구리</a:t>
            </a:r>
            <a:r>
              <a:rPr lang="en-US" altLang="ko-KR" dirty="0"/>
              <a:t>&gt;</a:t>
            </a:r>
            <a:r>
              <a:rPr lang="ko-KR" altLang="en-US" dirty="0"/>
              <a:t>가 실려 있습니다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전문을 싣기 어렵기 때문에 한 내용이 마무리되는 부분까지 넣었습니다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수업에 맞게 편집하여 사용해주세요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3200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CF419-8B32-4608-AD51-EE70864465A2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1294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806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8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2020-08-12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hyperlink" Target="http://jr.naver.com/s/genikids_song/view?contentsNo=14094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audio" Target="../media/audio1.wav"/><Relationship Id="rId4" Type="http://schemas.openxmlformats.org/officeDocument/2006/relationships/image" Target="../media/image7.png"/><Relationship Id="rId9" Type="http://schemas.openxmlformats.org/officeDocument/2006/relationships/hyperlink" Target="https://jr.naver.com/s/genikids_song/view?contentsNo=140942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224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F4B131A-58C8-4A18-9803-0C78FA194ADE}"/>
              </a:ext>
            </a:extLst>
          </p:cNvPr>
          <p:cNvGrpSpPr/>
          <p:nvPr/>
        </p:nvGrpSpPr>
        <p:grpSpPr>
          <a:xfrm>
            <a:off x="-277403" y="308730"/>
            <a:ext cx="9698805" cy="4833515"/>
            <a:chOff x="-277403" y="308730"/>
            <a:chExt cx="9698805" cy="483351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xmlns="" id="{1D570C10-5C11-41ED-92C7-E703A4DAE2E4}"/>
                </a:ext>
              </a:extLst>
            </p:cNvPr>
            <p:cNvSpPr/>
            <p:nvPr/>
          </p:nvSpPr>
          <p:spPr>
            <a:xfrm>
              <a:off x="-277403" y="308730"/>
              <a:ext cx="9698805" cy="878441"/>
            </a:xfrm>
            <a:prstGeom prst="roundRect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600" dirty="0" err="1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호랭이</a:t>
              </a:r>
              <a:r>
                <a:rPr lang="ko-KR" altLang="en-US" sz="6600" dirty="0">
                  <a:solidFill>
                    <a:srgbClr val="7030A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 err="1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꼬랭이</a:t>
              </a:r>
              <a:r>
                <a:rPr lang="ko-KR" altLang="en-US" sz="6600" dirty="0">
                  <a:solidFill>
                    <a:srgbClr val="00B05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600" dirty="0">
                  <a:solidFill>
                    <a:srgbClr val="FF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말놀이</a:t>
              </a:r>
              <a:endParaRPr lang="ko-KR" altLang="en-US" sz="4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A0806D1E-A4CA-4E4D-BBAE-F987B9F44E28}"/>
                </a:ext>
              </a:extLst>
            </p:cNvPr>
            <p:cNvGrpSpPr/>
            <p:nvPr/>
          </p:nvGrpSpPr>
          <p:grpSpPr>
            <a:xfrm>
              <a:off x="2175231" y="4202880"/>
              <a:ext cx="4793536" cy="939365"/>
              <a:chOff x="3919539" y="5826110"/>
              <a:chExt cx="4793536" cy="939365"/>
            </a:xfrm>
          </p:grpSpPr>
          <p:pic>
            <p:nvPicPr>
              <p:cNvPr id="10" name="그림 9" descr="그리기, 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7576FADC-4510-4D36-A488-4526E59ED9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1" name="그림 10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DD2EEEDE-0588-4CEE-ACCF-CBCC809A7B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  <p:sp>
        <p:nvSpPr>
          <p:cNvPr id="12" name="말풍선: 타원형 11">
            <a:extLst>
              <a:ext uri="{FF2B5EF4-FFF2-40B4-BE49-F238E27FC236}">
                <a16:creationId xmlns:a16="http://schemas.microsoft.com/office/drawing/2014/main" xmlns="" id="{D1DD75A0-1B8F-43AA-AFA5-C77C1C37E3E3}"/>
              </a:ext>
            </a:extLst>
          </p:cNvPr>
          <p:cNvSpPr/>
          <p:nvPr/>
        </p:nvSpPr>
        <p:spPr>
          <a:xfrm>
            <a:off x="80583" y="143515"/>
            <a:ext cx="861134" cy="705020"/>
          </a:xfrm>
          <a:custGeom>
            <a:avLst/>
            <a:gdLst>
              <a:gd name="connsiteX0" fmla="*/ 760114 w 861134"/>
              <a:gd name="connsiteY0" fmla="*/ 808693 h 705020"/>
              <a:gd name="connsiteX1" fmla="*/ 575013 w 861134"/>
              <a:gd name="connsiteY1" fmla="*/ 684591 h 705020"/>
              <a:gd name="connsiteX2" fmla="*/ 76169 w 861134"/>
              <a:gd name="connsiteY2" fmla="*/ 552701 h 705020"/>
              <a:gd name="connsiteX3" fmla="*/ 213948 w 861134"/>
              <a:gd name="connsiteY3" fmla="*/ 47861 h 705020"/>
              <a:gd name="connsiteX4" fmla="*/ 723737 w 861134"/>
              <a:gd name="connsiteY4" fmla="*/ 94337 h 705020"/>
              <a:gd name="connsiteX5" fmla="*/ 716442 w 861134"/>
              <a:gd name="connsiteY5" fmla="*/ 616109 h 705020"/>
              <a:gd name="connsiteX6" fmla="*/ 760114 w 861134"/>
              <a:gd name="connsiteY6" fmla="*/ 808693 h 7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1134" h="705020" fill="none" extrusionOk="0">
                <a:moveTo>
                  <a:pt x="760114" y="808693"/>
                </a:moveTo>
                <a:cubicBezTo>
                  <a:pt x="713437" y="763277"/>
                  <a:pt x="627732" y="708383"/>
                  <a:pt x="575013" y="684591"/>
                </a:cubicBezTo>
                <a:cubicBezTo>
                  <a:pt x="388696" y="733252"/>
                  <a:pt x="184346" y="670135"/>
                  <a:pt x="76169" y="552701"/>
                </a:cubicBezTo>
                <a:cubicBezTo>
                  <a:pt x="-56128" y="370416"/>
                  <a:pt x="-45464" y="135770"/>
                  <a:pt x="213948" y="47861"/>
                </a:cubicBezTo>
                <a:cubicBezTo>
                  <a:pt x="369295" y="-36259"/>
                  <a:pt x="582939" y="-30525"/>
                  <a:pt x="723737" y="94337"/>
                </a:cubicBezTo>
                <a:cubicBezTo>
                  <a:pt x="879930" y="230123"/>
                  <a:pt x="882053" y="447194"/>
                  <a:pt x="716442" y="616109"/>
                </a:cubicBezTo>
                <a:cubicBezTo>
                  <a:pt x="739532" y="673076"/>
                  <a:pt x="760378" y="784396"/>
                  <a:pt x="760114" y="808693"/>
                </a:cubicBezTo>
                <a:close/>
              </a:path>
              <a:path w="861134" h="705020" stroke="0" extrusionOk="0">
                <a:moveTo>
                  <a:pt x="760114" y="808693"/>
                </a:moveTo>
                <a:cubicBezTo>
                  <a:pt x="724622" y="796895"/>
                  <a:pt x="621255" y="720465"/>
                  <a:pt x="575013" y="684591"/>
                </a:cubicBezTo>
                <a:cubicBezTo>
                  <a:pt x="401248" y="743295"/>
                  <a:pt x="191191" y="708187"/>
                  <a:pt x="76169" y="552701"/>
                </a:cubicBezTo>
                <a:cubicBezTo>
                  <a:pt x="-96089" y="385288"/>
                  <a:pt x="-23807" y="133705"/>
                  <a:pt x="213948" y="47861"/>
                </a:cubicBezTo>
                <a:cubicBezTo>
                  <a:pt x="378800" y="-42217"/>
                  <a:pt x="551749" y="-20502"/>
                  <a:pt x="723737" y="94337"/>
                </a:cubicBezTo>
                <a:cubicBezTo>
                  <a:pt x="912543" y="241258"/>
                  <a:pt x="908294" y="452574"/>
                  <a:pt x="716442" y="616109"/>
                </a:cubicBezTo>
                <a:cubicBezTo>
                  <a:pt x="733460" y="707631"/>
                  <a:pt x="739659" y="737007"/>
                  <a:pt x="760114" y="808693"/>
                </a:cubicBezTo>
                <a:close/>
              </a:path>
            </a:pathLst>
          </a:custGeom>
          <a:solidFill>
            <a:srgbClr val="FFC000"/>
          </a:solidFill>
          <a:ln>
            <a:noFill/>
            <a:extLst>
              <a:ext uri="{C807C97D-BFC1-408E-A445-0C87EB9F89A2}">
                <ask:lineSketchStyleProps xmlns="" xmlns:ask="http://schemas.microsoft.com/office/drawing/2018/sketchyshapes" sd="18604640">
                  <a:prstGeom prst="wedgeEllipseCallout">
                    <a:avLst>
                      <a:gd name="adj1" fmla="val 38269"/>
                      <a:gd name="adj2" fmla="val 6470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26257F6-7B54-4A02-832C-9F413A185FB7}"/>
              </a:ext>
            </a:extLst>
          </p:cNvPr>
          <p:cNvSpPr txBox="1"/>
          <p:nvPr/>
        </p:nvSpPr>
        <p:spPr>
          <a:xfrm>
            <a:off x="43714" y="30873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1-2</a:t>
            </a:r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</a:p>
        </p:txBody>
      </p:sp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3600" b="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‘</a:t>
              </a:r>
              <a:r>
                <a:rPr lang="ko-KR" altLang="en-US" sz="3600" b="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장에 </a:t>
              </a: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가는 </a:t>
              </a:r>
              <a:r>
                <a:rPr lang="ko-KR" altLang="en-US" sz="3600" b="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개구리</a:t>
              </a:r>
              <a:r>
                <a:rPr lang="en-US" altLang="ko-KR" sz="3600" b="0" spc="-300" dirty="0" smtClean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’</a:t>
              </a:r>
              <a:endParaRPr lang="en-US" altLang="ko-KR" sz="3600" b="0" spc="-3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>
                <a:defRPr/>
              </a:pPr>
              <a:r>
                <a:rPr lang="ko-KR" altLang="en-US" sz="360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번갈아 읽기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1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0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1" y="182131"/>
            <a:ext cx="9143999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가는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번갈아 읽기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6E96F415-702E-423E-AFF0-0AFD43BDF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16" y="1536200"/>
            <a:ext cx="4356248" cy="3190611"/>
          </a:xfrm>
          <a:prstGeom prst="rect">
            <a:avLst/>
          </a:prstGeom>
        </p:spPr>
      </p:pic>
      <p:sp>
        <p:nvSpPr>
          <p:cNvPr id="24" name="말풍선: 모서리가 둥근 사각형 14">
            <a:extLst>
              <a:ext uri="{FF2B5EF4-FFF2-40B4-BE49-F238E27FC236}">
                <a16:creationId xmlns:a16="http://schemas.microsoft.com/office/drawing/2014/main" xmlns="" id="{D2F77447-AB93-45EC-8F44-7E61869983B9}"/>
              </a:ext>
            </a:extLst>
          </p:cNvPr>
          <p:cNvSpPr/>
          <p:nvPr/>
        </p:nvSpPr>
        <p:spPr>
          <a:xfrm>
            <a:off x="4237826" y="1137824"/>
            <a:ext cx="3798284" cy="1993681"/>
          </a:xfrm>
          <a:custGeom>
            <a:avLst/>
            <a:gdLst>
              <a:gd name="connsiteX0" fmla="*/ 0 w 3798284"/>
              <a:gd name="connsiteY0" fmla="*/ 332287 h 1993681"/>
              <a:gd name="connsiteX1" fmla="*/ 332287 w 3798284"/>
              <a:gd name="connsiteY1" fmla="*/ 0 h 1993681"/>
              <a:gd name="connsiteX2" fmla="*/ 633047 w 3798284"/>
              <a:gd name="connsiteY2" fmla="*/ 0 h 1993681"/>
              <a:gd name="connsiteX3" fmla="*/ 633047 w 3798284"/>
              <a:gd name="connsiteY3" fmla="*/ 0 h 1993681"/>
              <a:gd name="connsiteX4" fmla="*/ 1079345 w 3798284"/>
              <a:gd name="connsiteY4" fmla="*/ 0 h 1993681"/>
              <a:gd name="connsiteX5" fmla="*/ 1582618 w 3798284"/>
              <a:gd name="connsiteY5" fmla="*/ 0 h 1993681"/>
              <a:gd name="connsiteX6" fmla="*/ 2153910 w 3798284"/>
              <a:gd name="connsiteY6" fmla="*/ 0 h 1993681"/>
              <a:gd name="connsiteX7" fmla="*/ 2744035 w 3798284"/>
              <a:gd name="connsiteY7" fmla="*/ 0 h 1993681"/>
              <a:gd name="connsiteX8" fmla="*/ 3465997 w 3798284"/>
              <a:gd name="connsiteY8" fmla="*/ 0 h 1993681"/>
              <a:gd name="connsiteX9" fmla="*/ 3798284 w 3798284"/>
              <a:gd name="connsiteY9" fmla="*/ 332287 h 1993681"/>
              <a:gd name="connsiteX10" fmla="*/ 3798284 w 3798284"/>
              <a:gd name="connsiteY10" fmla="*/ 747634 h 1993681"/>
              <a:gd name="connsiteX11" fmla="*/ 3798284 w 3798284"/>
              <a:gd name="connsiteY11" fmla="*/ 1162981 h 1993681"/>
              <a:gd name="connsiteX12" fmla="*/ 3798284 w 3798284"/>
              <a:gd name="connsiteY12" fmla="*/ 1162981 h 1993681"/>
              <a:gd name="connsiteX13" fmla="*/ 3798284 w 3798284"/>
              <a:gd name="connsiteY13" fmla="*/ 1661401 h 1993681"/>
              <a:gd name="connsiteX14" fmla="*/ 3798284 w 3798284"/>
              <a:gd name="connsiteY14" fmla="*/ 1661394 h 1993681"/>
              <a:gd name="connsiteX15" fmla="*/ 3465997 w 3798284"/>
              <a:gd name="connsiteY15" fmla="*/ 1993681 h 1993681"/>
              <a:gd name="connsiteX16" fmla="*/ 2819370 w 3798284"/>
              <a:gd name="connsiteY16" fmla="*/ 1993681 h 1993681"/>
              <a:gd name="connsiteX17" fmla="*/ 2210411 w 3798284"/>
              <a:gd name="connsiteY17" fmla="*/ 1993681 h 1993681"/>
              <a:gd name="connsiteX18" fmla="*/ 1582618 w 3798284"/>
              <a:gd name="connsiteY18" fmla="*/ 1993681 h 1993681"/>
              <a:gd name="connsiteX19" fmla="*/ 1150441 w 3798284"/>
              <a:gd name="connsiteY19" fmla="*/ 2188444 h 1993681"/>
              <a:gd name="connsiteX20" fmla="*/ 731229 w 3798284"/>
              <a:gd name="connsiteY20" fmla="*/ 2377363 h 1993681"/>
              <a:gd name="connsiteX21" fmla="*/ 286087 w 3798284"/>
              <a:gd name="connsiteY21" fmla="*/ 2577969 h 1993681"/>
              <a:gd name="connsiteX22" fmla="*/ 633047 w 3798284"/>
              <a:gd name="connsiteY22" fmla="*/ 1993681 h 1993681"/>
              <a:gd name="connsiteX23" fmla="*/ 332287 w 3798284"/>
              <a:gd name="connsiteY23" fmla="*/ 1993681 h 1993681"/>
              <a:gd name="connsiteX24" fmla="*/ 0 w 3798284"/>
              <a:gd name="connsiteY24" fmla="*/ 1661394 h 1993681"/>
              <a:gd name="connsiteX25" fmla="*/ 0 w 3798284"/>
              <a:gd name="connsiteY25" fmla="*/ 1661401 h 1993681"/>
              <a:gd name="connsiteX26" fmla="*/ 0 w 3798284"/>
              <a:gd name="connsiteY26" fmla="*/ 1162981 h 1993681"/>
              <a:gd name="connsiteX27" fmla="*/ 0 w 3798284"/>
              <a:gd name="connsiteY27" fmla="*/ 1162981 h 1993681"/>
              <a:gd name="connsiteX28" fmla="*/ 0 w 3798284"/>
              <a:gd name="connsiteY28" fmla="*/ 772555 h 1993681"/>
              <a:gd name="connsiteX29" fmla="*/ 0 w 3798284"/>
              <a:gd name="connsiteY29" fmla="*/ 332287 h 199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98284" h="1993681" fill="none" extrusionOk="0">
                <a:moveTo>
                  <a:pt x="0" y="332287"/>
                </a:moveTo>
                <a:cubicBezTo>
                  <a:pt x="-19445" y="121526"/>
                  <a:pt x="154674" y="-17620"/>
                  <a:pt x="332287" y="0"/>
                </a:cubicBezTo>
                <a:cubicBezTo>
                  <a:pt x="479700" y="13402"/>
                  <a:pt x="497914" y="4002"/>
                  <a:pt x="633047" y="0"/>
                </a:cubicBezTo>
                <a:lnTo>
                  <a:pt x="633047" y="0"/>
                </a:lnTo>
                <a:cubicBezTo>
                  <a:pt x="792410" y="17197"/>
                  <a:pt x="894374" y="7326"/>
                  <a:pt x="1079345" y="0"/>
                </a:cubicBezTo>
                <a:cubicBezTo>
                  <a:pt x="1264316" y="-7326"/>
                  <a:pt x="1425506" y="11985"/>
                  <a:pt x="1582618" y="0"/>
                </a:cubicBezTo>
                <a:cubicBezTo>
                  <a:pt x="1747954" y="-13275"/>
                  <a:pt x="1921982" y="13814"/>
                  <a:pt x="2153910" y="0"/>
                </a:cubicBezTo>
                <a:cubicBezTo>
                  <a:pt x="2385838" y="-13814"/>
                  <a:pt x="2602514" y="8881"/>
                  <a:pt x="2744035" y="0"/>
                </a:cubicBezTo>
                <a:cubicBezTo>
                  <a:pt x="2885557" y="-8881"/>
                  <a:pt x="3138896" y="3658"/>
                  <a:pt x="3465997" y="0"/>
                </a:cubicBezTo>
                <a:cubicBezTo>
                  <a:pt x="3664597" y="-31532"/>
                  <a:pt x="3801552" y="131461"/>
                  <a:pt x="3798284" y="332287"/>
                </a:cubicBezTo>
                <a:cubicBezTo>
                  <a:pt x="3805516" y="449166"/>
                  <a:pt x="3799093" y="562503"/>
                  <a:pt x="3798284" y="747634"/>
                </a:cubicBezTo>
                <a:cubicBezTo>
                  <a:pt x="3797475" y="932765"/>
                  <a:pt x="3784070" y="1057157"/>
                  <a:pt x="3798284" y="1162981"/>
                </a:cubicBezTo>
                <a:lnTo>
                  <a:pt x="3798284" y="1162981"/>
                </a:lnTo>
                <a:cubicBezTo>
                  <a:pt x="3806810" y="1357150"/>
                  <a:pt x="3799381" y="1531641"/>
                  <a:pt x="3798284" y="1661401"/>
                </a:cubicBezTo>
                <a:lnTo>
                  <a:pt x="3798284" y="1661394"/>
                </a:lnTo>
                <a:cubicBezTo>
                  <a:pt x="3800788" y="1828592"/>
                  <a:pt x="3610126" y="1998808"/>
                  <a:pt x="3465997" y="1993681"/>
                </a:cubicBezTo>
                <a:cubicBezTo>
                  <a:pt x="3264090" y="1964457"/>
                  <a:pt x="3064916" y="1963994"/>
                  <a:pt x="2819370" y="1993681"/>
                </a:cubicBezTo>
                <a:cubicBezTo>
                  <a:pt x="2573824" y="2023368"/>
                  <a:pt x="2466370" y="2005757"/>
                  <a:pt x="2210411" y="1993681"/>
                </a:cubicBezTo>
                <a:cubicBezTo>
                  <a:pt x="1954452" y="1981605"/>
                  <a:pt x="1863773" y="1999517"/>
                  <a:pt x="1582618" y="1993681"/>
                </a:cubicBezTo>
                <a:cubicBezTo>
                  <a:pt x="1415810" y="2079570"/>
                  <a:pt x="1293833" y="2115893"/>
                  <a:pt x="1150441" y="2188444"/>
                </a:cubicBezTo>
                <a:cubicBezTo>
                  <a:pt x="1007049" y="2260994"/>
                  <a:pt x="931399" y="2310678"/>
                  <a:pt x="731229" y="2377363"/>
                </a:cubicBezTo>
                <a:cubicBezTo>
                  <a:pt x="531059" y="2444048"/>
                  <a:pt x="387507" y="2550238"/>
                  <a:pt x="286087" y="2577969"/>
                </a:cubicBezTo>
                <a:cubicBezTo>
                  <a:pt x="397255" y="2426543"/>
                  <a:pt x="518582" y="2134171"/>
                  <a:pt x="633047" y="1993681"/>
                </a:cubicBezTo>
                <a:cubicBezTo>
                  <a:pt x="510467" y="2003295"/>
                  <a:pt x="412395" y="1979360"/>
                  <a:pt x="332287" y="1993681"/>
                </a:cubicBezTo>
                <a:cubicBezTo>
                  <a:pt x="155135" y="1998817"/>
                  <a:pt x="31982" y="1857808"/>
                  <a:pt x="0" y="1661394"/>
                </a:cubicBezTo>
                <a:lnTo>
                  <a:pt x="0" y="1661401"/>
                </a:lnTo>
                <a:cubicBezTo>
                  <a:pt x="-2980" y="1528712"/>
                  <a:pt x="-1183" y="1287655"/>
                  <a:pt x="0" y="1162981"/>
                </a:cubicBezTo>
                <a:lnTo>
                  <a:pt x="0" y="1162981"/>
                </a:lnTo>
                <a:cubicBezTo>
                  <a:pt x="9734" y="970257"/>
                  <a:pt x="-6890" y="888993"/>
                  <a:pt x="0" y="772555"/>
                </a:cubicBezTo>
                <a:cubicBezTo>
                  <a:pt x="6890" y="656117"/>
                  <a:pt x="8803" y="509135"/>
                  <a:pt x="0" y="332287"/>
                </a:cubicBezTo>
                <a:close/>
              </a:path>
              <a:path w="3798284" h="1993681" stroke="0" extrusionOk="0">
                <a:moveTo>
                  <a:pt x="0" y="332287"/>
                </a:moveTo>
                <a:cubicBezTo>
                  <a:pt x="5971" y="118565"/>
                  <a:pt x="188858" y="17312"/>
                  <a:pt x="332287" y="0"/>
                </a:cubicBezTo>
                <a:cubicBezTo>
                  <a:pt x="408763" y="4245"/>
                  <a:pt x="504341" y="-2375"/>
                  <a:pt x="633047" y="0"/>
                </a:cubicBezTo>
                <a:lnTo>
                  <a:pt x="633047" y="0"/>
                </a:lnTo>
                <a:cubicBezTo>
                  <a:pt x="798244" y="-7962"/>
                  <a:pt x="963480" y="5352"/>
                  <a:pt x="1126824" y="0"/>
                </a:cubicBezTo>
                <a:cubicBezTo>
                  <a:pt x="1290168" y="-5352"/>
                  <a:pt x="1432067" y="8929"/>
                  <a:pt x="1582618" y="0"/>
                </a:cubicBezTo>
                <a:cubicBezTo>
                  <a:pt x="1776658" y="-25853"/>
                  <a:pt x="2004969" y="29915"/>
                  <a:pt x="2191577" y="0"/>
                </a:cubicBezTo>
                <a:cubicBezTo>
                  <a:pt x="2378185" y="-29915"/>
                  <a:pt x="2597220" y="21012"/>
                  <a:pt x="2781703" y="0"/>
                </a:cubicBezTo>
                <a:cubicBezTo>
                  <a:pt x="2966186" y="-21012"/>
                  <a:pt x="3233411" y="15509"/>
                  <a:pt x="3465997" y="0"/>
                </a:cubicBezTo>
                <a:cubicBezTo>
                  <a:pt x="3675602" y="-20137"/>
                  <a:pt x="3800991" y="141306"/>
                  <a:pt x="3798284" y="332287"/>
                </a:cubicBezTo>
                <a:cubicBezTo>
                  <a:pt x="3785412" y="478078"/>
                  <a:pt x="3796012" y="569247"/>
                  <a:pt x="3798284" y="747634"/>
                </a:cubicBezTo>
                <a:cubicBezTo>
                  <a:pt x="3800556" y="926021"/>
                  <a:pt x="3804808" y="1032017"/>
                  <a:pt x="3798284" y="1162981"/>
                </a:cubicBezTo>
                <a:lnTo>
                  <a:pt x="3798284" y="1162981"/>
                </a:lnTo>
                <a:cubicBezTo>
                  <a:pt x="3809797" y="1317713"/>
                  <a:pt x="3787140" y="1458255"/>
                  <a:pt x="3798284" y="1661401"/>
                </a:cubicBezTo>
                <a:lnTo>
                  <a:pt x="3798284" y="1661394"/>
                </a:lnTo>
                <a:cubicBezTo>
                  <a:pt x="3797634" y="1849214"/>
                  <a:pt x="3650633" y="1953309"/>
                  <a:pt x="3465997" y="1993681"/>
                </a:cubicBezTo>
                <a:cubicBezTo>
                  <a:pt x="3312445" y="1971998"/>
                  <a:pt x="3109176" y="1994100"/>
                  <a:pt x="2894705" y="1993681"/>
                </a:cubicBezTo>
                <a:cubicBezTo>
                  <a:pt x="2680234" y="1993262"/>
                  <a:pt x="2516099" y="1986994"/>
                  <a:pt x="2323414" y="1993681"/>
                </a:cubicBezTo>
                <a:cubicBezTo>
                  <a:pt x="2130729" y="2000368"/>
                  <a:pt x="1782156" y="1980177"/>
                  <a:pt x="1582618" y="1993681"/>
                </a:cubicBezTo>
                <a:cubicBezTo>
                  <a:pt x="1503090" y="2053822"/>
                  <a:pt x="1342033" y="2080287"/>
                  <a:pt x="1150441" y="2188444"/>
                </a:cubicBezTo>
                <a:cubicBezTo>
                  <a:pt x="958849" y="2296601"/>
                  <a:pt x="926254" y="2302079"/>
                  <a:pt x="718264" y="2383206"/>
                </a:cubicBezTo>
                <a:cubicBezTo>
                  <a:pt x="510274" y="2464333"/>
                  <a:pt x="440012" y="2502032"/>
                  <a:pt x="286087" y="2577969"/>
                </a:cubicBezTo>
                <a:cubicBezTo>
                  <a:pt x="354307" y="2435463"/>
                  <a:pt x="488458" y="2263433"/>
                  <a:pt x="633047" y="1993681"/>
                </a:cubicBezTo>
                <a:cubicBezTo>
                  <a:pt x="508113" y="1981719"/>
                  <a:pt x="430107" y="1997413"/>
                  <a:pt x="332287" y="1993681"/>
                </a:cubicBezTo>
                <a:cubicBezTo>
                  <a:pt x="155277" y="2001810"/>
                  <a:pt x="-1085" y="1850979"/>
                  <a:pt x="0" y="1661394"/>
                </a:cubicBezTo>
                <a:lnTo>
                  <a:pt x="0" y="1661401"/>
                </a:lnTo>
                <a:cubicBezTo>
                  <a:pt x="-5947" y="1530754"/>
                  <a:pt x="-18075" y="1299272"/>
                  <a:pt x="0" y="1162981"/>
                </a:cubicBezTo>
                <a:lnTo>
                  <a:pt x="0" y="1162981"/>
                </a:lnTo>
                <a:cubicBezTo>
                  <a:pt x="13815" y="1074050"/>
                  <a:pt x="-6737" y="855222"/>
                  <a:pt x="0" y="755941"/>
                </a:cubicBezTo>
                <a:cubicBezTo>
                  <a:pt x="6737" y="656660"/>
                  <a:pt x="-20935" y="517226"/>
                  <a:pt x="0" y="33228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먼저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선생님이 노란색 상자를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읽으면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9303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가는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번갈아 읽기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24" name="말풍선: 모서리가 둥근 사각형 14">
            <a:extLst>
              <a:ext uri="{FF2B5EF4-FFF2-40B4-BE49-F238E27FC236}">
                <a16:creationId xmlns:a16="http://schemas.microsoft.com/office/drawing/2014/main" xmlns="" id="{D2F77447-AB93-45EC-8F44-7E61869983B9}"/>
              </a:ext>
            </a:extLst>
          </p:cNvPr>
          <p:cNvSpPr/>
          <p:nvPr/>
        </p:nvSpPr>
        <p:spPr>
          <a:xfrm>
            <a:off x="4237826" y="1137824"/>
            <a:ext cx="3798284" cy="1993681"/>
          </a:xfrm>
          <a:prstGeom prst="wedgeRoundRectCallout">
            <a:avLst>
              <a:gd name="adj1" fmla="val -42468"/>
              <a:gd name="adj2" fmla="val 79307"/>
              <a:gd name="adj3" fmla="val 16667"/>
            </a:avLst>
          </a:prstGeom>
          <a:solidFill>
            <a:schemeClr val="accent5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여러분은 </a:t>
            </a:r>
            <a:endParaRPr lang="en-US" altLang="ko-KR" sz="28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하늘색 상자를</a:t>
            </a:r>
            <a:endParaRPr lang="en-US" altLang="ko-KR" sz="28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읽어 주세요</a:t>
            </a:r>
            <a:r>
              <a:rPr lang="en-US" altLang="ko-KR" sz="28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1573A3A-FF5F-4484-AA0F-47D7A864E9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22" y="1465690"/>
            <a:ext cx="4405791" cy="34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76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가는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번갈아 읽기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82725" y="1194405"/>
            <a:ext cx="2560476" cy="175714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 한 마리가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장바구니 옆에 끼고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시장에 가요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E000577A-1C14-4F28-B240-F78FEAA1AE0B}"/>
              </a:ext>
            </a:extLst>
          </p:cNvPr>
          <p:cNvSpPr/>
          <p:nvPr/>
        </p:nvSpPr>
        <p:spPr>
          <a:xfrm>
            <a:off x="460524" y="3070525"/>
            <a:ext cx="2560476" cy="1757140"/>
          </a:xfrm>
          <a:prstGeom prst="roundRect">
            <a:avLst/>
          </a:prstGeom>
          <a:solidFill>
            <a:schemeClr val="accent5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아니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아니에요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파리는 미끄럼이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정말 재미있네요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A28FA032-F961-4DAE-9F99-10EEAB72C8FF}"/>
              </a:ext>
            </a:extLst>
          </p:cNvPr>
          <p:cNvSpPr/>
          <p:nvPr/>
        </p:nvSpPr>
        <p:spPr>
          <a:xfrm>
            <a:off x="3284740" y="1194405"/>
            <a:ext cx="2560476" cy="1757140"/>
          </a:xfrm>
          <a:prstGeom prst="roundRect">
            <a:avLst/>
          </a:prstGeom>
          <a:solidFill>
            <a:schemeClr val="accent5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누가 친구 해서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갈까요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8455C005-7226-4EC0-8118-6D91859127B5}"/>
              </a:ext>
            </a:extLst>
          </p:cNvPr>
          <p:cNvSpPr/>
          <p:nvPr/>
        </p:nvSpPr>
        <p:spPr>
          <a:xfrm>
            <a:off x="3469939" y="3070525"/>
            <a:ext cx="2560476" cy="175714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이영차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이영차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곳간에서 씨름을 하는 콩하고 팥이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갈까요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B2163CE9-5EB0-44BE-B76A-8BDB65C956B0}"/>
              </a:ext>
            </a:extLst>
          </p:cNvPr>
          <p:cNvSpPr/>
          <p:nvPr/>
        </p:nvSpPr>
        <p:spPr>
          <a:xfrm>
            <a:off x="6386755" y="1194405"/>
            <a:ext cx="2560476" cy="175714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어이싸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어이싸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할아버지 수염에서 미끄럼 타는 파리가 같이 갈까요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xmlns="" id="{2B81ED9A-275A-4A0E-95F1-AE7851C38C59}"/>
              </a:ext>
            </a:extLst>
          </p:cNvPr>
          <p:cNvSpPr/>
          <p:nvPr/>
        </p:nvSpPr>
        <p:spPr>
          <a:xfrm>
            <a:off x="6490929" y="3070525"/>
            <a:ext cx="2560476" cy="1757140"/>
          </a:xfrm>
          <a:prstGeom prst="roundRect">
            <a:avLst/>
          </a:prstGeom>
          <a:solidFill>
            <a:schemeClr val="accent5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아니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아니에요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콩하고 팥은 씨름이 아직 끝이 안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났대요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xmlns="" id="{377A45D5-5BF0-4D27-8987-F069674DF1A7}"/>
              </a:ext>
            </a:extLst>
          </p:cNvPr>
          <p:cNvSpPr/>
          <p:nvPr/>
        </p:nvSpPr>
        <p:spPr>
          <a:xfrm>
            <a:off x="2794051" y="1720967"/>
            <a:ext cx="439838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xmlns="" id="{06A32B10-1CF3-4E7F-A98F-002D6A6A2BAC}"/>
              </a:ext>
            </a:extLst>
          </p:cNvPr>
          <p:cNvSpPr/>
          <p:nvPr/>
        </p:nvSpPr>
        <p:spPr>
          <a:xfrm>
            <a:off x="5896066" y="1720966"/>
            <a:ext cx="439838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화살표: 오른쪽 17">
            <a:extLst>
              <a:ext uri="{FF2B5EF4-FFF2-40B4-BE49-F238E27FC236}">
                <a16:creationId xmlns:a16="http://schemas.microsoft.com/office/drawing/2014/main" xmlns="" id="{26A687EC-21A0-437B-BED6-DB25096898AC}"/>
              </a:ext>
            </a:extLst>
          </p:cNvPr>
          <p:cNvSpPr/>
          <p:nvPr/>
        </p:nvSpPr>
        <p:spPr>
          <a:xfrm>
            <a:off x="3090443" y="3597087"/>
            <a:ext cx="340220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xmlns="" id="{19C4CB7E-0FD7-4E29-8547-708AD37E0666}"/>
              </a:ext>
            </a:extLst>
          </p:cNvPr>
          <p:cNvSpPr/>
          <p:nvPr/>
        </p:nvSpPr>
        <p:spPr>
          <a:xfrm>
            <a:off x="6101940" y="3597085"/>
            <a:ext cx="340220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화살표: 오른쪽 21">
            <a:extLst>
              <a:ext uri="{FF2B5EF4-FFF2-40B4-BE49-F238E27FC236}">
                <a16:creationId xmlns:a16="http://schemas.microsoft.com/office/drawing/2014/main" xmlns="" id="{B3913ADD-8F5D-4C21-A4F2-F62F990D63E4}"/>
              </a:ext>
            </a:extLst>
          </p:cNvPr>
          <p:cNvSpPr/>
          <p:nvPr/>
        </p:nvSpPr>
        <p:spPr>
          <a:xfrm>
            <a:off x="95920" y="3597084"/>
            <a:ext cx="340220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2959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 ‘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가는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번갈아 읽기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82725" y="1194405"/>
            <a:ext cx="2560476" cy="175714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일 이 삼 사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하나 둘 셋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마당에서 숫자 공부하는 개미가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갈까요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A28FA032-F961-4DAE-9F99-10EEAB72C8FF}"/>
              </a:ext>
            </a:extLst>
          </p:cNvPr>
          <p:cNvSpPr/>
          <p:nvPr/>
        </p:nvSpPr>
        <p:spPr>
          <a:xfrm>
            <a:off x="3284740" y="1194405"/>
            <a:ext cx="2560476" cy="1757140"/>
          </a:xfrm>
          <a:prstGeom prst="roundRect">
            <a:avLst/>
          </a:prstGeom>
          <a:solidFill>
            <a:schemeClr val="accent5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아니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아니에요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개미는 숙제 </a:t>
            </a:r>
            <a:endParaRPr lang="en-US" altLang="ko-KR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안 하면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혼난대요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B2163CE9-5EB0-44BE-B76A-8BDB65C956B0}"/>
              </a:ext>
            </a:extLst>
          </p:cNvPr>
          <p:cNvSpPr/>
          <p:nvPr/>
        </p:nvSpPr>
        <p:spPr>
          <a:xfrm>
            <a:off x="6386755" y="1194405"/>
            <a:ext cx="2560476" cy="175714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그럼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 친구는 누구일까요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xmlns="" id="{2B81ED9A-275A-4A0E-95F1-AE7851C38C59}"/>
              </a:ext>
            </a:extLst>
          </p:cNvPr>
          <p:cNvSpPr/>
          <p:nvPr/>
        </p:nvSpPr>
        <p:spPr>
          <a:xfrm>
            <a:off x="1677094" y="3442958"/>
            <a:ext cx="5789812" cy="1012274"/>
          </a:xfrm>
          <a:custGeom>
            <a:avLst/>
            <a:gdLst>
              <a:gd name="connsiteX0" fmla="*/ 0 w 5789812"/>
              <a:gd name="connsiteY0" fmla="*/ 168716 h 1012274"/>
              <a:gd name="connsiteX1" fmla="*/ 168716 w 5789812"/>
              <a:gd name="connsiteY1" fmla="*/ 0 h 1012274"/>
              <a:gd name="connsiteX2" fmla="*/ 604906 w 5789812"/>
              <a:gd name="connsiteY2" fmla="*/ 0 h 1012274"/>
              <a:gd name="connsiteX3" fmla="*/ 1259192 w 5789812"/>
              <a:gd name="connsiteY3" fmla="*/ 0 h 1012274"/>
              <a:gd name="connsiteX4" fmla="*/ 1858954 w 5789812"/>
              <a:gd name="connsiteY4" fmla="*/ 0 h 1012274"/>
              <a:gd name="connsiteX5" fmla="*/ 2513239 w 5789812"/>
              <a:gd name="connsiteY5" fmla="*/ 0 h 1012274"/>
              <a:gd name="connsiteX6" fmla="*/ 3058477 w 5789812"/>
              <a:gd name="connsiteY6" fmla="*/ 0 h 1012274"/>
              <a:gd name="connsiteX7" fmla="*/ 3440144 w 5789812"/>
              <a:gd name="connsiteY7" fmla="*/ 0 h 1012274"/>
              <a:gd name="connsiteX8" fmla="*/ 3821811 w 5789812"/>
              <a:gd name="connsiteY8" fmla="*/ 0 h 1012274"/>
              <a:gd name="connsiteX9" fmla="*/ 4203477 w 5789812"/>
              <a:gd name="connsiteY9" fmla="*/ 0 h 1012274"/>
              <a:gd name="connsiteX10" fmla="*/ 4585144 w 5789812"/>
              <a:gd name="connsiteY10" fmla="*/ 0 h 1012274"/>
              <a:gd name="connsiteX11" fmla="*/ 5621096 w 5789812"/>
              <a:gd name="connsiteY11" fmla="*/ 0 h 1012274"/>
              <a:gd name="connsiteX12" fmla="*/ 5789812 w 5789812"/>
              <a:gd name="connsiteY12" fmla="*/ 168716 h 1012274"/>
              <a:gd name="connsiteX13" fmla="*/ 5789812 w 5789812"/>
              <a:gd name="connsiteY13" fmla="*/ 512885 h 1012274"/>
              <a:gd name="connsiteX14" fmla="*/ 5789812 w 5789812"/>
              <a:gd name="connsiteY14" fmla="*/ 843558 h 1012274"/>
              <a:gd name="connsiteX15" fmla="*/ 5621096 w 5789812"/>
              <a:gd name="connsiteY15" fmla="*/ 1012274 h 1012274"/>
              <a:gd name="connsiteX16" fmla="*/ 5130382 w 5789812"/>
              <a:gd name="connsiteY16" fmla="*/ 1012274 h 1012274"/>
              <a:gd name="connsiteX17" fmla="*/ 4748715 w 5789812"/>
              <a:gd name="connsiteY17" fmla="*/ 1012274 h 1012274"/>
              <a:gd name="connsiteX18" fmla="*/ 4258001 w 5789812"/>
              <a:gd name="connsiteY18" fmla="*/ 1012274 h 1012274"/>
              <a:gd name="connsiteX19" fmla="*/ 3658239 w 5789812"/>
              <a:gd name="connsiteY19" fmla="*/ 1012274 h 1012274"/>
              <a:gd name="connsiteX20" fmla="*/ 3222049 w 5789812"/>
              <a:gd name="connsiteY20" fmla="*/ 1012274 h 1012274"/>
              <a:gd name="connsiteX21" fmla="*/ 2731335 w 5789812"/>
              <a:gd name="connsiteY21" fmla="*/ 1012274 h 1012274"/>
              <a:gd name="connsiteX22" fmla="*/ 2131573 w 5789812"/>
              <a:gd name="connsiteY22" fmla="*/ 1012274 h 1012274"/>
              <a:gd name="connsiteX23" fmla="*/ 1586335 w 5789812"/>
              <a:gd name="connsiteY23" fmla="*/ 1012274 h 1012274"/>
              <a:gd name="connsiteX24" fmla="*/ 932049 w 5789812"/>
              <a:gd name="connsiteY24" fmla="*/ 1012274 h 1012274"/>
              <a:gd name="connsiteX25" fmla="*/ 168716 w 5789812"/>
              <a:gd name="connsiteY25" fmla="*/ 1012274 h 1012274"/>
              <a:gd name="connsiteX26" fmla="*/ 0 w 5789812"/>
              <a:gd name="connsiteY26" fmla="*/ 843558 h 1012274"/>
              <a:gd name="connsiteX27" fmla="*/ 0 w 5789812"/>
              <a:gd name="connsiteY27" fmla="*/ 499389 h 1012274"/>
              <a:gd name="connsiteX28" fmla="*/ 0 w 5789812"/>
              <a:gd name="connsiteY28" fmla="*/ 168716 h 10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789812" h="1012274" fill="none" extrusionOk="0">
                <a:moveTo>
                  <a:pt x="0" y="168716"/>
                </a:moveTo>
                <a:cubicBezTo>
                  <a:pt x="2839" y="84400"/>
                  <a:pt x="88664" y="10426"/>
                  <a:pt x="168716" y="0"/>
                </a:cubicBezTo>
                <a:cubicBezTo>
                  <a:pt x="378584" y="-3101"/>
                  <a:pt x="477228" y="20949"/>
                  <a:pt x="604906" y="0"/>
                </a:cubicBezTo>
                <a:cubicBezTo>
                  <a:pt x="732584" y="-20949"/>
                  <a:pt x="940248" y="66099"/>
                  <a:pt x="1259192" y="0"/>
                </a:cubicBezTo>
                <a:cubicBezTo>
                  <a:pt x="1578136" y="-66099"/>
                  <a:pt x="1603761" y="27787"/>
                  <a:pt x="1858954" y="0"/>
                </a:cubicBezTo>
                <a:cubicBezTo>
                  <a:pt x="2114147" y="-27787"/>
                  <a:pt x="2348064" y="70605"/>
                  <a:pt x="2513239" y="0"/>
                </a:cubicBezTo>
                <a:cubicBezTo>
                  <a:pt x="2678415" y="-70605"/>
                  <a:pt x="2888697" y="33167"/>
                  <a:pt x="3058477" y="0"/>
                </a:cubicBezTo>
                <a:cubicBezTo>
                  <a:pt x="3228257" y="-33167"/>
                  <a:pt x="3320889" y="16183"/>
                  <a:pt x="3440144" y="0"/>
                </a:cubicBezTo>
                <a:cubicBezTo>
                  <a:pt x="3559399" y="-16183"/>
                  <a:pt x="3696480" y="17445"/>
                  <a:pt x="3821811" y="0"/>
                </a:cubicBezTo>
                <a:cubicBezTo>
                  <a:pt x="3947142" y="-17445"/>
                  <a:pt x="4067574" y="13953"/>
                  <a:pt x="4203477" y="0"/>
                </a:cubicBezTo>
                <a:cubicBezTo>
                  <a:pt x="4339380" y="-13953"/>
                  <a:pt x="4459356" y="7698"/>
                  <a:pt x="4585144" y="0"/>
                </a:cubicBezTo>
                <a:cubicBezTo>
                  <a:pt x="4710932" y="-7698"/>
                  <a:pt x="5143695" y="98281"/>
                  <a:pt x="5621096" y="0"/>
                </a:cubicBezTo>
                <a:cubicBezTo>
                  <a:pt x="5723518" y="18638"/>
                  <a:pt x="5788412" y="52478"/>
                  <a:pt x="5789812" y="168716"/>
                </a:cubicBezTo>
                <a:cubicBezTo>
                  <a:pt x="5827304" y="325276"/>
                  <a:pt x="5769503" y="357680"/>
                  <a:pt x="5789812" y="512885"/>
                </a:cubicBezTo>
                <a:cubicBezTo>
                  <a:pt x="5810121" y="668090"/>
                  <a:pt x="5780086" y="693160"/>
                  <a:pt x="5789812" y="843558"/>
                </a:cubicBezTo>
                <a:cubicBezTo>
                  <a:pt x="5787612" y="935852"/>
                  <a:pt x="5715345" y="1031521"/>
                  <a:pt x="5621096" y="1012274"/>
                </a:cubicBezTo>
                <a:cubicBezTo>
                  <a:pt x="5443658" y="1051484"/>
                  <a:pt x="5304309" y="965885"/>
                  <a:pt x="5130382" y="1012274"/>
                </a:cubicBezTo>
                <a:cubicBezTo>
                  <a:pt x="4956455" y="1058663"/>
                  <a:pt x="4875308" y="988768"/>
                  <a:pt x="4748715" y="1012274"/>
                </a:cubicBezTo>
                <a:cubicBezTo>
                  <a:pt x="4622122" y="1035780"/>
                  <a:pt x="4380949" y="1006730"/>
                  <a:pt x="4258001" y="1012274"/>
                </a:cubicBezTo>
                <a:cubicBezTo>
                  <a:pt x="4135053" y="1017818"/>
                  <a:pt x="3867953" y="982288"/>
                  <a:pt x="3658239" y="1012274"/>
                </a:cubicBezTo>
                <a:cubicBezTo>
                  <a:pt x="3448525" y="1042260"/>
                  <a:pt x="3374216" y="982035"/>
                  <a:pt x="3222049" y="1012274"/>
                </a:cubicBezTo>
                <a:cubicBezTo>
                  <a:pt x="3069882" y="1042513"/>
                  <a:pt x="2927356" y="968318"/>
                  <a:pt x="2731335" y="1012274"/>
                </a:cubicBezTo>
                <a:cubicBezTo>
                  <a:pt x="2535314" y="1056230"/>
                  <a:pt x="2410396" y="973754"/>
                  <a:pt x="2131573" y="1012274"/>
                </a:cubicBezTo>
                <a:cubicBezTo>
                  <a:pt x="1852750" y="1050794"/>
                  <a:pt x="1705757" y="946988"/>
                  <a:pt x="1586335" y="1012274"/>
                </a:cubicBezTo>
                <a:cubicBezTo>
                  <a:pt x="1466913" y="1077560"/>
                  <a:pt x="1219236" y="952163"/>
                  <a:pt x="932049" y="1012274"/>
                </a:cubicBezTo>
                <a:cubicBezTo>
                  <a:pt x="644862" y="1072385"/>
                  <a:pt x="422684" y="994188"/>
                  <a:pt x="168716" y="1012274"/>
                </a:cubicBezTo>
                <a:cubicBezTo>
                  <a:pt x="85737" y="1001589"/>
                  <a:pt x="3486" y="932785"/>
                  <a:pt x="0" y="843558"/>
                </a:cubicBezTo>
                <a:cubicBezTo>
                  <a:pt x="-37172" y="683555"/>
                  <a:pt x="25676" y="648854"/>
                  <a:pt x="0" y="499389"/>
                </a:cubicBezTo>
                <a:cubicBezTo>
                  <a:pt x="-25676" y="349924"/>
                  <a:pt x="23454" y="251011"/>
                  <a:pt x="0" y="168716"/>
                </a:cubicBezTo>
                <a:close/>
              </a:path>
              <a:path w="5789812" h="1012274" stroke="0" extrusionOk="0">
                <a:moveTo>
                  <a:pt x="0" y="168716"/>
                </a:moveTo>
                <a:cubicBezTo>
                  <a:pt x="15330" y="86208"/>
                  <a:pt x="78779" y="-10073"/>
                  <a:pt x="168716" y="0"/>
                </a:cubicBezTo>
                <a:cubicBezTo>
                  <a:pt x="316771" y="-43982"/>
                  <a:pt x="426696" y="590"/>
                  <a:pt x="659430" y="0"/>
                </a:cubicBezTo>
                <a:cubicBezTo>
                  <a:pt x="892164" y="-590"/>
                  <a:pt x="1010223" y="31551"/>
                  <a:pt x="1204668" y="0"/>
                </a:cubicBezTo>
                <a:cubicBezTo>
                  <a:pt x="1399113" y="-31551"/>
                  <a:pt x="1684545" y="8741"/>
                  <a:pt x="1858954" y="0"/>
                </a:cubicBezTo>
                <a:cubicBezTo>
                  <a:pt x="2033363" y="-8741"/>
                  <a:pt x="2121989" y="16224"/>
                  <a:pt x="2349668" y="0"/>
                </a:cubicBezTo>
                <a:cubicBezTo>
                  <a:pt x="2577347" y="-16224"/>
                  <a:pt x="2623525" y="37044"/>
                  <a:pt x="2785858" y="0"/>
                </a:cubicBezTo>
                <a:cubicBezTo>
                  <a:pt x="2948191" y="-37044"/>
                  <a:pt x="3128616" y="26586"/>
                  <a:pt x="3222049" y="0"/>
                </a:cubicBezTo>
                <a:cubicBezTo>
                  <a:pt x="3315482" y="-26586"/>
                  <a:pt x="3503927" y="14513"/>
                  <a:pt x="3658239" y="0"/>
                </a:cubicBezTo>
                <a:cubicBezTo>
                  <a:pt x="3812551" y="-14513"/>
                  <a:pt x="4060233" y="55932"/>
                  <a:pt x="4258001" y="0"/>
                </a:cubicBezTo>
                <a:cubicBezTo>
                  <a:pt x="4455769" y="-55932"/>
                  <a:pt x="4540530" y="621"/>
                  <a:pt x="4748715" y="0"/>
                </a:cubicBezTo>
                <a:cubicBezTo>
                  <a:pt x="4956900" y="-621"/>
                  <a:pt x="4981527" y="15824"/>
                  <a:pt x="5130382" y="0"/>
                </a:cubicBezTo>
                <a:cubicBezTo>
                  <a:pt x="5279237" y="-15824"/>
                  <a:pt x="5384664" y="13732"/>
                  <a:pt x="5621096" y="0"/>
                </a:cubicBezTo>
                <a:cubicBezTo>
                  <a:pt x="5731041" y="11743"/>
                  <a:pt x="5782191" y="53058"/>
                  <a:pt x="5789812" y="168716"/>
                </a:cubicBezTo>
                <a:cubicBezTo>
                  <a:pt x="5819843" y="331419"/>
                  <a:pt x="5769049" y="415953"/>
                  <a:pt x="5789812" y="506137"/>
                </a:cubicBezTo>
                <a:cubicBezTo>
                  <a:pt x="5810575" y="596321"/>
                  <a:pt x="5759287" y="682703"/>
                  <a:pt x="5789812" y="843558"/>
                </a:cubicBezTo>
                <a:cubicBezTo>
                  <a:pt x="5776490" y="922664"/>
                  <a:pt x="5700408" y="1000202"/>
                  <a:pt x="5621096" y="1012274"/>
                </a:cubicBezTo>
                <a:cubicBezTo>
                  <a:pt x="5429482" y="1059471"/>
                  <a:pt x="5283743" y="980326"/>
                  <a:pt x="5184906" y="1012274"/>
                </a:cubicBezTo>
                <a:cubicBezTo>
                  <a:pt x="5086069" y="1044222"/>
                  <a:pt x="4715407" y="964172"/>
                  <a:pt x="4585144" y="1012274"/>
                </a:cubicBezTo>
                <a:cubicBezTo>
                  <a:pt x="4454881" y="1060376"/>
                  <a:pt x="4163263" y="976039"/>
                  <a:pt x="4039906" y="1012274"/>
                </a:cubicBezTo>
                <a:cubicBezTo>
                  <a:pt x="3916549" y="1048509"/>
                  <a:pt x="3844621" y="1012230"/>
                  <a:pt x="3658239" y="1012274"/>
                </a:cubicBezTo>
                <a:cubicBezTo>
                  <a:pt x="3471857" y="1012318"/>
                  <a:pt x="3272100" y="994829"/>
                  <a:pt x="3167525" y="1012274"/>
                </a:cubicBezTo>
                <a:cubicBezTo>
                  <a:pt x="3062950" y="1029719"/>
                  <a:pt x="2793047" y="990654"/>
                  <a:pt x="2513239" y="1012274"/>
                </a:cubicBezTo>
                <a:cubicBezTo>
                  <a:pt x="2233431" y="1033894"/>
                  <a:pt x="2179628" y="944912"/>
                  <a:pt x="1858954" y="1012274"/>
                </a:cubicBezTo>
                <a:cubicBezTo>
                  <a:pt x="1538280" y="1079636"/>
                  <a:pt x="1530100" y="993795"/>
                  <a:pt x="1313716" y="1012274"/>
                </a:cubicBezTo>
                <a:cubicBezTo>
                  <a:pt x="1097332" y="1030753"/>
                  <a:pt x="1084636" y="1010423"/>
                  <a:pt x="932049" y="1012274"/>
                </a:cubicBezTo>
                <a:cubicBezTo>
                  <a:pt x="779462" y="1014125"/>
                  <a:pt x="413086" y="989899"/>
                  <a:pt x="168716" y="1012274"/>
                </a:cubicBezTo>
                <a:cubicBezTo>
                  <a:pt x="71580" y="1011400"/>
                  <a:pt x="8402" y="928190"/>
                  <a:pt x="0" y="843558"/>
                </a:cubicBezTo>
                <a:cubicBezTo>
                  <a:pt x="-19104" y="685369"/>
                  <a:pt x="15281" y="659405"/>
                  <a:pt x="0" y="526382"/>
                </a:cubicBezTo>
                <a:cubicBezTo>
                  <a:pt x="-15281" y="393359"/>
                  <a:pt x="27776" y="311116"/>
                  <a:pt x="0" y="168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877216405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또 어떤 방법으로 읽어볼 수 있을까요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xmlns="" id="{377A45D5-5BF0-4D27-8987-F069674DF1A7}"/>
              </a:ext>
            </a:extLst>
          </p:cNvPr>
          <p:cNvSpPr/>
          <p:nvPr/>
        </p:nvSpPr>
        <p:spPr>
          <a:xfrm>
            <a:off x="2794051" y="1720967"/>
            <a:ext cx="439838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xmlns="" id="{06A32B10-1CF3-4E7F-A98F-002D6A6A2BAC}"/>
              </a:ext>
            </a:extLst>
          </p:cNvPr>
          <p:cNvSpPr/>
          <p:nvPr/>
        </p:nvSpPr>
        <p:spPr>
          <a:xfrm>
            <a:off x="5896066" y="1720966"/>
            <a:ext cx="439838" cy="704015"/>
          </a:xfrm>
          <a:prstGeom prst="rightArrow">
            <a:avLst/>
          </a:prstGeom>
          <a:solidFill>
            <a:srgbClr val="92D050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1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어떤 친구</a:t>
              </a:r>
              <a:r>
                <a:rPr lang="en-US" altLang="ko-KR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 </a:t>
              </a: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이런 친구</a:t>
              </a:r>
              <a:r>
                <a:rPr lang="en-US" altLang="ko-KR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!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2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이런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41895986-964D-400C-A070-70284BC2B0A0}"/>
              </a:ext>
            </a:extLst>
          </p:cNvPr>
          <p:cNvSpPr/>
          <p:nvPr/>
        </p:nvSpPr>
        <p:spPr>
          <a:xfrm flipH="1">
            <a:off x="1926590" y="1670003"/>
            <a:ext cx="2778911" cy="1550946"/>
          </a:xfrm>
          <a:custGeom>
            <a:avLst/>
            <a:gdLst>
              <a:gd name="connsiteX0" fmla="*/ 0 w 2778911"/>
              <a:gd name="connsiteY0" fmla="*/ 258496 h 1550946"/>
              <a:gd name="connsiteX1" fmla="*/ 258496 w 2778911"/>
              <a:gd name="connsiteY1" fmla="*/ 0 h 1550946"/>
              <a:gd name="connsiteX2" fmla="*/ 463152 w 2778911"/>
              <a:gd name="connsiteY2" fmla="*/ 0 h 1550946"/>
              <a:gd name="connsiteX3" fmla="*/ 463152 w 2778911"/>
              <a:gd name="connsiteY3" fmla="*/ 0 h 1550946"/>
              <a:gd name="connsiteX4" fmla="*/ 1157880 w 2778911"/>
              <a:gd name="connsiteY4" fmla="*/ 0 h 1550946"/>
              <a:gd name="connsiteX5" fmla="*/ 1811897 w 2778911"/>
              <a:gd name="connsiteY5" fmla="*/ 0 h 1550946"/>
              <a:gd name="connsiteX6" fmla="*/ 2520415 w 2778911"/>
              <a:gd name="connsiteY6" fmla="*/ 0 h 1550946"/>
              <a:gd name="connsiteX7" fmla="*/ 2778911 w 2778911"/>
              <a:gd name="connsiteY7" fmla="*/ 258496 h 1550946"/>
              <a:gd name="connsiteX8" fmla="*/ 2778911 w 2778911"/>
              <a:gd name="connsiteY8" fmla="*/ 904719 h 1550946"/>
              <a:gd name="connsiteX9" fmla="*/ 2778911 w 2778911"/>
              <a:gd name="connsiteY9" fmla="*/ 904719 h 1550946"/>
              <a:gd name="connsiteX10" fmla="*/ 2778911 w 2778911"/>
              <a:gd name="connsiteY10" fmla="*/ 1292455 h 1550946"/>
              <a:gd name="connsiteX11" fmla="*/ 2778911 w 2778911"/>
              <a:gd name="connsiteY11" fmla="*/ 1292450 h 1550946"/>
              <a:gd name="connsiteX12" fmla="*/ 2520415 w 2778911"/>
              <a:gd name="connsiteY12" fmla="*/ 1550946 h 1550946"/>
              <a:gd name="connsiteX13" fmla="*/ 1866398 w 2778911"/>
              <a:gd name="connsiteY13" fmla="*/ 1550946 h 1550946"/>
              <a:gd name="connsiteX14" fmla="*/ 1157880 w 2778911"/>
              <a:gd name="connsiteY14" fmla="*/ 1550946 h 1550946"/>
              <a:gd name="connsiteX15" fmla="*/ 702565 w 2778911"/>
              <a:gd name="connsiteY15" fmla="*/ 1769123 h 1550946"/>
              <a:gd name="connsiteX16" fmla="*/ 209308 w 2778911"/>
              <a:gd name="connsiteY16" fmla="*/ 2005482 h 1550946"/>
              <a:gd name="connsiteX17" fmla="*/ 463152 w 2778911"/>
              <a:gd name="connsiteY17" fmla="*/ 1550946 h 1550946"/>
              <a:gd name="connsiteX18" fmla="*/ 258496 w 2778911"/>
              <a:gd name="connsiteY18" fmla="*/ 1550946 h 1550946"/>
              <a:gd name="connsiteX19" fmla="*/ 0 w 2778911"/>
              <a:gd name="connsiteY19" fmla="*/ 1292450 h 1550946"/>
              <a:gd name="connsiteX20" fmla="*/ 0 w 2778911"/>
              <a:gd name="connsiteY20" fmla="*/ 1292455 h 1550946"/>
              <a:gd name="connsiteX21" fmla="*/ 0 w 2778911"/>
              <a:gd name="connsiteY21" fmla="*/ 904719 h 1550946"/>
              <a:gd name="connsiteX22" fmla="*/ 0 w 2778911"/>
              <a:gd name="connsiteY22" fmla="*/ 904719 h 1550946"/>
              <a:gd name="connsiteX23" fmla="*/ 0 w 2778911"/>
              <a:gd name="connsiteY23" fmla="*/ 258496 h 155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78911" h="1550946" fill="none" extrusionOk="0">
                <a:moveTo>
                  <a:pt x="0" y="258496"/>
                </a:moveTo>
                <a:cubicBezTo>
                  <a:pt x="-10321" y="115376"/>
                  <a:pt x="110683" y="3471"/>
                  <a:pt x="258496" y="0"/>
                </a:cubicBezTo>
                <a:cubicBezTo>
                  <a:pt x="338580" y="6944"/>
                  <a:pt x="366253" y="-7813"/>
                  <a:pt x="463152" y="0"/>
                </a:cubicBezTo>
                <a:lnTo>
                  <a:pt x="463152" y="0"/>
                </a:lnTo>
                <a:cubicBezTo>
                  <a:pt x="626687" y="-13053"/>
                  <a:pt x="818472" y="-567"/>
                  <a:pt x="1157880" y="0"/>
                </a:cubicBezTo>
                <a:cubicBezTo>
                  <a:pt x="1331082" y="-28840"/>
                  <a:pt x="1680031" y="-1378"/>
                  <a:pt x="1811897" y="0"/>
                </a:cubicBezTo>
                <a:cubicBezTo>
                  <a:pt x="1943763" y="1378"/>
                  <a:pt x="2234003" y="-19712"/>
                  <a:pt x="2520415" y="0"/>
                </a:cubicBezTo>
                <a:cubicBezTo>
                  <a:pt x="2683517" y="19263"/>
                  <a:pt x="2790133" y="105645"/>
                  <a:pt x="2778911" y="258496"/>
                </a:cubicBezTo>
                <a:cubicBezTo>
                  <a:pt x="2752710" y="479275"/>
                  <a:pt x="2796483" y="657637"/>
                  <a:pt x="2778911" y="904719"/>
                </a:cubicBezTo>
                <a:lnTo>
                  <a:pt x="2778911" y="904719"/>
                </a:lnTo>
                <a:cubicBezTo>
                  <a:pt x="2789899" y="1042059"/>
                  <a:pt x="2765679" y="1205813"/>
                  <a:pt x="2778911" y="1292455"/>
                </a:cubicBezTo>
                <a:lnTo>
                  <a:pt x="2778911" y="1292450"/>
                </a:lnTo>
                <a:cubicBezTo>
                  <a:pt x="2778317" y="1452199"/>
                  <a:pt x="2658206" y="1578320"/>
                  <a:pt x="2520415" y="1550946"/>
                </a:cubicBezTo>
                <a:cubicBezTo>
                  <a:pt x="2258566" y="1574291"/>
                  <a:pt x="2084249" y="1565599"/>
                  <a:pt x="1866398" y="1550946"/>
                </a:cubicBezTo>
                <a:cubicBezTo>
                  <a:pt x="1648547" y="1536293"/>
                  <a:pt x="1494924" y="1522273"/>
                  <a:pt x="1157880" y="1550946"/>
                </a:cubicBezTo>
                <a:cubicBezTo>
                  <a:pt x="1039446" y="1589214"/>
                  <a:pt x="840056" y="1698747"/>
                  <a:pt x="702565" y="1769123"/>
                </a:cubicBezTo>
                <a:cubicBezTo>
                  <a:pt x="565074" y="1839499"/>
                  <a:pt x="462684" y="1905885"/>
                  <a:pt x="209308" y="2005482"/>
                </a:cubicBezTo>
                <a:cubicBezTo>
                  <a:pt x="332583" y="1821897"/>
                  <a:pt x="399299" y="1639719"/>
                  <a:pt x="463152" y="1550946"/>
                </a:cubicBezTo>
                <a:cubicBezTo>
                  <a:pt x="373641" y="1546489"/>
                  <a:pt x="334279" y="1550037"/>
                  <a:pt x="258496" y="1550946"/>
                </a:cubicBezTo>
                <a:cubicBezTo>
                  <a:pt x="110435" y="1556940"/>
                  <a:pt x="7735" y="1437773"/>
                  <a:pt x="0" y="1292450"/>
                </a:cubicBezTo>
                <a:lnTo>
                  <a:pt x="0" y="1292455"/>
                </a:lnTo>
                <a:cubicBezTo>
                  <a:pt x="-16640" y="1103228"/>
                  <a:pt x="4320" y="1078628"/>
                  <a:pt x="0" y="904719"/>
                </a:cubicBezTo>
                <a:lnTo>
                  <a:pt x="0" y="904719"/>
                </a:lnTo>
                <a:cubicBezTo>
                  <a:pt x="23997" y="636039"/>
                  <a:pt x="24406" y="558040"/>
                  <a:pt x="0" y="258496"/>
                </a:cubicBezTo>
                <a:close/>
              </a:path>
              <a:path w="2778911" h="1550946" stroke="0" extrusionOk="0">
                <a:moveTo>
                  <a:pt x="0" y="258496"/>
                </a:moveTo>
                <a:cubicBezTo>
                  <a:pt x="2264" y="104279"/>
                  <a:pt x="137985" y="9610"/>
                  <a:pt x="258496" y="0"/>
                </a:cubicBezTo>
                <a:cubicBezTo>
                  <a:pt x="356418" y="-3635"/>
                  <a:pt x="396182" y="996"/>
                  <a:pt x="463152" y="0"/>
                </a:cubicBezTo>
                <a:lnTo>
                  <a:pt x="463152" y="0"/>
                </a:lnTo>
                <a:cubicBezTo>
                  <a:pt x="754865" y="28799"/>
                  <a:pt x="913428" y="-9929"/>
                  <a:pt x="1157880" y="0"/>
                </a:cubicBezTo>
                <a:cubicBezTo>
                  <a:pt x="1308783" y="-20887"/>
                  <a:pt x="1639042" y="9565"/>
                  <a:pt x="1798271" y="0"/>
                </a:cubicBezTo>
                <a:cubicBezTo>
                  <a:pt x="1957500" y="-9565"/>
                  <a:pt x="2347153" y="-6120"/>
                  <a:pt x="2520415" y="0"/>
                </a:cubicBezTo>
                <a:cubicBezTo>
                  <a:pt x="2667204" y="34077"/>
                  <a:pt x="2792106" y="119020"/>
                  <a:pt x="2778911" y="258496"/>
                </a:cubicBezTo>
                <a:cubicBezTo>
                  <a:pt x="2769275" y="551584"/>
                  <a:pt x="2764364" y="639840"/>
                  <a:pt x="2778911" y="904719"/>
                </a:cubicBezTo>
                <a:lnTo>
                  <a:pt x="2778911" y="904719"/>
                </a:lnTo>
                <a:cubicBezTo>
                  <a:pt x="2764053" y="1074303"/>
                  <a:pt x="2766077" y="1142104"/>
                  <a:pt x="2778911" y="1292455"/>
                </a:cubicBezTo>
                <a:lnTo>
                  <a:pt x="2778911" y="1292450"/>
                </a:lnTo>
                <a:cubicBezTo>
                  <a:pt x="2793631" y="1441665"/>
                  <a:pt x="2678365" y="1556666"/>
                  <a:pt x="2520415" y="1550946"/>
                </a:cubicBezTo>
                <a:cubicBezTo>
                  <a:pt x="2280227" y="1579929"/>
                  <a:pt x="2042473" y="1575048"/>
                  <a:pt x="1866398" y="1550946"/>
                </a:cubicBezTo>
                <a:cubicBezTo>
                  <a:pt x="1690323" y="1526844"/>
                  <a:pt x="1424909" y="1516659"/>
                  <a:pt x="1157880" y="1550946"/>
                </a:cubicBezTo>
                <a:cubicBezTo>
                  <a:pt x="1044253" y="1626943"/>
                  <a:pt x="840136" y="1712464"/>
                  <a:pt x="712051" y="1764578"/>
                </a:cubicBezTo>
                <a:cubicBezTo>
                  <a:pt x="583966" y="1816692"/>
                  <a:pt x="310205" y="1957352"/>
                  <a:pt x="209308" y="2005482"/>
                </a:cubicBezTo>
                <a:cubicBezTo>
                  <a:pt x="279380" y="1909248"/>
                  <a:pt x="398328" y="1683300"/>
                  <a:pt x="463152" y="1550946"/>
                </a:cubicBezTo>
                <a:cubicBezTo>
                  <a:pt x="421992" y="1545591"/>
                  <a:pt x="346201" y="1559194"/>
                  <a:pt x="258496" y="1550946"/>
                </a:cubicBezTo>
                <a:cubicBezTo>
                  <a:pt x="110337" y="1538583"/>
                  <a:pt x="10864" y="1429538"/>
                  <a:pt x="0" y="1292450"/>
                </a:cubicBezTo>
                <a:lnTo>
                  <a:pt x="0" y="1292455"/>
                </a:lnTo>
                <a:cubicBezTo>
                  <a:pt x="-14717" y="1122029"/>
                  <a:pt x="-11161" y="1001173"/>
                  <a:pt x="0" y="904719"/>
                </a:cubicBezTo>
                <a:lnTo>
                  <a:pt x="0" y="904719"/>
                </a:lnTo>
                <a:cubicBezTo>
                  <a:pt x="-2953" y="690312"/>
                  <a:pt x="19296" y="506321"/>
                  <a:pt x="0" y="258496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여러분은 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친구를 좋아하나요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CE2F891B-2A40-4B47-899E-906904E1F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161" y="2437092"/>
            <a:ext cx="2220481" cy="248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58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이런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13" name="말풍선: 모서리가 둥근 사각형 14">
            <a:extLst>
              <a:ext uri="{FF2B5EF4-FFF2-40B4-BE49-F238E27FC236}">
                <a16:creationId xmlns:a16="http://schemas.microsoft.com/office/drawing/2014/main" xmlns="" id="{EE8859FE-CB87-4364-928C-58C70B1C477C}"/>
              </a:ext>
            </a:extLst>
          </p:cNvPr>
          <p:cNvSpPr/>
          <p:nvPr/>
        </p:nvSpPr>
        <p:spPr>
          <a:xfrm>
            <a:off x="4245904" y="1583341"/>
            <a:ext cx="3202820" cy="1637608"/>
          </a:xfrm>
          <a:custGeom>
            <a:avLst/>
            <a:gdLst>
              <a:gd name="connsiteX0" fmla="*/ 0 w 3202820"/>
              <a:gd name="connsiteY0" fmla="*/ 272940 h 1637608"/>
              <a:gd name="connsiteX1" fmla="*/ 272940 w 3202820"/>
              <a:gd name="connsiteY1" fmla="*/ 0 h 1637608"/>
              <a:gd name="connsiteX2" fmla="*/ 533803 w 3202820"/>
              <a:gd name="connsiteY2" fmla="*/ 0 h 1637608"/>
              <a:gd name="connsiteX3" fmla="*/ 533803 w 3202820"/>
              <a:gd name="connsiteY3" fmla="*/ 0 h 1637608"/>
              <a:gd name="connsiteX4" fmla="*/ 926148 w 3202820"/>
              <a:gd name="connsiteY4" fmla="*/ 0 h 1637608"/>
              <a:gd name="connsiteX5" fmla="*/ 1334508 w 3202820"/>
              <a:gd name="connsiteY5" fmla="*/ 0 h 1637608"/>
              <a:gd name="connsiteX6" fmla="*/ 1818438 w 3202820"/>
              <a:gd name="connsiteY6" fmla="*/ 0 h 1637608"/>
              <a:gd name="connsiteX7" fmla="*/ 2334274 w 3202820"/>
              <a:gd name="connsiteY7" fmla="*/ 0 h 1637608"/>
              <a:gd name="connsiteX8" fmla="*/ 2929880 w 3202820"/>
              <a:gd name="connsiteY8" fmla="*/ 0 h 1637608"/>
              <a:gd name="connsiteX9" fmla="*/ 3202820 w 3202820"/>
              <a:gd name="connsiteY9" fmla="*/ 272940 h 1637608"/>
              <a:gd name="connsiteX10" fmla="*/ 3202820 w 3202820"/>
              <a:gd name="connsiteY10" fmla="*/ 955271 h 1637608"/>
              <a:gd name="connsiteX11" fmla="*/ 3202820 w 3202820"/>
              <a:gd name="connsiteY11" fmla="*/ 955271 h 1637608"/>
              <a:gd name="connsiteX12" fmla="*/ 3202820 w 3202820"/>
              <a:gd name="connsiteY12" fmla="*/ 1364673 h 1637608"/>
              <a:gd name="connsiteX13" fmla="*/ 3202820 w 3202820"/>
              <a:gd name="connsiteY13" fmla="*/ 1364668 h 1637608"/>
              <a:gd name="connsiteX14" fmla="*/ 2929880 w 3202820"/>
              <a:gd name="connsiteY14" fmla="*/ 1637608 h 1637608"/>
              <a:gd name="connsiteX15" fmla="*/ 2366182 w 3202820"/>
              <a:gd name="connsiteY15" fmla="*/ 1637608 h 1637608"/>
              <a:gd name="connsiteX16" fmla="*/ 1834391 w 3202820"/>
              <a:gd name="connsiteY16" fmla="*/ 1637608 h 1637608"/>
              <a:gd name="connsiteX17" fmla="*/ 1334508 w 3202820"/>
              <a:gd name="connsiteY17" fmla="*/ 1637608 h 1637608"/>
              <a:gd name="connsiteX18" fmla="*/ 809737 w 3202820"/>
              <a:gd name="connsiteY18" fmla="*/ 1867976 h 1637608"/>
              <a:gd name="connsiteX19" fmla="*/ 241236 w 3202820"/>
              <a:gd name="connsiteY19" fmla="*/ 2117542 h 1637608"/>
              <a:gd name="connsiteX20" fmla="*/ 533803 w 3202820"/>
              <a:gd name="connsiteY20" fmla="*/ 1637608 h 1637608"/>
              <a:gd name="connsiteX21" fmla="*/ 272940 w 3202820"/>
              <a:gd name="connsiteY21" fmla="*/ 1637608 h 1637608"/>
              <a:gd name="connsiteX22" fmla="*/ 0 w 3202820"/>
              <a:gd name="connsiteY22" fmla="*/ 1364668 h 1637608"/>
              <a:gd name="connsiteX23" fmla="*/ 0 w 3202820"/>
              <a:gd name="connsiteY23" fmla="*/ 1364673 h 1637608"/>
              <a:gd name="connsiteX24" fmla="*/ 0 w 3202820"/>
              <a:gd name="connsiteY24" fmla="*/ 955271 h 1637608"/>
              <a:gd name="connsiteX25" fmla="*/ 0 w 3202820"/>
              <a:gd name="connsiteY25" fmla="*/ 955271 h 1637608"/>
              <a:gd name="connsiteX26" fmla="*/ 0 w 3202820"/>
              <a:gd name="connsiteY26" fmla="*/ 272940 h 163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02820" h="1637608" fill="none" extrusionOk="0">
                <a:moveTo>
                  <a:pt x="0" y="272940"/>
                </a:moveTo>
                <a:cubicBezTo>
                  <a:pt x="-3012" y="105679"/>
                  <a:pt x="136542" y="20650"/>
                  <a:pt x="272940" y="0"/>
                </a:cubicBezTo>
                <a:cubicBezTo>
                  <a:pt x="347189" y="4317"/>
                  <a:pt x="447800" y="-8069"/>
                  <a:pt x="533803" y="0"/>
                </a:cubicBezTo>
                <a:lnTo>
                  <a:pt x="533803" y="0"/>
                </a:lnTo>
                <a:cubicBezTo>
                  <a:pt x="727626" y="-19423"/>
                  <a:pt x="737699" y="-10016"/>
                  <a:pt x="926148" y="0"/>
                </a:cubicBezTo>
                <a:cubicBezTo>
                  <a:pt x="1114598" y="10016"/>
                  <a:pt x="1224774" y="10831"/>
                  <a:pt x="1334508" y="0"/>
                </a:cubicBezTo>
                <a:cubicBezTo>
                  <a:pt x="1493522" y="7999"/>
                  <a:pt x="1696340" y="-19724"/>
                  <a:pt x="1818438" y="0"/>
                </a:cubicBezTo>
                <a:cubicBezTo>
                  <a:pt x="1940536" y="19724"/>
                  <a:pt x="2178275" y="-4255"/>
                  <a:pt x="2334274" y="0"/>
                </a:cubicBezTo>
                <a:cubicBezTo>
                  <a:pt x="2490273" y="4255"/>
                  <a:pt x="2708319" y="-7332"/>
                  <a:pt x="2929880" y="0"/>
                </a:cubicBezTo>
                <a:cubicBezTo>
                  <a:pt x="3093592" y="-21844"/>
                  <a:pt x="3200162" y="134046"/>
                  <a:pt x="3202820" y="272940"/>
                </a:cubicBezTo>
                <a:cubicBezTo>
                  <a:pt x="3230666" y="536640"/>
                  <a:pt x="3215779" y="628558"/>
                  <a:pt x="3202820" y="955271"/>
                </a:cubicBezTo>
                <a:lnTo>
                  <a:pt x="3202820" y="955271"/>
                </a:lnTo>
                <a:cubicBezTo>
                  <a:pt x="3195779" y="1077541"/>
                  <a:pt x="3193013" y="1202699"/>
                  <a:pt x="3202820" y="1364673"/>
                </a:cubicBezTo>
                <a:lnTo>
                  <a:pt x="3202820" y="1364668"/>
                </a:lnTo>
                <a:cubicBezTo>
                  <a:pt x="3189458" y="1526489"/>
                  <a:pt x="3087495" y="1638595"/>
                  <a:pt x="2929880" y="1637608"/>
                </a:cubicBezTo>
                <a:cubicBezTo>
                  <a:pt x="2761699" y="1628022"/>
                  <a:pt x="2502016" y="1647893"/>
                  <a:pt x="2366182" y="1637608"/>
                </a:cubicBezTo>
                <a:cubicBezTo>
                  <a:pt x="2230348" y="1627323"/>
                  <a:pt x="1993827" y="1659480"/>
                  <a:pt x="1834391" y="1637608"/>
                </a:cubicBezTo>
                <a:cubicBezTo>
                  <a:pt x="1674955" y="1615736"/>
                  <a:pt x="1568036" y="1632735"/>
                  <a:pt x="1334508" y="1637608"/>
                </a:cubicBezTo>
                <a:cubicBezTo>
                  <a:pt x="1190433" y="1685162"/>
                  <a:pt x="959451" y="1780117"/>
                  <a:pt x="809737" y="1867976"/>
                </a:cubicBezTo>
                <a:cubicBezTo>
                  <a:pt x="660023" y="1955836"/>
                  <a:pt x="483288" y="2029555"/>
                  <a:pt x="241236" y="2117542"/>
                </a:cubicBezTo>
                <a:cubicBezTo>
                  <a:pt x="366095" y="1948082"/>
                  <a:pt x="448256" y="1749625"/>
                  <a:pt x="533803" y="1637608"/>
                </a:cubicBezTo>
                <a:cubicBezTo>
                  <a:pt x="458817" y="1638512"/>
                  <a:pt x="376242" y="1641875"/>
                  <a:pt x="272940" y="1637608"/>
                </a:cubicBezTo>
                <a:cubicBezTo>
                  <a:pt x="116440" y="1614064"/>
                  <a:pt x="24564" y="1527006"/>
                  <a:pt x="0" y="1364668"/>
                </a:cubicBezTo>
                <a:lnTo>
                  <a:pt x="0" y="1364673"/>
                </a:lnTo>
                <a:cubicBezTo>
                  <a:pt x="-255" y="1273409"/>
                  <a:pt x="2587" y="1116743"/>
                  <a:pt x="0" y="955271"/>
                </a:cubicBezTo>
                <a:lnTo>
                  <a:pt x="0" y="955271"/>
                </a:lnTo>
                <a:cubicBezTo>
                  <a:pt x="-620" y="750278"/>
                  <a:pt x="12417" y="534315"/>
                  <a:pt x="0" y="272940"/>
                </a:cubicBezTo>
                <a:close/>
              </a:path>
              <a:path w="3202820" h="1637608" stroke="0" extrusionOk="0">
                <a:moveTo>
                  <a:pt x="0" y="272940"/>
                </a:moveTo>
                <a:cubicBezTo>
                  <a:pt x="6675" y="88433"/>
                  <a:pt x="155143" y="14227"/>
                  <a:pt x="272940" y="0"/>
                </a:cubicBezTo>
                <a:cubicBezTo>
                  <a:pt x="335884" y="4793"/>
                  <a:pt x="415113" y="-4607"/>
                  <a:pt x="533803" y="0"/>
                </a:cubicBezTo>
                <a:lnTo>
                  <a:pt x="533803" y="0"/>
                </a:lnTo>
                <a:cubicBezTo>
                  <a:pt x="700090" y="15110"/>
                  <a:pt x="755006" y="-19859"/>
                  <a:pt x="950170" y="0"/>
                </a:cubicBezTo>
                <a:cubicBezTo>
                  <a:pt x="1145334" y="19859"/>
                  <a:pt x="1247394" y="-9997"/>
                  <a:pt x="1334508" y="0"/>
                </a:cubicBezTo>
                <a:cubicBezTo>
                  <a:pt x="1527123" y="21403"/>
                  <a:pt x="1644697" y="22381"/>
                  <a:pt x="1850345" y="0"/>
                </a:cubicBezTo>
                <a:cubicBezTo>
                  <a:pt x="2055993" y="-22381"/>
                  <a:pt x="2128546" y="6383"/>
                  <a:pt x="2350228" y="0"/>
                </a:cubicBezTo>
                <a:cubicBezTo>
                  <a:pt x="2571910" y="-6383"/>
                  <a:pt x="2729078" y="10012"/>
                  <a:pt x="2929880" y="0"/>
                </a:cubicBezTo>
                <a:cubicBezTo>
                  <a:pt x="3109547" y="-22328"/>
                  <a:pt x="3205990" y="113458"/>
                  <a:pt x="3202820" y="272940"/>
                </a:cubicBezTo>
                <a:cubicBezTo>
                  <a:pt x="3199881" y="502408"/>
                  <a:pt x="3233327" y="756657"/>
                  <a:pt x="3202820" y="955271"/>
                </a:cubicBezTo>
                <a:lnTo>
                  <a:pt x="3202820" y="955271"/>
                </a:lnTo>
                <a:cubicBezTo>
                  <a:pt x="3194737" y="1051017"/>
                  <a:pt x="3201739" y="1277992"/>
                  <a:pt x="3202820" y="1364673"/>
                </a:cubicBezTo>
                <a:lnTo>
                  <a:pt x="3202820" y="1364668"/>
                </a:lnTo>
                <a:cubicBezTo>
                  <a:pt x="3224968" y="1522263"/>
                  <a:pt x="3054968" y="1623742"/>
                  <a:pt x="2929880" y="1637608"/>
                </a:cubicBezTo>
                <a:cubicBezTo>
                  <a:pt x="2816424" y="1625678"/>
                  <a:pt x="2621536" y="1635257"/>
                  <a:pt x="2382136" y="1637608"/>
                </a:cubicBezTo>
                <a:cubicBezTo>
                  <a:pt x="2142736" y="1639959"/>
                  <a:pt x="2057302" y="1630466"/>
                  <a:pt x="1866299" y="1637608"/>
                </a:cubicBezTo>
                <a:cubicBezTo>
                  <a:pt x="1675296" y="1644750"/>
                  <a:pt x="1500707" y="1652300"/>
                  <a:pt x="1334508" y="1637608"/>
                </a:cubicBezTo>
                <a:cubicBezTo>
                  <a:pt x="1192947" y="1694809"/>
                  <a:pt x="959267" y="1822511"/>
                  <a:pt x="776939" y="1882374"/>
                </a:cubicBezTo>
                <a:cubicBezTo>
                  <a:pt x="594611" y="1942237"/>
                  <a:pt x="345049" y="2048912"/>
                  <a:pt x="241236" y="2117542"/>
                </a:cubicBezTo>
                <a:cubicBezTo>
                  <a:pt x="380974" y="1900448"/>
                  <a:pt x="426177" y="1778981"/>
                  <a:pt x="533803" y="1637608"/>
                </a:cubicBezTo>
                <a:cubicBezTo>
                  <a:pt x="443382" y="1628413"/>
                  <a:pt x="333259" y="1646352"/>
                  <a:pt x="272940" y="1637608"/>
                </a:cubicBezTo>
                <a:cubicBezTo>
                  <a:pt x="134706" y="1670775"/>
                  <a:pt x="-9832" y="1494027"/>
                  <a:pt x="0" y="1364668"/>
                </a:cubicBezTo>
                <a:lnTo>
                  <a:pt x="0" y="1364673"/>
                </a:lnTo>
                <a:cubicBezTo>
                  <a:pt x="-14366" y="1245243"/>
                  <a:pt x="17734" y="1107339"/>
                  <a:pt x="0" y="955271"/>
                </a:cubicBezTo>
                <a:lnTo>
                  <a:pt x="0" y="955271"/>
                </a:lnTo>
                <a:cubicBezTo>
                  <a:pt x="5558" y="652869"/>
                  <a:pt x="21709" y="480314"/>
                  <a:pt x="0" y="27294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저는 물건을 잘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빌려 주는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친구가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좋아요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4" name="_x1131115888" descr="cif00001">
            <a:extLst>
              <a:ext uri="{FF2B5EF4-FFF2-40B4-BE49-F238E27FC236}">
                <a16:creationId xmlns:a16="http://schemas.microsoft.com/office/drawing/2014/main" xmlns="" id="{E2594B45-5D31-4A6A-A0E9-294A8DAA5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60" y="1922551"/>
            <a:ext cx="3839119" cy="383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132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이런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7" name="말풍선: 모서리가 둥근 사각형 14">
            <a:extLst>
              <a:ext uri="{FF2B5EF4-FFF2-40B4-BE49-F238E27FC236}">
                <a16:creationId xmlns:a16="http://schemas.microsoft.com/office/drawing/2014/main" xmlns="" id="{1343286B-4AAD-4834-8770-1D0C5D357CC9}"/>
              </a:ext>
            </a:extLst>
          </p:cNvPr>
          <p:cNvSpPr/>
          <p:nvPr/>
        </p:nvSpPr>
        <p:spPr>
          <a:xfrm>
            <a:off x="3867436" y="1296175"/>
            <a:ext cx="3798284" cy="1993681"/>
          </a:xfrm>
          <a:custGeom>
            <a:avLst/>
            <a:gdLst>
              <a:gd name="connsiteX0" fmla="*/ 0 w 3798284"/>
              <a:gd name="connsiteY0" fmla="*/ 332287 h 1993681"/>
              <a:gd name="connsiteX1" fmla="*/ 332287 w 3798284"/>
              <a:gd name="connsiteY1" fmla="*/ 0 h 1993681"/>
              <a:gd name="connsiteX2" fmla="*/ 633047 w 3798284"/>
              <a:gd name="connsiteY2" fmla="*/ 0 h 1993681"/>
              <a:gd name="connsiteX3" fmla="*/ 633047 w 3798284"/>
              <a:gd name="connsiteY3" fmla="*/ 0 h 1993681"/>
              <a:gd name="connsiteX4" fmla="*/ 1079345 w 3798284"/>
              <a:gd name="connsiteY4" fmla="*/ 0 h 1993681"/>
              <a:gd name="connsiteX5" fmla="*/ 1582618 w 3798284"/>
              <a:gd name="connsiteY5" fmla="*/ 0 h 1993681"/>
              <a:gd name="connsiteX6" fmla="*/ 2153910 w 3798284"/>
              <a:gd name="connsiteY6" fmla="*/ 0 h 1993681"/>
              <a:gd name="connsiteX7" fmla="*/ 2744035 w 3798284"/>
              <a:gd name="connsiteY7" fmla="*/ 0 h 1993681"/>
              <a:gd name="connsiteX8" fmla="*/ 3465997 w 3798284"/>
              <a:gd name="connsiteY8" fmla="*/ 0 h 1993681"/>
              <a:gd name="connsiteX9" fmla="*/ 3798284 w 3798284"/>
              <a:gd name="connsiteY9" fmla="*/ 332287 h 1993681"/>
              <a:gd name="connsiteX10" fmla="*/ 3798284 w 3798284"/>
              <a:gd name="connsiteY10" fmla="*/ 747634 h 1993681"/>
              <a:gd name="connsiteX11" fmla="*/ 3798284 w 3798284"/>
              <a:gd name="connsiteY11" fmla="*/ 1162981 h 1993681"/>
              <a:gd name="connsiteX12" fmla="*/ 3798284 w 3798284"/>
              <a:gd name="connsiteY12" fmla="*/ 1162981 h 1993681"/>
              <a:gd name="connsiteX13" fmla="*/ 3798284 w 3798284"/>
              <a:gd name="connsiteY13" fmla="*/ 1661401 h 1993681"/>
              <a:gd name="connsiteX14" fmla="*/ 3798284 w 3798284"/>
              <a:gd name="connsiteY14" fmla="*/ 1661394 h 1993681"/>
              <a:gd name="connsiteX15" fmla="*/ 3465997 w 3798284"/>
              <a:gd name="connsiteY15" fmla="*/ 1993681 h 1993681"/>
              <a:gd name="connsiteX16" fmla="*/ 2819370 w 3798284"/>
              <a:gd name="connsiteY16" fmla="*/ 1993681 h 1993681"/>
              <a:gd name="connsiteX17" fmla="*/ 2210411 w 3798284"/>
              <a:gd name="connsiteY17" fmla="*/ 1993681 h 1993681"/>
              <a:gd name="connsiteX18" fmla="*/ 1582618 w 3798284"/>
              <a:gd name="connsiteY18" fmla="*/ 1993681 h 1993681"/>
              <a:gd name="connsiteX19" fmla="*/ 1150441 w 3798284"/>
              <a:gd name="connsiteY19" fmla="*/ 2188444 h 1993681"/>
              <a:gd name="connsiteX20" fmla="*/ 731229 w 3798284"/>
              <a:gd name="connsiteY20" fmla="*/ 2377363 h 1993681"/>
              <a:gd name="connsiteX21" fmla="*/ 286087 w 3798284"/>
              <a:gd name="connsiteY21" fmla="*/ 2577969 h 1993681"/>
              <a:gd name="connsiteX22" fmla="*/ 633047 w 3798284"/>
              <a:gd name="connsiteY22" fmla="*/ 1993681 h 1993681"/>
              <a:gd name="connsiteX23" fmla="*/ 332287 w 3798284"/>
              <a:gd name="connsiteY23" fmla="*/ 1993681 h 1993681"/>
              <a:gd name="connsiteX24" fmla="*/ 0 w 3798284"/>
              <a:gd name="connsiteY24" fmla="*/ 1661394 h 1993681"/>
              <a:gd name="connsiteX25" fmla="*/ 0 w 3798284"/>
              <a:gd name="connsiteY25" fmla="*/ 1661401 h 1993681"/>
              <a:gd name="connsiteX26" fmla="*/ 0 w 3798284"/>
              <a:gd name="connsiteY26" fmla="*/ 1162981 h 1993681"/>
              <a:gd name="connsiteX27" fmla="*/ 0 w 3798284"/>
              <a:gd name="connsiteY27" fmla="*/ 1162981 h 1993681"/>
              <a:gd name="connsiteX28" fmla="*/ 0 w 3798284"/>
              <a:gd name="connsiteY28" fmla="*/ 772555 h 1993681"/>
              <a:gd name="connsiteX29" fmla="*/ 0 w 3798284"/>
              <a:gd name="connsiteY29" fmla="*/ 332287 h 199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98284" h="1993681" fill="none" extrusionOk="0">
                <a:moveTo>
                  <a:pt x="0" y="332287"/>
                </a:moveTo>
                <a:cubicBezTo>
                  <a:pt x="-19445" y="121526"/>
                  <a:pt x="154674" y="-17620"/>
                  <a:pt x="332287" y="0"/>
                </a:cubicBezTo>
                <a:cubicBezTo>
                  <a:pt x="479700" y="13402"/>
                  <a:pt x="497914" y="4002"/>
                  <a:pt x="633047" y="0"/>
                </a:cubicBezTo>
                <a:lnTo>
                  <a:pt x="633047" y="0"/>
                </a:lnTo>
                <a:cubicBezTo>
                  <a:pt x="792410" y="17197"/>
                  <a:pt x="894374" y="7326"/>
                  <a:pt x="1079345" y="0"/>
                </a:cubicBezTo>
                <a:cubicBezTo>
                  <a:pt x="1264316" y="-7326"/>
                  <a:pt x="1425506" y="11985"/>
                  <a:pt x="1582618" y="0"/>
                </a:cubicBezTo>
                <a:cubicBezTo>
                  <a:pt x="1747954" y="-13275"/>
                  <a:pt x="1921982" y="13814"/>
                  <a:pt x="2153910" y="0"/>
                </a:cubicBezTo>
                <a:cubicBezTo>
                  <a:pt x="2385838" y="-13814"/>
                  <a:pt x="2602514" y="8881"/>
                  <a:pt x="2744035" y="0"/>
                </a:cubicBezTo>
                <a:cubicBezTo>
                  <a:pt x="2885557" y="-8881"/>
                  <a:pt x="3138896" y="3658"/>
                  <a:pt x="3465997" y="0"/>
                </a:cubicBezTo>
                <a:cubicBezTo>
                  <a:pt x="3664597" y="-31532"/>
                  <a:pt x="3801552" y="131461"/>
                  <a:pt x="3798284" y="332287"/>
                </a:cubicBezTo>
                <a:cubicBezTo>
                  <a:pt x="3805516" y="449166"/>
                  <a:pt x="3799093" y="562503"/>
                  <a:pt x="3798284" y="747634"/>
                </a:cubicBezTo>
                <a:cubicBezTo>
                  <a:pt x="3797475" y="932765"/>
                  <a:pt x="3784070" y="1057157"/>
                  <a:pt x="3798284" y="1162981"/>
                </a:cubicBezTo>
                <a:lnTo>
                  <a:pt x="3798284" y="1162981"/>
                </a:lnTo>
                <a:cubicBezTo>
                  <a:pt x="3806810" y="1357150"/>
                  <a:pt x="3799381" y="1531641"/>
                  <a:pt x="3798284" y="1661401"/>
                </a:cubicBezTo>
                <a:lnTo>
                  <a:pt x="3798284" y="1661394"/>
                </a:lnTo>
                <a:cubicBezTo>
                  <a:pt x="3800788" y="1828592"/>
                  <a:pt x="3610126" y="1998808"/>
                  <a:pt x="3465997" y="1993681"/>
                </a:cubicBezTo>
                <a:cubicBezTo>
                  <a:pt x="3264090" y="1964457"/>
                  <a:pt x="3064916" y="1963994"/>
                  <a:pt x="2819370" y="1993681"/>
                </a:cubicBezTo>
                <a:cubicBezTo>
                  <a:pt x="2573824" y="2023368"/>
                  <a:pt x="2466370" y="2005757"/>
                  <a:pt x="2210411" y="1993681"/>
                </a:cubicBezTo>
                <a:cubicBezTo>
                  <a:pt x="1954452" y="1981605"/>
                  <a:pt x="1863773" y="1999517"/>
                  <a:pt x="1582618" y="1993681"/>
                </a:cubicBezTo>
                <a:cubicBezTo>
                  <a:pt x="1415810" y="2079570"/>
                  <a:pt x="1293833" y="2115893"/>
                  <a:pt x="1150441" y="2188444"/>
                </a:cubicBezTo>
                <a:cubicBezTo>
                  <a:pt x="1007049" y="2260994"/>
                  <a:pt x="931399" y="2310678"/>
                  <a:pt x="731229" y="2377363"/>
                </a:cubicBezTo>
                <a:cubicBezTo>
                  <a:pt x="531059" y="2444048"/>
                  <a:pt x="387507" y="2550238"/>
                  <a:pt x="286087" y="2577969"/>
                </a:cubicBezTo>
                <a:cubicBezTo>
                  <a:pt x="397255" y="2426543"/>
                  <a:pt x="518582" y="2134171"/>
                  <a:pt x="633047" y="1993681"/>
                </a:cubicBezTo>
                <a:cubicBezTo>
                  <a:pt x="510467" y="2003295"/>
                  <a:pt x="412395" y="1979360"/>
                  <a:pt x="332287" y="1993681"/>
                </a:cubicBezTo>
                <a:cubicBezTo>
                  <a:pt x="155135" y="1998817"/>
                  <a:pt x="31982" y="1857808"/>
                  <a:pt x="0" y="1661394"/>
                </a:cubicBezTo>
                <a:lnTo>
                  <a:pt x="0" y="1661401"/>
                </a:lnTo>
                <a:cubicBezTo>
                  <a:pt x="-2980" y="1528712"/>
                  <a:pt x="-1183" y="1287655"/>
                  <a:pt x="0" y="1162981"/>
                </a:cubicBezTo>
                <a:lnTo>
                  <a:pt x="0" y="1162981"/>
                </a:lnTo>
                <a:cubicBezTo>
                  <a:pt x="9734" y="970257"/>
                  <a:pt x="-6890" y="888993"/>
                  <a:pt x="0" y="772555"/>
                </a:cubicBezTo>
                <a:cubicBezTo>
                  <a:pt x="6890" y="656117"/>
                  <a:pt x="8803" y="509135"/>
                  <a:pt x="0" y="332287"/>
                </a:cubicBezTo>
                <a:close/>
              </a:path>
              <a:path w="3798284" h="1993681" stroke="0" extrusionOk="0">
                <a:moveTo>
                  <a:pt x="0" y="332287"/>
                </a:moveTo>
                <a:cubicBezTo>
                  <a:pt x="5971" y="118565"/>
                  <a:pt x="188858" y="17312"/>
                  <a:pt x="332287" y="0"/>
                </a:cubicBezTo>
                <a:cubicBezTo>
                  <a:pt x="408763" y="4245"/>
                  <a:pt x="504341" y="-2375"/>
                  <a:pt x="633047" y="0"/>
                </a:cubicBezTo>
                <a:lnTo>
                  <a:pt x="633047" y="0"/>
                </a:lnTo>
                <a:cubicBezTo>
                  <a:pt x="798244" y="-7962"/>
                  <a:pt x="963480" y="5352"/>
                  <a:pt x="1126824" y="0"/>
                </a:cubicBezTo>
                <a:cubicBezTo>
                  <a:pt x="1290168" y="-5352"/>
                  <a:pt x="1432067" y="8929"/>
                  <a:pt x="1582618" y="0"/>
                </a:cubicBezTo>
                <a:cubicBezTo>
                  <a:pt x="1776658" y="-25853"/>
                  <a:pt x="2004969" y="29915"/>
                  <a:pt x="2191577" y="0"/>
                </a:cubicBezTo>
                <a:cubicBezTo>
                  <a:pt x="2378185" y="-29915"/>
                  <a:pt x="2597220" y="21012"/>
                  <a:pt x="2781703" y="0"/>
                </a:cubicBezTo>
                <a:cubicBezTo>
                  <a:pt x="2966186" y="-21012"/>
                  <a:pt x="3233411" y="15509"/>
                  <a:pt x="3465997" y="0"/>
                </a:cubicBezTo>
                <a:cubicBezTo>
                  <a:pt x="3675602" y="-20137"/>
                  <a:pt x="3800991" y="141306"/>
                  <a:pt x="3798284" y="332287"/>
                </a:cubicBezTo>
                <a:cubicBezTo>
                  <a:pt x="3785412" y="478078"/>
                  <a:pt x="3796012" y="569247"/>
                  <a:pt x="3798284" y="747634"/>
                </a:cubicBezTo>
                <a:cubicBezTo>
                  <a:pt x="3800556" y="926021"/>
                  <a:pt x="3804808" y="1032017"/>
                  <a:pt x="3798284" y="1162981"/>
                </a:cubicBezTo>
                <a:lnTo>
                  <a:pt x="3798284" y="1162981"/>
                </a:lnTo>
                <a:cubicBezTo>
                  <a:pt x="3809797" y="1317713"/>
                  <a:pt x="3787140" y="1458255"/>
                  <a:pt x="3798284" y="1661401"/>
                </a:cubicBezTo>
                <a:lnTo>
                  <a:pt x="3798284" y="1661394"/>
                </a:lnTo>
                <a:cubicBezTo>
                  <a:pt x="3797634" y="1849214"/>
                  <a:pt x="3650633" y="1953309"/>
                  <a:pt x="3465997" y="1993681"/>
                </a:cubicBezTo>
                <a:cubicBezTo>
                  <a:pt x="3312445" y="1971998"/>
                  <a:pt x="3109176" y="1994100"/>
                  <a:pt x="2894705" y="1993681"/>
                </a:cubicBezTo>
                <a:cubicBezTo>
                  <a:pt x="2680234" y="1993262"/>
                  <a:pt x="2516099" y="1986994"/>
                  <a:pt x="2323414" y="1993681"/>
                </a:cubicBezTo>
                <a:cubicBezTo>
                  <a:pt x="2130729" y="2000368"/>
                  <a:pt x="1782156" y="1980177"/>
                  <a:pt x="1582618" y="1993681"/>
                </a:cubicBezTo>
                <a:cubicBezTo>
                  <a:pt x="1503090" y="2053822"/>
                  <a:pt x="1342033" y="2080287"/>
                  <a:pt x="1150441" y="2188444"/>
                </a:cubicBezTo>
                <a:cubicBezTo>
                  <a:pt x="958849" y="2296601"/>
                  <a:pt x="926254" y="2302079"/>
                  <a:pt x="718264" y="2383206"/>
                </a:cubicBezTo>
                <a:cubicBezTo>
                  <a:pt x="510274" y="2464333"/>
                  <a:pt x="440012" y="2502032"/>
                  <a:pt x="286087" y="2577969"/>
                </a:cubicBezTo>
                <a:cubicBezTo>
                  <a:pt x="354307" y="2435463"/>
                  <a:pt x="488458" y="2263433"/>
                  <a:pt x="633047" y="1993681"/>
                </a:cubicBezTo>
                <a:cubicBezTo>
                  <a:pt x="508113" y="1981719"/>
                  <a:pt x="430107" y="1997413"/>
                  <a:pt x="332287" y="1993681"/>
                </a:cubicBezTo>
                <a:cubicBezTo>
                  <a:pt x="155277" y="2001810"/>
                  <a:pt x="-1085" y="1850979"/>
                  <a:pt x="0" y="1661394"/>
                </a:cubicBezTo>
                <a:lnTo>
                  <a:pt x="0" y="1661401"/>
                </a:lnTo>
                <a:cubicBezTo>
                  <a:pt x="-5947" y="1530754"/>
                  <a:pt x="-18075" y="1299272"/>
                  <a:pt x="0" y="1162981"/>
                </a:cubicBezTo>
                <a:lnTo>
                  <a:pt x="0" y="1162981"/>
                </a:lnTo>
                <a:cubicBezTo>
                  <a:pt x="13815" y="1074050"/>
                  <a:pt x="-6737" y="855222"/>
                  <a:pt x="0" y="755941"/>
                </a:cubicBezTo>
                <a:cubicBezTo>
                  <a:pt x="6737" y="656660"/>
                  <a:pt x="-20935" y="517226"/>
                  <a:pt x="0" y="33228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좋아하는 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친구에 대해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포스트잇에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적은 뒤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칠판에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붙여 보세요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EA748CFC-975F-4704-A69A-F77E5F5C7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280" y="2415281"/>
            <a:ext cx="2434097" cy="272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085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이런 친구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7" t="27830" r="12247" b="50000"/>
          <a:stretch/>
        </p:blipFill>
        <p:spPr>
          <a:xfrm>
            <a:off x="1" y="39754"/>
            <a:ext cx="1327697" cy="950243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C8514240-DECA-43A1-A395-4D29F415F62E}"/>
              </a:ext>
            </a:extLst>
          </p:cNvPr>
          <p:cNvSpPr/>
          <p:nvPr/>
        </p:nvSpPr>
        <p:spPr>
          <a:xfrm rot="20933307">
            <a:off x="4729436" y="1995777"/>
            <a:ext cx="2531914" cy="1880127"/>
          </a:xfrm>
          <a:custGeom>
            <a:avLst/>
            <a:gdLst>
              <a:gd name="connsiteX0" fmla="*/ 0 w 2531914"/>
              <a:gd name="connsiteY0" fmla="*/ 207021 h 1880127"/>
              <a:gd name="connsiteX1" fmla="*/ 207021 w 2531914"/>
              <a:gd name="connsiteY1" fmla="*/ 0 h 1880127"/>
              <a:gd name="connsiteX2" fmla="*/ 672953 w 2531914"/>
              <a:gd name="connsiteY2" fmla="*/ 0 h 1880127"/>
              <a:gd name="connsiteX3" fmla="*/ 1244778 w 2531914"/>
              <a:gd name="connsiteY3" fmla="*/ 0 h 1880127"/>
              <a:gd name="connsiteX4" fmla="*/ 1710710 w 2531914"/>
              <a:gd name="connsiteY4" fmla="*/ 0 h 1880127"/>
              <a:gd name="connsiteX5" fmla="*/ 2324893 w 2531914"/>
              <a:gd name="connsiteY5" fmla="*/ 0 h 1880127"/>
              <a:gd name="connsiteX6" fmla="*/ 2531914 w 2531914"/>
              <a:gd name="connsiteY6" fmla="*/ 207021 h 1880127"/>
              <a:gd name="connsiteX7" fmla="*/ 2531914 w 2531914"/>
              <a:gd name="connsiteY7" fmla="*/ 710377 h 1880127"/>
              <a:gd name="connsiteX8" fmla="*/ 2531914 w 2531914"/>
              <a:gd name="connsiteY8" fmla="*/ 1169750 h 1880127"/>
              <a:gd name="connsiteX9" fmla="*/ 2531914 w 2531914"/>
              <a:gd name="connsiteY9" fmla="*/ 1673106 h 1880127"/>
              <a:gd name="connsiteX10" fmla="*/ 2324893 w 2531914"/>
              <a:gd name="connsiteY10" fmla="*/ 1880127 h 1880127"/>
              <a:gd name="connsiteX11" fmla="*/ 1774246 w 2531914"/>
              <a:gd name="connsiteY11" fmla="*/ 1880127 h 1880127"/>
              <a:gd name="connsiteX12" fmla="*/ 1265957 w 2531914"/>
              <a:gd name="connsiteY12" fmla="*/ 1880127 h 1880127"/>
              <a:gd name="connsiteX13" fmla="*/ 800025 w 2531914"/>
              <a:gd name="connsiteY13" fmla="*/ 1880127 h 1880127"/>
              <a:gd name="connsiteX14" fmla="*/ 207021 w 2531914"/>
              <a:gd name="connsiteY14" fmla="*/ 1880127 h 1880127"/>
              <a:gd name="connsiteX15" fmla="*/ 0 w 2531914"/>
              <a:gd name="connsiteY15" fmla="*/ 1673106 h 1880127"/>
              <a:gd name="connsiteX16" fmla="*/ 0 w 2531914"/>
              <a:gd name="connsiteY16" fmla="*/ 1228394 h 1880127"/>
              <a:gd name="connsiteX17" fmla="*/ 0 w 2531914"/>
              <a:gd name="connsiteY17" fmla="*/ 710377 h 1880127"/>
              <a:gd name="connsiteX18" fmla="*/ 0 w 2531914"/>
              <a:gd name="connsiteY18" fmla="*/ 207021 h 188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31914" h="1880127" fill="none" extrusionOk="0">
                <a:moveTo>
                  <a:pt x="0" y="207021"/>
                </a:moveTo>
                <a:cubicBezTo>
                  <a:pt x="6079" y="96880"/>
                  <a:pt x="65120" y="-6376"/>
                  <a:pt x="207021" y="0"/>
                </a:cubicBezTo>
                <a:cubicBezTo>
                  <a:pt x="396109" y="-231"/>
                  <a:pt x="526212" y="48393"/>
                  <a:pt x="672953" y="0"/>
                </a:cubicBezTo>
                <a:cubicBezTo>
                  <a:pt x="819694" y="-48393"/>
                  <a:pt x="988410" y="50143"/>
                  <a:pt x="1244778" y="0"/>
                </a:cubicBezTo>
                <a:cubicBezTo>
                  <a:pt x="1501147" y="-50143"/>
                  <a:pt x="1553543" y="31182"/>
                  <a:pt x="1710710" y="0"/>
                </a:cubicBezTo>
                <a:cubicBezTo>
                  <a:pt x="1867877" y="-31182"/>
                  <a:pt x="2148053" y="7152"/>
                  <a:pt x="2324893" y="0"/>
                </a:cubicBezTo>
                <a:cubicBezTo>
                  <a:pt x="2446042" y="28065"/>
                  <a:pt x="2511584" y="96631"/>
                  <a:pt x="2531914" y="207021"/>
                </a:cubicBezTo>
                <a:cubicBezTo>
                  <a:pt x="2590594" y="391638"/>
                  <a:pt x="2497475" y="568155"/>
                  <a:pt x="2531914" y="710377"/>
                </a:cubicBezTo>
                <a:cubicBezTo>
                  <a:pt x="2566353" y="852599"/>
                  <a:pt x="2521811" y="971242"/>
                  <a:pt x="2531914" y="1169750"/>
                </a:cubicBezTo>
                <a:cubicBezTo>
                  <a:pt x="2542017" y="1368258"/>
                  <a:pt x="2503621" y="1549793"/>
                  <a:pt x="2531914" y="1673106"/>
                </a:cubicBezTo>
                <a:cubicBezTo>
                  <a:pt x="2550158" y="1787284"/>
                  <a:pt x="2436711" y="1894355"/>
                  <a:pt x="2324893" y="1880127"/>
                </a:cubicBezTo>
                <a:cubicBezTo>
                  <a:pt x="2159627" y="1911708"/>
                  <a:pt x="1958194" y="1871468"/>
                  <a:pt x="1774246" y="1880127"/>
                </a:cubicBezTo>
                <a:cubicBezTo>
                  <a:pt x="1590298" y="1888786"/>
                  <a:pt x="1447635" y="1843652"/>
                  <a:pt x="1265957" y="1880127"/>
                </a:cubicBezTo>
                <a:cubicBezTo>
                  <a:pt x="1084279" y="1916602"/>
                  <a:pt x="914894" y="1836699"/>
                  <a:pt x="800025" y="1880127"/>
                </a:cubicBezTo>
                <a:cubicBezTo>
                  <a:pt x="685156" y="1923555"/>
                  <a:pt x="423246" y="1839575"/>
                  <a:pt x="207021" y="1880127"/>
                </a:cubicBezTo>
                <a:cubicBezTo>
                  <a:pt x="75773" y="1898539"/>
                  <a:pt x="-4138" y="1787060"/>
                  <a:pt x="0" y="1673106"/>
                </a:cubicBezTo>
                <a:cubicBezTo>
                  <a:pt x="-42979" y="1514384"/>
                  <a:pt x="45931" y="1410033"/>
                  <a:pt x="0" y="1228394"/>
                </a:cubicBezTo>
                <a:cubicBezTo>
                  <a:pt x="-45931" y="1046755"/>
                  <a:pt x="16271" y="931577"/>
                  <a:pt x="0" y="710377"/>
                </a:cubicBezTo>
                <a:cubicBezTo>
                  <a:pt x="-16271" y="489177"/>
                  <a:pt x="24616" y="335835"/>
                  <a:pt x="0" y="207021"/>
                </a:cubicBezTo>
                <a:close/>
              </a:path>
              <a:path w="2531914" h="1880127" stroke="0" extrusionOk="0">
                <a:moveTo>
                  <a:pt x="0" y="207021"/>
                </a:moveTo>
                <a:cubicBezTo>
                  <a:pt x="6615" y="97962"/>
                  <a:pt x="105585" y="-16640"/>
                  <a:pt x="207021" y="0"/>
                </a:cubicBezTo>
                <a:cubicBezTo>
                  <a:pt x="339973" y="-51134"/>
                  <a:pt x="646025" y="51470"/>
                  <a:pt x="778846" y="0"/>
                </a:cubicBezTo>
                <a:cubicBezTo>
                  <a:pt x="911668" y="-51470"/>
                  <a:pt x="1143170" y="13367"/>
                  <a:pt x="1244778" y="0"/>
                </a:cubicBezTo>
                <a:cubicBezTo>
                  <a:pt x="1346386" y="-13367"/>
                  <a:pt x="1628054" y="7914"/>
                  <a:pt x="1816604" y="0"/>
                </a:cubicBezTo>
                <a:cubicBezTo>
                  <a:pt x="2005154" y="-7914"/>
                  <a:pt x="2215083" y="56934"/>
                  <a:pt x="2324893" y="0"/>
                </a:cubicBezTo>
                <a:cubicBezTo>
                  <a:pt x="2452019" y="28155"/>
                  <a:pt x="2563400" y="80787"/>
                  <a:pt x="2531914" y="207021"/>
                </a:cubicBezTo>
                <a:cubicBezTo>
                  <a:pt x="2568901" y="440805"/>
                  <a:pt x="2515516" y="540916"/>
                  <a:pt x="2531914" y="725038"/>
                </a:cubicBezTo>
                <a:cubicBezTo>
                  <a:pt x="2548312" y="909160"/>
                  <a:pt x="2483334" y="1031005"/>
                  <a:pt x="2531914" y="1169750"/>
                </a:cubicBezTo>
                <a:cubicBezTo>
                  <a:pt x="2580494" y="1308495"/>
                  <a:pt x="2524796" y="1505703"/>
                  <a:pt x="2531914" y="1673106"/>
                </a:cubicBezTo>
                <a:cubicBezTo>
                  <a:pt x="2547996" y="1767517"/>
                  <a:pt x="2419817" y="1903185"/>
                  <a:pt x="2324893" y="1880127"/>
                </a:cubicBezTo>
                <a:cubicBezTo>
                  <a:pt x="2214734" y="1910975"/>
                  <a:pt x="2058155" y="1877095"/>
                  <a:pt x="1816604" y="1880127"/>
                </a:cubicBezTo>
                <a:cubicBezTo>
                  <a:pt x="1575053" y="1883159"/>
                  <a:pt x="1509710" y="1838607"/>
                  <a:pt x="1350672" y="1880127"/>
                </a:cubicBezTo>
                <a:cubicBezTo>
                  <a:pt x="1191634" y="1921647"/>
                  <a:pt x="985154" y="1845179"/>
                  <a:pt x="821204" y="1880127"/>
                </a:cubicBezTo>
                <a:cubicBezTo>
                  <a:pt x="657254" y="1915075"/>
                  <a:pt x="462930" y="1846177"/>
                  <a:pt x="207021" y="1880127"/>
                </a:cubicBezTo>
                <a:cubicBezTo>
                  <a:pt x="87182" y="1859206"/>
                  <a:pt x="10125" y="1812668"/>
                  <a:pt x="0" y="1673106"/>
                </a:cubicBezTo>
                <a:cubicBezTo>
                  <a:pt x="-47636" y="1509983"/>
                  <a:pt x="10508" y="1329106"/>
                  <a:pt x="0" y="1169750"/>
                </a:cubicBezTo>
                <a:cubicBezTo>
                  <a:pt x="-10508" y="1010394"/>
                  <a:pt x="31289" y="795569"/>
                  <a:pt x="0" y="681055"/>
                </a:cubicBezTo>
                <a:cubicBezTo>
                  <a:pt x="-31289" y="566541"/>
                  <a:pt x="33784" y="423463"/>
                  <a:pt x="0" y="20702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C16D96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맛있는 걸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나누어 먹는 친구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CF96E2F8-5744-4B4D-9B14-258B4B235F74}"/>
              </a:ext>
            </a:extLst>
          </p:cNvPr>
          <p:cNvSpPr/>
          <p:nvPr/>
        </p:nvSpPr>
        <p:spPr>
          <a:xfrm rot="1209391">
            <a:off x="1346156" y="1843474"/>
            <a:ext cx="2531914" cy="1880127"/>
          </a:xfrm>
          <a:custGeom>
            <a:avLst/>
            <a:gdLst>
              <a:gd name="connsiteX0" fmla="*/ 0 w 2531914"/>
              <a:gd name="connsiteY0" fmla="*/ 207021 h 1880127"/>
              <a:gd name="connsiteX1" fmla="*/ 207021 w 2531914"/>
              <a:gd name="connsiteY1" fmla="*/ 0 h 1880127"/>
              <a:gd name="connsiteX2" fmla="*/ 672953 w 2531914"/>
              <a:gd name="connsiteY2" fmla="*/ 0 h 1880127"/>
              <a:gd name="connsiteX3" fmla="*/ 1244778 w 2531914"/>
              <a:gd name="connsiteY3" fmla="*/ 0 h 1880127"/>
              <a:gd name="connsiteX4" fmla="*/ 1710710 w 2531914"/>
              <a:gd name="connsiteY4" fmla="*/ 0 h 1880127"/>
              <a:gd name="connsiteX5" fmla="*/ 2324893 w 2531914"/>
              <a:gd name="connsiteY5" fmla="*/ 0 h 1880127"/>
              <a:gd name="connsiteX6" fmla="*/ 2531914 w 2531914"/>
              <a:gd name="connsiteY6" fmla="*/ 207021 h 1880127"/>
              <a:gd name="connsiteX7" fmla="*/ 2531914 w 2531914"/>
              <a:gd name="connsiteY7" fmla="*/ 710377 h 1880127"/>
              <a:gd name="connsiteX8" fmla="*/ 2531914 w 2531914"/>
              <a:gd name="connsiteY8" fmla="*/ 1169750 h 1880127"/>
              <a:gd name="connsiteX9" fmla="*/ 2531914 w 2531914"/>
              <a:gd name="connsiteY9" fmla="*/ 1673106 h 1880127"/>
              <a:gd name="connsiteX10" fmla="*/ 2324893 w 2531914"/>
              <a:gd name="connsiteY10" fmla="*/ 1880127 h 1880127"/>
              <a:gd name="connsiteX11" fmla="*/ 1774246 w 2531914"/>
              <a:gd name="connsiteY11" fmla="*/ 1880127 h 1880127"/>
              <a:gd name="connsiteX12" fmla="*/ 1265957 w 2531914"/>
              <a:gd name="connsiteY12" fmla="*/ 1880127 h 1880127"/>
              <a:gd name="connsiteX13" fmla="*/ 800025 w 2531914"/>
              <a:gd name="connsiteY13" fmla="*/ 1880127 h 1880127"/>
              <a:gd name="connsiteX14" fmla="*/ 207021 w 2531914"/>
              <a:gd name="connsiteY14" fmla="*/ 1880127 h 1880127"/>
              <a:gd name="connsiteX15" fmla="*/ 0 w 2531914"/>
              <a:gd name="connsiteY15" fmla="*/ 1673106 h 1880127"/>
              <a:gd name="connsiteX16" fmla="*/ 0 w 2531914"/>
              <a:gd name="connsiteY16" fmla="*/ 1228394 h 1880127"/>
              <a:gd name="connsiteX17" fmla="*/ 0 w 2531914"/>
              <a:gd name="connsiteY17" fmla="*/ 710377 h 1880127"/>
              <a:gd name="connsiteX18" fmla="*/ 0 w 2531914"/>
              <a:gd name="connsiteY18" fmla="*/ 207021 h 188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31914" h="1880127" fill="none" extrusionOk="0">
                <a:moveTo>
                  <a:pt x="0" y="207021"/>
                </a:moveTo>
                <a:cubicBezTo>
                  <a:pt x="6079" y="96880"/>
                  <a:pt x="65120" y="-6376"/>
                  <a:pt x="207021" y="0"/>
                </a:cubicBezTo>
                <a:cubicBezTo>
                  <a:pt x="396109" y="-231"/>
                  <a:pt x="526212" y="48393"/>
                  <a:pt x="672953" y="0"/>
                </a:cubicBezTo>
                <a:cubicBezTo>
                  <a:pt x="819694" y="-48393"/>
                  <a:pt x="988410" y="50143"/>
                  <a:pt x="1244778" y="0"/>
                </a:cubicBezTo>
                <a:cubicBezTo>
                  <a:pt x="1501147" y="-50143"/>
                  <a:pt x="1553543" y="31182"/>
                  <a:pt x="1710710" y="0"/>
                </a:cubicBezTo>
                <a:cubicBezTo>
                  <a:pt x="1867877" y="-31182"/>
                  <a:pt x="2148053" y="7152"/>
                  <a:pt x="2324893" y="0"/>
                </a:cubicBezTo>
                <a:cubicBezTo>
                  <a:pt x="2446042" y="28065"/>
                  <a:pt x="2511584" y="96631"/>
                  <a:pt x="2531914" y="207021"/>
                </a:cubicBezTo>
                <a:cubicBezTo>
                  <a:pt x="2590594" y="391638"/>
                  <a:pt x="2497475" y="568155"/>
                  <a:pt x="2531914" y="710377"/>
                </a:cubicBezTo>
                <a:cubicBezTo>
                  <a:pt x="2566353" y="852599"/>
                  <a:pt x="2521811" y="971242"/>
                  <a:pt x="2531914" y="1169750"/>
                </a:cubicBezTo>
                <a:cubicBezTo>
                  <a:pt x="2542017" y="1368258"/>
                  <a:pt x="2503621" y="1549793"/>
                  <a:pt x="2531914" y="1673106"/>
                </a:cubicBezTo>
                <a:cubicBezTo>
                  <a:pt x="2550158" y="1787284"/>
                  <a:pt x="2436711" y="1894355"/>
                  <a:pt x="2324893" y="1880127"/>
                </a:cubicBezTo>
                <a:cubicBezTo>
                  <a:pt x="2159627" y="1911708"/>
                  <a:pt x="1958194" y="1871468"/>
                  <a:pt x="1774246" y="1880127"/>
                </a:cubicBezTo>
                <a:cubicBezTo>
                  <a:pt x="1590298" y="1888786"/>
                  <a:pt x="1447635" y="1843652"/>
                  <a:pt x="1265957" y="1880127"/>
                </a:cubicBezTo>
                <a:cubicBezTo>
                  <a:pt x="1084279" y="1916602"/>
                  <a:pt x="914894" y="1836699"/>
                  <a:pt x="800025" y="1880127"/>
                </a:cubicBezTo>
                <a:cubicBezTo>
                  <a:pt x="685156" y="1923555"/>
                  <a:pt x="423246" y="1839575"/>
                  <a:pt x="207021" y="1880127"/>
                </a:cubicBezTo>
                <a:cubicBezTo>
                  <a:pt x="75773" y="1898539"/>
                  <a:pt x="-4138" y="1787060"/>
                  <a:pt x="0" y="1673106"/>
                </a:cubicBezTo>
                <a:cubicBezTo>
                  <a:pt x="-42979" y="1514384"/>
                  <a:pt x="45931" y="1410033"/>
                  <a:pt x="0" y="1228394"/>
                </a:cubicBezTo>
                <a:cubicBezTo>
                  <a:pt x="-45931" y="1046755"/>
                  <a:pt x="16271" y="931577"/>
                  <a:pt x="0" y="710377"/>
                </a:cubicBezTo>
                <a:cubicBezTo>
                  <a:pt x="-16271" y="489177"/>
                  <a:pt x="24616" y="335835"/>
                  <a:pt x="0" y="207021"/>
                </a:cubicBezTo>
                <a:close/>
              </a:path>
              <a:path w="2531914" h="1880127" stroke="0" extrusionOk="0">
                <a:moveTo>
                  <a:pt x="0" y="207021"/>
                </a:moveTo>
                <a:cubicBezTo>
                  <a:pt x="6615" y="97962"/>
                  <a:pt x="105585" y="-16640"/>
                  <a:pt x="207021" y="0"/>
                </a:cubicBezTo>
                <a:cubicBezTo>
                  <a:pt x="339973" y="-51134"/>
                  <a:pt x="646025" y="51470"/>
                  <a:pt x="778846" y="0"/>
                </a:cubicBezTo>
                <a:cubicBezTo>
                  <a:pt x="911668" y="-51470"/>
                  <a:pt x="1143170" y="13367"/>
                  <a:pt x="1244778" y="0"/>
                </a:cubicBezTo>
                <a:cubicBezTo>
                  <a:pt x="1346386" y="-13367"/>
                  <a:pt x="1628054" y="7914"/>
                  <a:pt x="1816604" y="0"/>
                </a:cubicBezTo>
                <a:cubicBezTo>
                  <a:pt x="2005154" y="-7914"/>
                  <a:pt x="2215083" y="56934"/>
                  <a:pt x="2324893" y="0"/>
                </a:cubicBezTo>
                <a:cubicBezTo>
                  <a:pt x="2452019" y="28155"/>
                  <a:pt x="2563400" y="80787"/>
                  <a:pt x="2531914" y="207021"/>
                </a:cubicBezTo>
                <a:cubicBezTo>
                  <a:pt x="2568901" y="440805"/>
                  <a:pt x="2515516" y="540916"/>
                  <a:pt x="2531914" y="725038"/>
                </a:cubicBezTo>
                <a:cubicBezTo>
                  <a:pt x="2548312" y="909160"/>
                  <a:pt x="2483334" y="1031005"/>
                  <a:pt x="2531914" y="1169750"/>
                </a:cubicBezTo>
                <a:cubicBezTo>
                  <a:pt x="2580494" y="1308495"/>
                  <a:pt x="2524796" y="1505703"/>
                  <a:pt x="2531914" y="1673106"/>
                </a:cubicBezTo>
                <a:cubicBezTo>
                  <a:pt x="2547996" y="1767517"/>
                  <a:pt x="2419817" y="1903185"/>
                  <a:pt x="2324893" y="1880127"/>
                </a:cubicBezTo>
                <a:cubicBezTo>
                  <a:pt x="2214734" y="1910975"/>
                  <a:pt x="2058155" y="1877095"/>
                  <a:pt x="1816604" y="1880127"/>
                </a:cubicBezTo>
                <a:cubicBezTo>
                  <a:pt x="1575053" y="1883159"/>
                  <a:pt x="1509710" y="1838607"/>
                  <a:pt x="1350672" y="1880127"/>
                </a:cubicBezTo>
                <a:cubicBezTo>
                  <a:pt x="1191634" y="1921647"/>
                  <a:pt x="985154" y="1845179"/>
                  <a:pt x="821204" y="1880127"/>
                </a:cubicBezTo>
                <a:cubicBezTo>
                  <a:pt x="657254" y="1915075"/>
                  <a:pt x="462930" y="1846177"/>
                  <a:pt x="207021" y="1880127"/>
                </a:cubicBezTo>
                <a:cubicBezTo>
                  <a:pt x="87182" y="1859206"/>
                  <a:pt x="10125" y="1812668"/>
                  <a:pt x="0" y="1673106"/>
                </a:cubicBezTo>
                <a:cubicBezTo>
                  <a:pt x="-47636" y="1509983"/>
                  <a:pt x="10508" y="1329106"/>
                  <a:pt x="0" y="1169750"/>
                </a:cubicBezTo>
                <a:cubicBezTo>
                  <a:pt x="-10508" y="1010394"/>
                  <a:pt x="31289" y="795569"/>
                  <a:pt x="0" y="681055"/>
                </a:cubicBezTo>
                <a:cubicBezTo>
                  <a:pt x="-31289" y="566541"/>
                  <a:pt x="33784" y="423463"/>
                  <a:pt x="0" y="207021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</a:t>
            </a:r>
            <a:endParaRPr lang="en-US" altLang="ko-KR" sz="3200" dirty="0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놀아 주는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친구</a:t>
            </a:r>
          </a:p>
        </p:txBody>
      </p:sp>
    </p:spTree>
    <p:extLst>
      <p:ext uri="{BB962C8B-B14F-4D97-AF65-F5344CB8AC3E}">
        <p14:creationId xmlns:p14="http://schemas.microsoft.com/office/powerpoint/2010/main" val="340606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3B4E4F8E-C72E-465C-9B5D-E4FA96367D9E}"/>
              </a:ext>
            </a:extLst>
          </p:cNvPr>
          <p:cNvSpPr/>
          <p:nvPr/>
        </p:nvSpPr>
        <p:spPr>
          <a:xfrm>
            <a:off x="5775257" y="511708"/>
            <a:ext cx="3200399" cy="790575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4-5</a:t>
            </a:r>
            <a:r>
              <a:rPr lang="ko-KR" altLang="en-US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875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옛날 옛적에 </a:t>
            </a:r>
            <a:endParaRPr lang="en-US" altLang="ko-KR" sz="1875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875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  <a:endParaRPr lang="en-US" altLang="ko-KR" sz="1875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90E0B77C-7F44-405F-AC20-5005F86D431C}"/>
              </a:ext>
            </a:extLst>
          </p:cNvPr>
          <p:cNvSpPr/>
          <p:nvPr/>
        </p:nvSpPr>
        <p:spPr>
          <a:xfrm>
            <a:off x="5772152" y="1366988"/>
            <a:ext cx="3200400" cy="1133475"/>
          </a:xfrm>
          <a:custGeom>
            <a:avLst/>
            <a:gdLst>
              <a:gd name="connsiteX0" fmla="*/ 0 w 3200400"/>
              <a:gd name="connsiteY0" fmla="*/ 0 h 1133475"/>
              <a:gd name="connsiteX1" fmla="*/ 608076 w 3200400"/>
              <a:gd name="connsiteY1" fmla="*/ 0 h 1133475"/>
              <a:gd name="connsiteX2" fmla="*/ 1248156 w 3200400"/>
              <a:gd name="connsiteY2" fmla="*/ 0 h 1133475"/>
              <a:gd name="connsiteX3" fmla="*/ 1856232 w 3200400"/>
              <a:gd name="connsiteY3" fmla="*/ 0 h 1133475"/>
              <a:gd name="connsiteX4" fmla="*/ 2560320 w 3200400"/>
              <a:gd name="connsiteY4" fmla="*/ 0 h 1133475"/>
              <a:gd name="connsiteX5" fmla="*/ 3200400 w 3200400"/>
              <a:gd name="connsiteY5" fmla="*/ 0 h 1133475"/>
              <a:gd name="connsiteX6" fmla="*/ 3200400 w 3200400"/>
              <a:gd name="connsiteY6" fmla="*/ 544068 h 1133475"/>
              <a:gd name="connsiteX7" fmla="*/ 3200400 w 3200400"/>
              <a:gd name="connsiteY7" fmla="*/ 1133475 h 1133475"/>
              <a:gd name="connsiteX8" fmla="*/ 2656332 w 3200400"/>
              <a:gd name="connsiteY8" fmla="*/ 1133475 h 1133475"/>
              <a:gd name="connsiteX9" fmla="*/ 1952244 w 3200400"/>
              <a:gd name="connsiteY9" fmla="*/ 1133475 h 1133475"/>
              <a:gd name="connsiteX10" fmla="*/ 1248156 w 3200400"/>
              <a:gd name="connsiteY10" fmla="*/ 1133475 h 1133475"/>
              <a:gd name="connsiteX11" fmla="*/ 672084 w 3200400"/>
              <a:gd name="connsiteY11" fmla="*/ 1133475 h 1133475"/>
              <a:gd name="connsiteX12" fmla="*/ 0 w 3200400"/>
              <a:gd name="connsiteY12" fmla="*/ 1133475 h 1133475"/>
              <a:gd name="connsiteX13" fmla="*/ 0 w 3200400"/>
              <a:gd name="connsiteY13" fmla="*/ 555403 h 1133475"/>
              <a:gd name="connsiteX14" fmla="*/ 0 w 3200400"/>
              <a:gd name="connsiteY14" fmla="*/ 0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0400" h="1133475" fill="none" extrusionOk="0">
                <a:moveTo>
                  <a:pt x="0" y="0"/>
                </a:moveTo>
                <a:cubicBezTo>
                  <a:pt x="206688" y="-27148"/>
                  <a:pt x="478455" y="18391"/>
                  <a:pt x="608076" y="0"/>
                </a:cubicBezTo>
                <a:cubicBezTo>
                  <a:pt x="737697" y="-18391"/>
                  <a:pt x="1000100" y="-27235"/>
                  <a:pt x="1248156" y="0"/>
                </a:cubicBezTo>
                <a:cubicBezTo>
                  <a:pt x="1496212" y="27235"/>
                  <a:pt x="1583973" y="15460"/>
                  <a:pt x="1856232" y="0"/>
                </a:cubicBezTo>
                <a:cubicBezTo>
                  <a:pt x="2128491" y="-15460"/>
                  <a:pt x="2297912" y="-3716"/>
                  <a:pt x="2560320" y="0"/>
                </a:cubicBezTo>
                <a:cubicBezTo>
                  <a:pt x="2822728" y="3716"/>
                  <a:pt x="2965293" y="-6223"/>
                  <a:pt x="3200400" y="0"/>
                </a:cubicBezTo>
                <a:cubicBezTo>
                  <a:pt x="3184504" y="168034"/>
                  <a:pt x="3221598" y="317337"/>
                  <a:pt x="3200400" y="544068"/>
                </a:cubicBezTo>
                <a:cubicBezTo>
                  <a:pt x="3179202" y="770799"/>
                  <a:pt x="3226989" y="854477"/>
                  <a:pt x="3200400" y="1133475"/>
                </a:cubicBezTo>
                <a:cubicBezTo>
                  <a:pt x="3041534" y="1109165"/>
                  <a:pt x="2828410" y="1153170"/>
                  <a:pt x="2656332" y="1133475"/>
                </a:cubicBezTo>
                <a:cubicBezTo>
                  <a:pt x="2484254" y="1113780"/>
                  <a:pt x="2104032" y="1146449"/>
                  <a:pt x="1952244" y="1133475"/>
                </a:cubicBezTo>
                <a:cubicBezTo>
                  <a:pt x="1800456" y="1120501"/>
                  <a:pt x="1539891" y="1132309"/>
                  <a:pt x="1248156" y="1133475"/>
                </a:cubicBezTo>
                <a:cubicBezTo>
                  <a:pt x="956421" y="1134641"/>
                  <a:pt x="916724" y="1106236"/>
                  <a:pt x="672084" y="1133475"/>
                </a:cubicBezTo>
                <a:cubicBezTo>
                  <a:pt x="427444" y="1160714"/>
                  <a:pt x="287513" y="1130711"/>
                  <a:pt x="0" y="1133475"/>
                </a:cubicBezTo>
                <a:cubicBezTo>
                  <a:pt x="5606" y="942176"/>
                  <a:pt x="15281" y="796001"/>
                  <a:pt x="0" y="555403"/>
                </a:cubicBezTo>
                <a:cubicBezTo>
                  <a:pt x="-15281" y="314805"/>
                  <a:pt x="4109" y="142017"/>
                  <a:pt x="0" y="0"/>
                </a:cubicBezTo>
                <a:close/>
              </a:path>
              <a:path w="3200400" h="1133475" stroke="0" extrusionOk="0">
                <a:moveTo>
                  <a:pt x="0" y="0"/>
                </a:moveTo>
                <a:cubicBezTo>
                  <a:pt x="139585" y="-19558"/>
                  <a:pt x="444334" y="14633"/>
                  <a:pt x="672084" y="0"/>
                </a:cubicBezTo>
                <a:cubicBezTo>
                  <a:pt x="899834" y="-14633"/>
                  <a:pt x="1096796" y="26284"/>
                  <a:pt x="1216152" y="0"/>
                </a:cubicBezTo>
                <a:cubicBezTo>
                  <a:pt x="1335508" y="-26284"/>
                  <a:pt x="1630302" y="-18916"/>
                  <a:pt x="1856232" y="0"/>
                </a:cubicBezTo>
                <a:cubicBezTo>
                  <a:pt x="2082162" y="18916"/>
                  <a:pt x="2278205" y="7552"/>
                  <a:pt x="2432304" y="0"/>
                </a:cubicBezTo>
                <a:cubicBezTo>
                  <a:pt x="2586403" y="-7552"/>
                  <a:pt x="2839536" y="-31026"/>
                  <a:pt x="3200400" y="0"/>
                </a:cubicBezTo>
                <a:cubicBezTo>
                  <a:pt x="3212395" y="218828"/>
                  <a:pt x="3224602" y="401890"/>
                  <a:pt x="3200400" y="589407"/>
                </a:cubicBezTo>
                <a:cubicBezTo>
                  <a:pt x="3176198" y="776924"/>
                  <a:pt x="3227207" y="993092"/>
                  <a:pt x="3200400" y="1133475"/>
                </a:cubicBezTo>
                <a:cubicBezTo>
                  <a:pt x="2933748" y="1119592"/>
                  <a:pt x="2831520" y="1113407"/>
                  <a:pt x="2528316" y="1133475"/>
                </a:cubicBezTo>
                <a:cubicBezTo>
                  <a:pt x="2225112" y="1153543"/>
                  <a:pt x="2158004" y="1105879"/>
                  <a:pt x="1824228" y="1133475"/>
                </a:cubicBezTo>
                <a:cubicBezTo>
                  <a:pt x="1490452" y="1161071"/>
                  <a:pt x="1453712" y="1134962"/>
                  <a:pt x="1120140" y="1133475"/>
                </a:cubicBezTo>
                <a:cubicBezTo>
                  <a:pt x="786568" y="1131988"/>
                  <a:pt x="821643" y="1135318"/>
                  <a:pt x="576072" y="1133475"/>
                </a:cubicBezTo>
                <a:cubicBezTo>
                  <a:pt x="330501" y="1131632"/>
                  <a:pt x="181579" y="1106420"/>
                  <a:pt x="0" y="1133475"/>
                </a:cubicBezTo>
                <a:cubicBezTo>
                  <a:pt x="8401" y="940563"/>
                  <a:pt x="-18910" y="835611"/>
                  <a:pt x="0" y="566738"/>
                </a:cubicBezTo>
                <a:cubicBezTo>
                  <a:pt x="18910" y="297865"/>
                  <a:pt x="15540" y="1205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 찾기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흉내 내는 말을 넣어 문장 만들기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종이 인형 연극하기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C10F80B-2155-4FCB-BCDE-102302EFAF1C}"/>
              </a:ext>
            </a:extLst>
          </p:cNvPr>
          <p:cNvSpPr/>
          <p:nvPr/>
        </p:nvSpPr>
        <p:spPr>
          <a:xfrm>
            <a:off x="4054070" y="304857"/>
            <a:ext cx="1035861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700" dirty="0" err="1">
                <a:ln w="38100">
                  <a:noFill/>
                </a:ln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호랭이</a:t>
            </a:r>
            <a:endParaRPr lang="en-US" altLang="ko-KR" sz="2700" dirty="0">
              <a:ln w="38100">
                <a:noFill/>
              </a:ln>
              <a:solidFill>
                <a:srgbClr val="00B05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700" dirty="0" err="1">
                <a:ln w="38100">
                  <a:noFill/>
                </a:ln>
                <a:solidFill>
                  <a:srgbClr val="FF33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꼬랭이</a:t>
            </a:r>
            <a:endParaRPr lang="en-US" altLang="ko-KR" sz="2700" dirty="0">
              <a:ln w="38100">
                <a:noFill/>
              </a:ln>
              <a:solidFill>
                <a:srgbClr val="FF33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700" dirty="0">
                <a:ln w="38100">
                  <a:noFill/>
                </a:ln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말놀이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3A37D17C-C573-429D-9D47-B41A47BDCFFD}"/>
              </a:ext>
            </a:extLst>
          </p:cNvPr>
          <p:cNvSpPr/>
          <p:nvPr/>
        </p:nvSpPr>
        <p:spPr>
          <a:xfrm>
            <a:off x="3451427" y="1603898"/>
            <a:ext cx="2209800" cy="417575"/>
          </a:xfrm>
          <a:prstGeom prst="rect">
            <a:avLst/>
          </a:prstGeom>
          <a:solidFill>
            <a:srgbClr val="EB9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오호선 </a:t>
            </a:r>
            <a:r>
              <a:rPr lang="ko-KR" altLang="en-US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지음</a:t>
            </a:r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BC809742-F2BE-4D63-A8B6-8B855BAD0236}"/>
              </a:ext>
            </a:extLst>
          </p:cNvPr>
          <p:cNvSpPr/>
          <p:nvPr/>
        </p:nvSpPr>
        <p:spPr>
          <a:xfrm>
            <a:off x="5775257" y="2705267"/>
            <a:ext cx="3200399" cy="790575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6-7</a:t>
            </a:r>
            <a:r>
              <a:rPr lang="ko-KR" altLang="en-US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875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  <a:endParaRPr lang="en-US" altLang="ko-KR" sz="1875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B952C1FB-FE25-4033-ABAC-EF04DCEEEA5E}"/>
              </a:ext>
            </a:extLst>
          </p:cNvPr>
          <p:cNvSpPr/>
          <p:nvPr/>
        </p:nvSpPr>
        <p:spPr>
          <a:xfrm>
            <a:off x="5772152" y="3560547"/>
            <a:ext cx="3200400" cy="1133475"/>
          </a:xfrm>
          <a:custGeom>
            <a:avLst/>
            <a:gdLst>
              <a:gd name="connsiteX0" fmla="*/ 0 w 3200400"/>
              <a:gd name="connsiteY0" fmla="*/ 0 h 1133475"/>
              <a:gd name="connsiteX1" fmla="*/ 608076 w 3200400"/>
              <a:gd name="connsiteY1" fmla="*/ 0 h 1133475"/>
              <a:gd name="connsiteX2" fmla="*/ 1248156 w 3200400"/>
              <a:gd name="connsiteY2" fmla="*/ 0 h 1133475"/>
              <a:gd name="connsiteX3" fmla="*/ 1856232 w 3200400"/>
              <a:gd name="connsiteY3" fmla="*/ 0 h 1133475"/>
              <a:gd name="connsiteX4" fmla="*/ 2560320 w 3200400"/>
              <a:gd name="connsiteY4" fmla="*/ 0 h 1133475"/>
              <a:gd name="connsiteX5" fmla="*/ 3200400 w 3200400"/>
              <a:gd name="connsiteY5" fmla="*/ 0 h 1133475"/>
              <a:gd name="connsiteX6" fmla="*/ 3200400 w 3200400"/>
              <a:gd name="connsiteY6" fmla="*/ 544068 h 1133475"/>
              <a:gd name="connsiteX7" fmla="*/ 3200400 w 3200400"/>
              <a:gd name="connsiteY7" fmla="*/ 1133475 h 1133475"/>
              <a:gd name="connsiteX8" fmla="*/ 2656332 w 3200400"/>
              <a:gd name="connsiteY8" fmla="*/ 1133475 h 1133475"/>
              <a:gd name="connsiteX9" fmla="*/ 1952244 w 3200400"/>
              <a:gd name="connsiteY9" fmla="*/ 1133475 h 1133475"/>
              <a:gd name="connsiteX10" fmla="*/ 1248156 w 3200400"/>
              <a:gd name="connsiteY10" fmla="*/ 1133475 h 1133475"/>
              <a:gd name="connsiteX11" fmla="*/ 672084 w 3200400"/>
              <a:gd name="connsiteY11" fmla="*/ 1133475 h 1133475"/>
              <a:gd name="connsiteX12" fmla="*/ 0 w 3200400"/>
              <a:gd name="connsiteY12" fmla="*/ 1133475 h 1133475"/>
              <a:gd name="connsiteX13" fmla="*/ 0 w 3200400"/>
              <a:gd name="connsiteY13" fmla="*/ 555403 h 1133475"/>
              <a:gd name="connsiteX14" fmla="*/ 0 w 3200400"/>
              <a:gd name="connsiteY14" fmla="*/ 0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0400" h="1133475" fill="none" extrusionOk="0">
                <a:moveTo>
                  <a:pt x="0" y="0"/>
                </a:moveTo>
                <a:cubicBezTo>
                  <a:pt x="206688" y="-27148"/>
                  <a:pt x="478455" y="18391"/>
                  <a:pt x="608076" y="0"/>
                </a:cubicBezTo>
                <a:cubicBezTo>
                  <a:pt x="737697" y="-18391"/>
                  <a:pt x="1000100" y="-27235"/>
                  <a:pt x="1248156" y="0"/>
                </a:cubicBezTo>
                <a:cubicBezTo>
                  <a:pt x="1496212" y="27235"/>
                  <a:pt x="1583973" y="15460"/>
                  <a:pt x="1856232" y="0"/>
                </a:cubicBezTo>
                <a:cubicBezTo>
                  <a:pt x="2128491" y="-15460"/>
                  <a:pt x="2297912" y="-3716"/>
                  <a:pt x="2560320" y="0"/>
                </a:cubicBezTo>
                <a:cubicBezTo>
                  <a:pt x="2822728" y="3716"/>
                  <a:pt x="2965293" y="-6223"/>
                  <a:pt x="3200400" y="0"/>
                </a:cubicBezTo>
                <a:cubicBezTo>
                  <a:pt x="3184504" y="168034"/>
                  <a:pt x="3221598" y="317337"/>
                  <a:pt x="3200400" y="544068"/>
                </a:cubicBezTo>
                <a:cubicBezTo>
                  <a:pt x="3179202" y="770799"/>
                  <a:pt x="3226989" y="854477"/>
                  <a:pt x="3200400" y="1133475"/>
                </a:cubicBezTo>
                <a:cubicBezTo>
                  <a:pt x="3041534" y="1109165"/>
                  <a:pt x="2828410" y="1153170"/>
                  <a:pt x="2656332" y="1133475"/>
                </a:cubicBezTo>
                <a:cubicBezTo>
                  <a:pt x="2484254" y="1113780"/>
                  <a:pt x="2104032" y="1146449"/>
                  <a:pt x="1952244" y="1133475"/>
                </a:cubicBezTo>
                <a:cubicBezTo>
                  <a:pt x="1800456" y="1120501"/>
                  <a:pt x="1539891" y="1132309"/>
                  <a:pt x="1248156" y="1133475"/>
                </a:cubicBezTo>
                <a:cubicBezTo>
                  <a:pt x="956421" y="1134641"/>
                  <a:pt x="916724" y="1106236"/>
                  <a:pt x="672084" y="1133475"/>
                </a:cubicBezTo>
                <a:cubicBezTo>
                  <a:pt x="427444" y="1160714"/>
                  <a:pt x="287513" y="1130711"/>
                  <a:pt x="0" y="1133475"/>
                </a:cubicBezTo>
                <a:cubicBezTo>
                  <a:pt x="5606" y="942176"/>
                  <a:pt x="15281" y="796001"/>
                  <a:pt x="0" y="555403"/>
                </a:cubicBezTo>
                <a:cubicBezTo>
                  <a:pt x="-15281" y="314805"/>
                  <a:pt x="4109" y="142017"/>
                  <a:pt x="0" y="0"/>
                </a:cubicBezTo>
                <a:close/>
              </a:path>
              <a:path w="3200400" h="1133475" stroke="0" extrusionOk="0">
                <a:moveTo>
                  <a:pt x="0" y="0"/>
                </a:moveTo>
                <a:cubicBezTo>
                  <a:pt x="139585" y="-19558"/>
                  <a:pt x="444334" y="14633"/>
                  <a:pt x="672084" y="0"/>
                </a:cubicBezTo>
                <a:cubicBezTo>
                  <a:pt x="899834" y="-14633"/>
                  <a:pt x="1096796" y="26284"/>
                  <a:pt x="1216152" y="0"/>
                </a:cubicBezTo>
                <a:cubicBezTo>
                  <a:pt x="1335508" y="-26284"/>
                  <a:pt x="1630302" y="-18916"/>
                  <a:pt x="1856232" y="0"/>
                </a:cubicBezTo>
                <a:cubicBezTo>
                  <a:pt x="2082162" y="18916"/>
                  <a:pt x="2278205" y="7552"/>
                  <a:pt x="2432304" y="0"/>
                </a:cubicBezTo>
                <a:cubicBezTo>
                  <a:pt x="2586403" y="-7552"/>
                  <a:pt x="2839536" y="-31026"/>
                  <a:pt x="3200400" y="0"/>
                </a:cubicBezTo>
                <a:cubicBezTo>
                  <a:pt x="3212395" y="218828"/>
                  <a:pt x="3224602" y="401890"/>
                  <a:pt x="3200400" y="589407"/>
                </a:cubicBezTo>
                <a:cubicBezTo>
                  <a:pt x="3176198" y="776924"/>
                  <a:pt x="3227207" y="993092"/>
                  <a:pt x="3200400" y="1133475"/>
                </a:cubicBezTo>
                <a:cubicBezTo>
                  <a:pt x="2933748" y="1119592"/>
                  <a:pt x="2831520" y="1113407"/>
                  <a:pt x="2528316" y="1133475"/>
                </a:cubicBezTo>
                <a:cubicBezTo>
                  <a:pt x="2225112" y="1153543"/>
                  <a:pt x="2158004" y="1105879"/>
                  <a:pt x="1824228" y="1133475"/>
                </a:cubicBezTo>
                <a:cubicBezTo>
                  <a:pt x="1490452" y="1161071"/>
                  <a:pt x="1453712" y="1134962"/>
                  <a:pt x="1120140" y="1133475"/>
                </a:cubicBezTo>
                <a:cubicBezTo>
                  <a:pt x="786568" y="1131988"/>
                  <a:pt x="821643" y="1135318"/>
                  <a:pt x="576072" y="1133475"/>
                </a:cubicBezTo>
                <a:cubicBezTo>
                  <a:pt x="330501" y="1131632"/>
                  <a:pt x="181579" y="1106420"/>
                  <a:pt x="0" y="1133475"/>
                </a:cubicBezTo>
                <a:cubicBezTo>
                  <a:pt x="8401" y="940563"/>
                  <a:pt x="-18910" y="835611"/>
                  <a:pt x="0" y="566738"/>
                </a:cubicBezTo>
                <a:cubicBezTo>
                  <a:pt x="18910" y="297865"/>
                  <a:pt x="15540" y="1205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찌개 박수 치기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노래하는 장승 만들기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노랫말과 어울리는 동작하기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2279D739-D4D9-4AC5-A737-DA7F29CE2521}"/>
              </a:ext>
            </a:extLst>
          </p:cNvPr>
          <p:cNvSpPr/>
          <p:nvPr/>
        </p:nvSpPr>
        <p:spPr>
          <a:xfrm>
            <a:off x="140103" y="511708"/>
            <a:ext cx="3200399" cy="790575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1-2</a:t>
            </a:r>
            <a:r>
              <a:rPr lang="ko-KR" altLang="en-US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875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개구리와 시장 가기</a:t>
            </a:r>
            <a:endParaRPr lang="en-US" altLang="ko-KR" sz="1875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44EF1692-8EEE-4B23-8112-72A0D2D04B96}"/>
              </a:ext>
            </a:extLst>
          </p:cNvPr>
          <p:cNvSpPr/>
          <p:nvPr/>
        </p:nvSpPr>
        <p:spPr>
          <a:xfrm>
            <a:off x="136998" y="1366988"/>
            <a:ext cx="3200400" cy="1133475"/>
          </a:xfrm>
          <a:custGeom>
            <a:avLst/>
            <a:gdLst>
              <a:gd name="connsiteX0" fmla="*/ 0 w 3200400"/>
              <a:gd name="connsiteY0" fmla="*/ 0 h 1133475"/>
              <a:gd name="connsiteX1" fmla="*/ 608076 w 3200400"/>
              <a:gd name="connsiteY1" fmla="*/ 0 h 1133475"/>
              <a:gd name="connsiteX2" fmla="*/ 1248156 w 3200400"/>
              <a:gd name="connsiteY2" fmla="*/ 0 h 1133475"/>
              <a:gd name="connsiteX3" fmla="*/ 1856232 w 3200400"/>
              <a:gd name="connsiteY3" fmla="*/ 0 h 1133475"/>
              <a:gd name="connsiteX4" fmla="*/ 2560320 w 3200400"/>
              <a:gd name="connsiteY4" fmla="*/ 0 h 1133475"/>
              <a:gd name="connsiteX5" fmla="*/ 3200400 w 3200400"/>
              <a:gd name="connsiteY5" fmla="*/ 0 h 1133475"/>
              <a:gd name="connsiteX6" fmla="*/ 3200400 w 3200400"/>
              <a:gd name="connsiteY6" fmla="*/ 544068 h 1133475"/>
              <a:gd name="connsiteX7" fmla="*/ 3200400 w 3200400"/>
              <a:gd name="connsiteY7" fmla="*/ 1133475 h 1133475"/>
              <a:gd name="connsiteX8" fmla="*/ 2656332 w 3200400"/>
              <a:gd name="connsiteY8" fmla="*/ 1133475 h 1133475"/>
              <a:gd name="connsiteX9" fmla="*/ 1952244 w 3200400"/>
              <a:gd name="connsiteY9" fmla="*/ 1133475 h 1133475"/>
              <a:gd name="connsiteX10" fmla="*/ 1248156 w 3200400"/>
              <a:gd name="connsiteY10" fmla="*/ 1133475 h 1133475"/>
              <a:gd name="connsiteX11" fmla="*/ 672084 w 3200400"/>
              <a:gd name="connsiteY11" fmla="*/ 1133475 h 1133475"/>
              <a:gd name="connsiteX12" fmla="*/ 0 w 3200400"/>
              <a:gd name="connsiteY12" fmla="*/ 1133475 h 1133475"/>
              <a:gd name="connsiteX13" fmla="*/ 0 w 3200400"/>
              <a:gd name="connsiteY13" fmla="*/ 555403 h 1133475"/>
              <a:gd name="connsiteX14" fmla="*/ 0 w 3200400"/>
              <a:gd name="connsiteY14" fmla="*/ 0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0400" h="1133475" fill="none" extrusionOk="0">
                <a:moveTo>
                  <a:pt x="0" y="0"/>
                </a:moveTo>
                <a:cubicBezTo>
                  <a:pt x="206688" y="-27148"/>
                  <a:pt x="478455" y="18391"/>
                  <a:pt x="608076" y="0"/>
                </a:cubicBezTo>
                <a:cubicBezTo>
                  <a:pt x="737697" y="-18391"/>
                  <a:pt x="1000100" y="-27235"/>
                  <a:pt x="1248156" y="0"/>
                </a:cubicBezTo>
                <a:cubicBezTo>
                  <a:pt x="1496212" y="27235"/>
                  <a:pt x="1583973" y="15460"/>
                  <a:pt x="1856232" y="0"/>
                </a:cubicBezTo>
                <a:cubicBezTo>
                  <a:pt x="2128491" y="-15460"/>
                  <a:pt x="2297912" y="-3716"/>
                  <a:pt x="2560320" y="0"/>
                </a:cubicBezTo>
                <a:cubicBezTo>
                  <a:pt x="2822728" y="3716"/>
                  <a:pt x="2965293" y="-6223"/>
                  <a:pt x="3200400" y="0"/>
                </a:cubicBezTo>
                <a:cubicBezTo>
                  <a:pt x="3184504" y="168034"/>
                  <a:pt x="3221598" y="317337"/>
                  <a:pt x="3200400" y="544068"/>
                </a:cubicBezTo>
                <a:cubicBezTo>
                  <a:pt x="3179202" y="770799"/>
                  <a:pt x="3226989" y="854477"/>
                  <a:pt x="3200400" y="1133475"/>
                </a:cubicBezTo>
                <a:cubicBezTo>
                  <a:pt x="3041534" y="1109165"/>
                  <a:pt x="2828410" y="1153170"/>
                  <a:pt x="2656332" y="1133475"/>
                </a:cubicBezTo>
                <a:cubicBezTo>
                  <a:pt x="2484254" y="1113780"/>
                  <a:pt x="2104032" y="1146449"/>
                  <a:pt x="1952244" y="1133475"/>
                </a:cubicBezTo>
                <a:cubicBezTo>
                  <a:pt x="1800456" y="1120501"/>
                  <a:pt x="1539891" y="1132309"/>
                  <a:pt x="1248156" y="1133475"/>
                </a:cubicBezTo>
                <a:cubicBezTo>
                  <a:pt x="956421" y="1134641"/>
                  <a:pt x="916724" y="1106236"/>
                  <a:pt x="672084" y="1133475"/>
                </a:cubicBezTo>
                <a:cubicBezTo>
                  <a:pt x="427444" y="1160714"/>
                  <a:pt x="287513" y="1130711"/>
                  <a:pt x="0" y="1133475"/>
                </a:cubicBezTo>
                <a:cubicBezTo>
                  <a:pt x="5606" y="942176"/>
                  <a:pt x="15281" y="796001"/>
                  <a:pt x="0" y="555403"/>
                </a:cubicBezTo>
                <a:cubicBezTo>
                  <a:pt x="-15281" y="314805"/>
                  <a:pt x="4109" y="142017"/>
                  <a:pt x="0" y="0"/>
                </a:cubicBezTo>
                <a:close/>
              </a:path>
              <a:path w="3200400" h="1133475" stroke="0" extrusionOk="0">
                <a:moveTo>
                  <a:pt x="0" y="0"/>
                </a:moveTo>
                <a:cubicBezTo>
                  <a:pt x="139585" y="-19558"/>
                  <a:pt x="444334" y="14633"/>
                  <a:pt x="672084" y="0"/>
                </a:cubicBezTo>
                <a:cubicBezTo>
                  <a:pt x="899834" y="-14633"/>
                  <a:pt x="1096796" y="26284"/>
                  <a:pt x="1216152" y="0"/>
                </a:cubicBezTo>
                <a:cubicBezTo>
                  <a:pt x="1335508" y="-26284"/>
                  <a:pt x="1630302" y="-18916"/>
                  <a:pt x="1856232" y="0"/>
                </a:cubicBezTo>
                <a:cubicBezTo>
                  <a:pt x="2082162" y="18916"/>
                  <a:pt x="2278205" y="7552"/>
                  <a:pt x="2432304" y="0"/>
                </a:cubicBezTo>
                <a:cubicBezTo>
                  <a:pt x="2586403" y="-7552"/>
                  <a:pt x="2839536" y="-31026"/>
                  <a:pt x="3200400" y="0"/>
                </a:cubicBezTo>
                <a:cubicBezTo>
                  <a:pt x="3212395" y="218828"/>
                  <a:pt x="3224602" y="401890"/>
                  <a:pt x="3200400" y="589407"/>
                </a:cubicBezTo>
                <a:cubicBezTo>
                  <a:pt x="3176198" y="776924"/>
                  <a:pt x="3227207" y="993092"/>
                  <a:pt x="3200400" y="1133475"/>
                </a:cubicBezTo>
                <a:cubicBezTo>
                  <a:pt x="2933748" y="1119592"/>
                  <a:pt x="2831520" y="1113407"/>
                  <a:pt x="2528316" y="1133475"/>
                </a:cubicBezTo>
                <a:cubicBezTo>
                  <a:pt x="2225112" y="1153543"/>
                  <a:pt x="2158004" y="1105879"/>
                  <a:pt x="1824228" y="1133475"/>
                </a:cubicBezTo>
                <a:cubicBezTo>
                  <a:pt x="1490452" y="1161071"/>
                  <a:pt x="1453712" y="1134962"/>
                  <a:pt x="1120140" y="1133475"/>
                </a:cubicBezTo>
                <a:cubicBezTo>
                  <a:pt x="786568" y="1131988"/>
                  <a:pt x="821643" y="1135318"/>
                  <a:pt x="576072" y="1133475"/>
                </a:cubicBezTo>
                <a:cubicBezTo>
                  <a:pt x="330501" y="1131632"/>
                  <a:pt x="181579" y="1106420"/>
                  <a:pt x="0" y="1133475"/>
                </a:cubicBezTo>
                <a:cubicBezTo>
                  <a:pt x="8401" y="940563"/>
                  <a:pt x="-18910" y="835611"/>
                  <a:pt x="0" y="566738"/>
                </a:cubicBezTo>
                <a:cubicBezTo>
                  <a:pt x="18910" y="297865"/>
                  <a:pt x="15540" y="1205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5763" indent="-385763">
              <a:buFont typeface="+mj-lt"/>
              <a:buAutoNum type="arabicPeriod"/>
            </a:pPr>
            <a:r>
              <a:rPr lang="en-US" altLang="ko-KR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가는 개구리</a:t>
            </a:r>
            <a:r>
              <a:rPr lang="en-US" altLang="ko-KR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번갈아 읽기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</a:t>
            </a:r>
            <a:r>
              <a:rPr lang="en-US" altLang="ko-KR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 </a:t>
            </a: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이런 친구</a:t>
            </a:r>
            <a:r>
              <a:rPr lang="en-US" altLang="ko-KR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7E9B9567-7690-46FC-85B9-2B2D9C2C2181}"/>
              </a:ext>
            </a:extLst>
          </p:cNvPr>
          <p:cNvSpPr/>
          <p:nvPr/>
        </p:nvSpPr>
        <p:spPr>
          <a:xfrm>
            <a:off x="140103" y="2705267"/>
            <a:ext cx="3200399" cy="790575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1875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875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1875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875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1875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놀이하기</a:t>
            </a:r>
            <a:endParaRPr lang="en-US" altLang="ko-KR" sz="1875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900BB78B-7E32-4E21-A032-F25021E4EE6B}"/>
              </a:ext>
            </a:extLst>
          </p:cNvPr>
          <p:cNvSpPr/>
          <p:nvPr/>
        </p:nvSpPr>
        <p:spPr>
          <a:xfrm>
            <a:off x="136998" y="3560547"/>
            <a:ext cx="3200400" cy="1133475"/>
          </a:xfrm>
          <a:custGeom>
            <a:avLst/>
            <a:gdLst>
              <a:gd name="connsiteX0" fmla="*/ 0 w 3200400"/>
              <a:gd name="connsiteY0" fmla="*/ 0 h 1133475"/>
              <a:gd name="connsiteX1" fmla="*/ 608076 w 3200400"/>
              <a:gd name="connsiteY1" fmla="*/ 0 h 1133475"/>
              <a:gd name="connsiteX2" fmla="*/ 1248156 w 3200400"/>
              <a:gd name="connsiteY2" fmla="*/ 0 h 1133475"/>
              <a:gd name="connsiteX3" fmla="*/ 1856232 w 3200400"/>
              <a:gd name="connsiteY3" fmla="*/ 0 h 1133475"/>
              <a:gd name="connsiteX4" fmla="*/ 2560320 w 3200400"/>
              <a:gd name="connsiteY4" fmla="*/ 0 h 1133475"/>
              <a:gd name="connsiteX5" fmla="*/ 3200400 w 3200400"/>
              <a:gd name="connsiteY5" fmla="*/ 0 h 1133475"/>
              <a:gd name="connsiteX6" fmla="*/ 3200400 w 3200400"/>
              <a:gd name="connsiteY6" fmla="*/ 544068 h 1133475"/>
              <a:gd name="connsiteX7" fmla="*/ 3200400 w 3200400"/>
              <a:gd name="connsiteY7" fmla="*/ 1133475 h 1133475"/>
              <a:gd name="connsiteX8" fmla="*/ 2656332 w 3200400"/>
              <a:gd name="connsiteY8" fmla="*/ 1133475 h 1133475"/>
              <a:gd name="connsiteX9" fmla="*/ 1952244 w 3200400"/>
              <a:gd name="connsiteY9" fmla="*/ 1133475 h 1133475"/>
              <a:gd name="connsiteX10" fmla="*/ 1248156 w 3200400"/>
              <a:gd name="connsiteY10" fmla="*/ 1133475 h 1133475"/>
              <a:gd name="connsiteX11" fmla="*/ 672084 w 3200400"/>
              <a:gd name="connsiteY11" fmla="*/ 1133475 h 1133475"/>
              <a:gd name="connsiteX12" fmla="*/ 0 w 3200400"/>
              <a:gd name="connsiteY12" fmla="*/ 1133475 h 1133475"/>
              <a:gd name="connsiteX13" fmla="*/ 0 w 3200400"/>
              <a:gd name="connsiteY13" fmla="*/ 555403 h 1133475"/>
              <a:gd name="connsiteX14" fmla="*/ 0 w 3200400"/>
              <a:gd name="connsiteY14" fmla="*/ 0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0400" h="1133475" fill="none" extrusionOk="0">
                <a:moveTo>
                  <a:pt x="0" y="0"/>
                </a:moveTo>
                <a:cubicBezTo>
                  <a:pt x="206688" y="-27148"/>
                  <a:pt x="478455" y="18391"/>
                  <a:pt x="608076" y="0"/>
                </a:cubicBezTo>
                <a:cubicBezTo>
                  <a:pt x="737697" y="-18391"/>
                  <a:pt x="1000100" y="-27235"/>
                  <a:pt x="1248156" y="0"/>
                </a:cubicBezTo>
                <a:cubicBezTo>
                  <a:pt x="1496212" y="27235"/>
                  <a:pt x="1583973" y="15460"/>
                  <a:pt x="1856232" y="0"/>
                </a:cubicBezTo>
                <a:cubicBezTo>
                  <a:pt x="2128491" y="-15460"/>
                  <a:pt x="2297912" y="-3716"/>
                  <a:pt x="2560320" y="0"/>
                </a:cubicBezTo>
                <a:cubicBezTo>
                  <a:pt x="2822728" y="3716"/>
                  <a:pt x="2965293" y="-6223"/>
                  <a:pt x="3200400" y="0"/>
                </a:cubicBezTo>
                <a:cubicBezTo>
                  <a:pt x="3184504" y="168034"/>
                  <a:pt x="3221598" y="317337"/>
                  <a:pt x="3200400" y="544068"/>
                </a:cubicBezTo>
                <a:cubicBezTo>
                  <a:pt x="3179202" y="770799"/>
                  <a:pt x="3226989" y="854477"/>
                  <a:pt x="3200400" y="1133475"/>
                </a:cubicBezTo>
                <a:cubicBezTo>
                  <a:pt x="3041534" y="1109165"/>
                  <a:pt x="2828410" y="1153170"/>
                  <a:pt x="2656332" y="1133475"/>
                </a:cubicBezTo>
                <a:cubicBezTo>
                  <a:pt x="2484254" y="1113780"/>
                  <a:pt x="2104032" y="1146449"/>
                  <a:pt x="1952244" y="1133475"/>
                </a:cubicBezTo>
                <a:cubicBezTo>
                  <a:pt x="1800456" y="1120501"/>
                  <a:pt x="1539891" y="1132309"/>
                  <a:pt x="1248156" y="1133475"/>
                </a:cubicBezTo>
                <a:cubicBezTo>
                  <a:pt x="956421" y="1134641"/>
                  <a:pt x="916724" y="1106236"/>
                  <a:pt x="672084" y="1133475"/>
                </a:cubicBezTo>
                <a:cubicBezTo>
                  <a:pt x="427444" y="1160714"/>
                  <a:pt x="287513" y="1130711"/>
                  <a:pt x="0" y="1133475"/>
                </a:cubicBezTo>
                <a:cubicBezTo>
                  <a:pt x="5606" y="942176"/>
                  <a:pt x="15281" y="796001"/>
                  <a:pt x="0" y="555403"/>
                </a:cubicBezTo>
                <a:cubicBezTo>
                  <a:pt x="-15281" y="314805"/>
                  <a:pt x="4109" y="142017"/>
                  <a:pt x="0" y="0"/>
                </a:cubicBezTo>
                <a:close/>
              </a:path>
              <a:path w="3200400" h="1133475" stroke="0" extrusionOk="0">
                <a:moveTo>
                  <a:pt x="0" y="0"/>
                </a:moveTo>
                <a:cubicBezTo>
                  <a:pt x="139585" y="-19558"/>
                  <a:pt x="444334" y="14633"/>
                  <a:pt x="672084" y="0"/>
                </a:cubicBezTo>
                <a:cubicBezTo>
                  <a:pt x="899834" y="-14633"/>
                  <a:pt x="1096796" y="26284"/>
                  <a:pt x="1216152" y="0"/>
                </a:cubicBezTo>
                <a:cubicBezTo>
                  <a:pt x="1335508" y="-26284"/>
                  <a:pt x="1630302" y="-18916"/>
                  <a:pt x="1856232" y="0"/>
                </a:cubicBezTo>
                <a:cubicBezTo>
                  <a:pt x="2082162" y="18916"/>
                  <a:pt x="2278205" y="7552"/>
                  <a:pt x="2432304" y="0"/>
                </a:cubicBezTo>
                <a:cubicBezTo>
                  <a:pt x="2586403" y="-7552"/>
                  <a:pt x="2839536" y="-31026"/>
                  <a:pt x="3200400" y="0"/>
                </a:cubicBezTo>
                <a:cubicBezTo>
                  <a:pt x="3212395" y="218828"/>
                  <a:pt x="3224602" y="401890"/>
                  <a:pt x="3200400" y="589407"/>
                </a:cubicBezTo>
                <a:cubicBezTo>
                  <a:pt x="3176198" y="776924"/>
                  <a:pt x="3227207" y="993092"/>
                  <a:pt x="3200400" y="1133475"/>
                </a:cubicBezTo>
                <a:cubicBezTo>
                  <a:pt x="2933748" y="1119592"/>
                  <a:pt x="2831520" y="1113407"/>
                  <a:pt x="2528316" y="1133475"/>
                </a:cubicBezTo>
                <a:cubicBezTo>
                  <a:pt x="2225112" y="1153543"/>
                  <a:pt x="2158004" y="1105879"/>
                  <a:pt x="1824228" y="1133475"/>
                </a:cubicBezTo>
                <a:cubicBezTo>
                  <a:pt x="1490452" y="1161071"/>
                  <a:pt x="1453712" y="1134962"/>
                  <a:pt x="1120140" y="1133475"/>
                </a:cubicBezTo>
                <a:cubicBezTo>
                  <a:pt x="786568" y="1131988"/>
                  <a:pt x="821643" y="1135318"/>
                  <a:pt x="576072" y="1133475"/>
                </a:cubicBezTo>
                <a:cubicBezTo>
                  <a:pt x="330501" y="1131632"/>
                  <a:pt x="181579" y="1106420"/>
                  <a:pt x="0" y="1133475"/>
                </a:cubicBezTo>
                <a:cubicBezTo>
                  <a:pt x="8401" y="940563"/>
                  <a:pt x="-18910" y="835611"/>
                  <a:pt x="0" y="566738"/>
                </a:cubicBezTo>
                <a:cubicBezTo>
                  <a:pt x="18910" y="297865"/>
                  <a:pt x="15540" y="12058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="" xmlns:ask="http://schemas.microsoft.com/office/drawing/2018/sketchyshapes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5763" indent="-385763">
              <a:buFont typeface="+mj-lt"/>
              <a:buAutoNum type="arabicPeriod"/>
            </a:pP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동요 부르기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그림 그리기</a:t>
            </a:r>
            <a:endParaRPr lang="en-US" altLang="ko-KR" sz="1425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385763" indent="-385763">
              <a:buFont typeface="+mj-lt"/>
              <a:buAutoNum type="arabicPeriod"/>
            </a:pPr>
            <a:r>
              <a:rPr lang="ko-KR" altLang="en-US" sz="1425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1425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몸으로 표현하기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258" y="2115049"/>
            <a:ext cx="2096918" cy="283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15959" y="685214"/>
            <a:ext cx="6912082" cy="2748926"/>
            <a:chOff x="983032" y="767403"/>
            <a:chExt cx="7326847" cy="3665235"/>
          </a:xfrm>
        </p:grpSpPr>
        <p:sp>
          <p:nvSpPr>
            <p:cNvPr id="13" name="사각형: 둥근 모서리 12"/>
            <p:cNvSpPr/>
            <p:nvPr/>
          </p:nvSpPr>
          <p:spPr>
            <a:xfrm>
              <a:off x="1857992" y="2598906"/>
              <a:ext cx="6451887" cy="1833732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3600" b="0" spc="-300" dirty="0">
                  <a:solidFill>
                    <a:srgbClr val="40A472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개구리에게 친구 만들어 주기</a:t>
              </a:r>
              <a:endParaRPr lang="ko-KR" altLang="en-US" sz="3600" dirty="0">
                <a:solidFill>
                  <a:srgbClr val="40A472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75416" y="1256242"/>
              <a:ext cx="1384827" cy="1123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en-US" altLang="ko-KR" sz="3600" b="0" spc="-5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36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8" name="camera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3981996" y="842002"/>
            <a:ext cx="2820489" cy="33919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3F9F00-95F2-48B7-82E3-7559F0184671}"/>
              </a:ext>
            </a:extLst>
          </p:cNvPr>
          <p:cNvSpPr txBox="1"/>
          <p:nvPr/>
        </p:nvSpPr>
        <p:spPr>
          <a:xfrm>
            <a:off x="3814900" y="2063918"/>
            <a:ext cx="315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친구가</a:t>
            </a:r>
            <a:endParaRPr lang="en-US" altLang="ko-KR" sz="20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필요할까요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ADDCCE2-EE17-400E-92C6-C7E34F98A2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98" y="2419109"/>
            <a:ext cx="3270153" cy="2354001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DEF91E1F-7C82-447D-A1A8-F7E3BF0AB76F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5" name="그림 14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9891FB86-3933-413B-9E03-659448BB2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706370B-2CF8-4C33-9037-9694B46DD328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8741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99634CA9-1DE9-4A13-94B6-D50504278365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0" name="그림 9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0A5B488-8FBA-4F3D-A61E-9D5374AAB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D39D4AE8-5637-47F3-86F7-913A49278C84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FCF16D5A-C67A-43BD-8BEB-9B9C85CB7CF5}"/>
              </a:ext>
            </a:extLst>
          </p:cNvPr>
          <p:cNvGrpSpPr/>
          <p:nvPr/>
        </p:nvGrpSpPr>
        <p:grpSpPr>
          <a:xfrm>
            <a:off x="574163" y="886146"/>
            <a:ext cx="3765945" cy="3439146"/>
            <a:chOff x="1346352" y="956323"/>
            <a:chExt cx="3765945" cy="3439146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15433112-6D86-492A-A6B9-8F8AD4F99C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1346352" y="956323"/>
              <a:ext cx="3765945" cy="3439146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21D638F3-A899-4381-AD83-1AFE350525C6}"/>
                </a:ext>
              </a:extLst>
            </p:cNvPr>
            <p:cNvSpPr txBox="1"/>
            <p:nvPr/>
          </p:nvSpPr>
          <p:spPr>
            <a:xfrm>
              <a:off x="1552087" y="2427078"/>
              <a:ext cx="315468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장에 같이 갈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친구가 필요해요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3304C04C-1E5A-462D-AD05-DDCA490073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784" y="2538473"/>
            <a:ext cx="3844465" cy="200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37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2126DC13-60FF-4E2A-8347-23602EF2F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368826">
            <a:off x="3690532" y="491767"/>
            <a:ext cx="3615425" cy="434796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63F9F00-95F2-48B7-82E3-7559F0184671}"/>
              </a:ext>
            </a:extLst>
          </p:cNvPr>
          <p:cNvSpPr txBox="1"/>
          <p:nvPr/>
        </p:nvSpPr>
        <p:spPr>
          <a:xfrm>
            <a:off x="3933647" y="1923704"/>
            <a:ext cx="315468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개구리가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친구와 장에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가고 싶을지 상상하며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친구를 </a:t>
            </a:r>
            <a:r>
              <a:rPr lang="ko-KR" altLang="en-US" sz="20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만들어 주세요</a:t>
            </a:r>
            <a:r>
              <a: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D568B8E-E962-4FE1-A8A9-58A5703011C1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7" name="그림 16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688CDFE0-B32C-42A3-B31E-5D648628C5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E61E2857-1736-45FC-A6DC-8E0B352B4D45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D0D7A0E3-E0DF-4180-8550-3F5D7447E7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40" y="2021484"/>
            <a:ext cx="3106503" cy="29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81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FB5D1A55-A8DD-4B54-8311-DD88F5F0BC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730" y="1393349"/>
            <a:ext cx="2305035" cy="326004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CA1EA2C7-7A1E-48C4-9354-DF2BD661C853}"/>
              </a:ext>
            </a:extLst>
          </p:cNvPr>
          <p:cNvGrpSpPr/>
          <p:nvPr/>
        </p:nvGrpSpPr>
        <p:grpSpPr>
          <a:xfrm>
            <a:off x="574163" y="1047145"/>
            <a:ext cx="3765945" cy="3439146"/>
            <a:chOff x="1346352" y="956323"/>
            <a:chExt cx="3765945" cy="3439146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xmlns="" id="{A82B3103-29FF-4AC2-A97C-7FC2DF6231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1346352" y="956323"/>
              <a:ext cx="3765945" cy="343914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0FEDB9AF-5906-472C-8E39-2C8BCC70FB24}"/>
                </a:ext>
              </a:extLst>
            </p:cNvPr>
            <p:cNvSpPr txBox="1"/>
            <p:nvPr/>
          </p:nvSpPr>
          <p:spPr>
            <a:xfrm>
              <a:off x="1651984" y="2089835"/>
              <a:ext cx="315468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색연필과</a:t>
              </a:r>
              <a:endParaRPr lang="en-US" altLang="ko-KR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사인펜이 </a:t>
              </a:r>
              <a:endParaRPr lang="en-US" altLang="ko-KR" sz="2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필요해요</a:t>
              </a:r>
              <a:r>
                <a:rPr lang="en-US" altLang="ko-KR" sz="24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92CB90EA-7A90-43F8-8417-C5C11B124384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21" name="그림 2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B2C1033D-013C-4E76-84FD-C47DECF127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1169E391-3F97-472F-9002-752394BBB42C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506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FB5D1A55-A8DD-4B54-8311-DD88F5F0BC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0" b="14251"/>
          <a:stretch/>
        </p:blipFill>
        <p:spPr>
          <a:xfrm>
            <a:off x="2979321" y="1855014"/>
            <a:ext cx="3113438" cy="244515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9C55330-3A89-482F-9786-E509DE1F2E04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5" name="그림 14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FBFBBF6-EB61-494C-8A79-DAB5BF545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770A74F-CBCE-4709-B221-BF7EF0E94C05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42B4EDFD-BBE2-4617-A97D-EBA42F1BF2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3" t="33100" r="58539" b="32725"/>
          <a:stretch/>
        </p:blipFill>
        <p:spPr>
          <a:xfrm rot="289155">
            <a:off x="4305722" y="2882511"/>
            <a:ext cx="1153510" cy="1454115"/>
          </a:xfrm>
          <a:prstGeom prst="rect">
            <a:avLst/>
          </a:prstGeom>
        </p:spPr>
      </p:pic>
      <p:sp>
        <p:nvSpPr>
          <p:cNvPr id="22" name="말풍선: 모서리가 둥근 사각형 14">
            <a:extLst>
              <a:ext uri="{FF2B5EF4-FFF2-40B4-BE49-F238E27FC236}">
                <a16:creationId xmlns:a16="http://schemas.microsoft.com/office/drawing/2014/main" xmlns="" id="{6EA9DA70-CE52-4817-8FFC-91CA78A52157}"/>
              </a:ext>
            </a:extLst>
          </p:cNvPr>
          <p:cNvSpPr/>
          <p:nvPr/>
        </p:nvSpPr>
        <p:spPr>
          <a:xfrm>
            <a:off x="5400569" y="1437829"/>
            <a:ext cx="2687115" cy="1398797"/>
          </a:xfrm>
          <a:custGeom>
            <a:avLst/>
            <a:gdLst>
              <a:gd name="connsiteX0" fmla="*/ 0 w 2687115"/>
              <a:gd name="connsiteY0" fmla="*/ 233137 h 1398797"/>
              <a:gd name="connsiteX1" fmla="*/ 233137 w 2687115"/>
              <a:gd name="connsiteY1" fmla="*/ 0 h 1398797"/>
              <a:gd name="connsiteX2" fmla="*/ 447853 w 2687115"/>
              <a:gd name="connsiteY2" fmla="*/ 0 h 1398797"/>
              <a:gd name="connsiteX3" fmla="*/ 447853 w 2687115"/>
              <a:gd name="connsiteY3" fmla="*/ 0 h 1398797"/>
              <a:gd name="connsiteX4" fmla="*/ 1119631 w 2687115"/>
              <a:gd name="connsiteY4" fmla="*/ 0 h 1398797"/>
              <a:gd name="connsiteX5" fmla="*/ 1760118 w 2687115"/>
              <a:gd name="connsiteY5" fmla="*/ 0 h 1398797"/>
              <a:gd name="connsiteX6" fmla="*/ 2453978 w 2687115"/>
              <a:gd name="connsiteY6" fmla="*/ 0 h 1398797"/>
              <a:gd name="connsiteX7" fmla="*/ 2687115 w 2687115"/>
              <a:gd name="connsiteY7" fmla="*/ 233137 h 1398797"/>
              <a:gd name="connsiteX8" fmla="*/ 2687115 w 2687115"/>
              <a:gd name="connsiteY8" fmla="*/ 815965 h 1398797"/>
              <a:gd name="connsiteX9" fmla="*/ 2687115 w 2687115"/>
              <a:gd name="connsiteY9" fmla="*/ 815965 h 1398797"/>
              <a:gd name="connsiteX10" fmla="*/ 2687115 w 2687115"/>
              <a:gd name="connsiteY10" fmla="*/ 1165664 h 1398797"/>
              <a:gd name="connsiteX11" fmla="*/ 2687115 w 2687115"/>
              <a:gd name="connsiteY11" fmla="*/ 1165660 h 1398797"/>
              <a:gd name="connsiteX12" fmla="*/ 2453978 w 2687115"/>
              <a:gd name="connsiteY12" fmla="*/ 1398797 h 1398797"/>
              <a:gd name="connsiteX13" fmla="*/ 1813491 w 2687115"/>
              <a:gd name="connsiteY13" fmla="*/ 1398797 h 1398797"/>
              <a:gd name="connsiteX14" fmla="*/ 1119631 w 2687115"/>
              <a:gd name="connsiteY14" fmla="*/ 1398797 h 1398797"/>
              <a:gd name="connsiteX15" fmla="*/ 679357 w 2687115"/>
              <a:gd name="connsiteY15" fmla="*/ 1595571 h 1398797"/>
              <a:gd name="connsiteX16" fmla="*/ 202394 w 2687115"/>
              <a:gd name="connsiteY16" fmla="*/ 1808742 h 1398797"/>
              <a:gd name="connsiteX17" fmla="*/ 447853 w 2687115"/>
              <a:gd name="connsiteY17" fmla="*/ 1398797 h 1398797"/>
              <a:gd name="connsiteX18" fmla="*/ 233137 w 2687115"/>
              <a:gd name="connsiteY18" fmla="*/ 1398797 h 1398797"/>
              <a:gd name="connsiteX19" fmla="*/ 0 w 2687115"/>
              <a:gd name="connsiteY19" fmla="*/ 1165660 h 1398797"/>
              <a:gd name="connsiteX20" fmla="*/ 0 w 2687115"/>
              <a:gd name="connsiteY20" fmla="*/ 1165664 h 1398797"/>
              <a:gd name="connsiteX21" fmla="*/ 0 w 2687115"/>
              <a:gd name="connsiteY21" fmla="*/ 815965 h 1398797"/>
              <a:gd name="connsiteX22" fmla="*/ 0 w 2687115"/>
              <a:gd name="connsiteY22" fmla="*/ 815965 h 1398797"/>
              <a:gd name="connsiteX23" fmla="*/ 0 w 2687115"/>
              <a:gd name="connsiteY23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687115" h="1398797" fill="none" extrusionOk="0">
                <a:moveTo>
                  <a:pt x="0" y="233137"/>
                </a:moveTo>
                <a:cubicBezTo>
                  <a:pt x="-18337" y="103745"/>
                  <a:pt x="96721" y="5264"/>
                  <a:pt x="233137" y="0"/>
                </a:cubicBezTo>
                <a:cubicBezTo>
                  <a:pt x="296770" y="-3736"/>
                  <a:pt x="342569" y="-9935"/>
                  <a:pt x="447853" y="0"/>
                </a:cubicBezTo>
                <a:lnTo>
                  <a:pt x="447853" y="0"/>
                </a:lnTo>
                <a:cubicBezTo>
                  <a:pt x="678978" y="29279"/>
                  <a:pt x="884959" y="-17533"/>
                  <a:pt x="1119631" y="0"/>
                </a:cubicBezTo>
                <a:cubicBezTo>
                  <a:pt x="1290678" y="-23238"/>
                  <a:pt x="1534536" y="-24716"/>
                  <a:pt x="1760118" y="0"/>
                </a:cubicBezTo>
                <a:cubicBezTo>
                  <a:pt x="1985700" y="24716"/>
                  <a:pt x="2140189" y="-8277"/>
                  <a:pt x="2453978" y="0"/>
                </a:cubicBezTo>
                <a:cubicBezTo>
                  <a:pt x="2595220" y="11824"/>
                  <a:pt x="2693118" y="98983"/>
                  <a:pt x="2687115" y="233137"/>
                </a:cubicBezTo>
                <a:cubicBezTo>
                  <a:pt x="2685853" y="510491"/>
                  <a:pt x="2715700" y="633344"/>
                  <a:pt x="2687115" y="815965"/>
                </a:cubicBezTo>
                <a:lnTo>
                  <a:pt x="2687115" y="815965"/>
                </a:lnTo>
                <a:cubicBezTo>
                  <a:pt x="2677224" y="928442"/>
                  <a:pt x="2699603" y="1040717"/>
                  <a:pt x="2687115" y="1165664"/>
                </a:cubicBezTo>
                <a:lnTo>
                  <a:pt x="2687115" y="1165660"/>
                </a:lnTo>
                <a:cubicBezTo>
                  <a:pt x="2686658" y="1307476"/>
                  <a:pt x="2580743" y="1409768"/>
                  <a:pt x="2453978" y="1398797"/>
                </a:cubicBezTo>
                <a:cubicBezTo>
                  <a:pt x="2153396" y="1414933"/>
                  <a:pt x="1968439" y="1413313"/>
                  <a:pt x="1813491" y="1398797"/>
                </a:cubicBezTo>
                <a:cubicBezTo>
                  <a:pt x="1658543" y="1384281"/>
                  <a:pt x="1267840" y="1430920"/>
                  <a:pt x="1119631" y="1398797"/>
                </a:cubicBezTo>
                <a:cubicBezTo>
                  <a:pt x="935244" y="1497528"/>
                  <a:pt x="865689" y="1491130"/>
                  <a:pt x="679357" y="1595571"/>
                </a:cubicBezTo>
                <a:cubicBezTo>
                  <a:pt x="493025" y="1700012"/>
                  <a:pt x="329747" y="1752645"/>
                  <a:pt x="202394" y="1808742"/>
                </a:cubicBezTo>
                <a:cubicBezTo>
                  <a:pt x="269856" y="1685769"/>
                  <a:pt x="326679" y="1563089"/>
                  <a:pt x="447853" y="1398797"/>
                </a:cubicBezTo>
                <a:cubicBezTo>
                  <a:pt x="393406" y="1404121"/>
                  <a:pt x="303950" y="1404123"/>
                  <a:pt x="233137" y="1398797"/>
                </a:cubicBezTo>
                <a:cubicBezTo>
                  <a:pt x="92512" y="1412223"/>
                  <a:pt x="26153" y="1303073"/>
                  <a:pt x="0" y="1165660"/>
                </a:cubicBezTo>
                <a:lnTo>
                  <a:pt x="0" y="1165664"/>
                </a:lnTo>
                <a:cubicBezTo>
                  <a:pt x="-7825" y="1038839"/>
                  <a:pt x="-13631" y="964487"/>
                  <a:pt x="0" y="815965"/>
                </a:cubicBezTo>
                <a:lnTo>
                  <a:pt x="0" y="815965"/>
                </a:lnTo>
                <a:cubicBezTo>
                  <a:pt x="-21504" y="560641"/>
                  <a:pt x="11636" y="484970"/>
                  <a:pt x="0" y="233137"/>
                </a:cubicBezTo>
                <a:close/>
              </a:path>
              <a:path w="2687115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295354" y="304"/>
                  <a:pt x="402839" y="-10282"/>
                  <a:pt x="447853" y="0"/>
                </a:cubicBezTo>
                <a:lnTo>
                  <a:pt x="447853" y="0"/>
                </a:lnTo>
                <a:cubicBezTo>
                  <a:pt x="593909" y="-10493"/>
                  <a:pt x="945447" y="26423"/>
                  <a:pt x="1119631" y="0"/>
                </a:cubicBezTo>
                <a:cubicBezTo>
                  <a:pt x="1258251" y="-19076"/>
                  <a:pt x="1482682" y="-1176"/>
                  <a:pt x="1746774" y="0"/>
                </a:cubicBezTo>
                <a:cubicBezTo>
                  <a:pt x="2010866" y="1176"/>
                  <a:pt x="2154809" y="-34073"/>
                  <a:pt x="2453978" y="0"/>
                </a:cubicBezTo>
                <a:cubicBezTo>
                  <a:pt x="2583615" y="7438"/>
                  <a:pt x="2703519" y="108466"/>
                  <a:pt x="2687115" y="233137"/>
                </a:cubicBezTo>
                <a:cubicBezTo>
                  <a:pt x="2688721" y="395606"/>
                  <a:pt x="2711822" y="678082"/>
                  <a:pt x="2687115" y="815965"/>
                </a:cubicBezTo>
                <a:lnTo>
                  <a:pt x="2687115" y="815965"/>
                </a:lnTo>
                <a:cubicBezTo>
                  <a:pt x="2678026" y="887551"/>
                  <a:pt x="2692118" y="1010843"/>
                  <a:pt x="2687115" y="1165664"/>
                </a:cubicBezTo>
                <a:lnTo>
                  <a:pt x="2687115" y="1165660"/>
                </a:lnTo>
                <a:cubicBezTo>
                  <a:pt x="2698014" y="1299195"/>
                  <a:pt x="2598362" y="1404682"/>
                  <a:pt x="2453978" y="1398797"/>
                </a:cubicBezTo>
                <a:cubicBezTo>
                  <a:pt x="2179190" y="1407398"/>
                  <a:pt x="2120140" y="1390262"/>
                  <a:pt x="1813491" y="1398797"/>
                </a:cubicBezTo>
                <a:cubicBezTo>
                  <a:pt x="1506842" y="1407332"/>
                  <a:pt x="1264392" y="1391108"/>
                  <a:pt x="1119631" y="1398797"/>
                </a:cubicBezTo>
                <a:cubicBezTo>
                  <a:pt x="1001080" y="1458348"/>
                  <a:pt x="801296" y="1543737"/>
                  <a:pt x="688530" y="1591471"/>
                </a:cubicBezTo>
                <a:cubicBezTo>
                  <a:pt x="575764" y="1639205"/>
                  <a:pt x="354453" y="1760697"/>
                  <a:pt x="202394" y="1808742"/>
                </a:cubicBezTo>
                <a:cubicBezTo>
                  <a:pt x="271470" y="1715331"/>
                  <a:pt x="356389" y="1511810"/>
                  <a:pt x="447853" y="1398797"/>
                </a:cubicBezTo>
                <a:cubicBezTo>
                  <a:pt x="391791" y="1392609"/>
                  <a:pt x="299247" y="1404489"/>
                  <a:pt x="233137" y="1398797"/>
                </a:cubicBezTo>
                <a:cubicBezTo>
                  <a:pt x="99721" y="1388126"/>
                  <a:pt x="6323" y="1291115"/>
                  <a:pt x="0" y="1165660"/>
                </a:cubicBezTo>
                <a:lnTo>
                  <a:pt x="0" y="1165664"/>
                </a:lnTo>
                <a:cubicBezTo>
                  <a:pt x="-2010" y="1063623"/>
                  <a:pt x="7969" y="969413"/>
                  <a:pt x="0" y="815965"/>
                </a:cubicBezTo>
                <a:lnTo>
                  <a:pt x="0" y="815965"/>
                </a:lnTo>
                <a:cubicBezTo>
                  <a:pt x="-10380" y="594569"/>
                  <a:pt x="23593" y="366237"/>
                  <a:pt x="0" y="23313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친구의 모습을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그림으로 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그려 주세요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3" name="말풍선: 모서리가 둥근 사각형 14">
            <a:extLst>
              <a:ext uri="{FF2B5EF4-FFF2-40B4-BE49-F238E27FC236}">
                <a16:creationId xmlns:a16="http://schemas.microsoft.com/office/drawing/2014/main" xmlns="" id="{F11E48CB-BC12-49CF-87FD-4C96977A56F2}"/>
              </a:ext>
            </a:extLst>
          </p:cNvPr>
          <p:cNvSpPr/>
          <p:nvPr/>
        </p:nvSpPr>
        <p:spPr>
          <a:xfrm flipH="1">
            <a:off x="831996" y="1364269"/>
            <a:ext cx="2573648" cy="1398797"/>
          </a:xfrm>
          <a:custGeom>
            <a:avLst/>
            <a:gdLst>
              <a:gd name="connsiteX0" fmla="*/ 0 w 2573648"/>
              <a:gd name="connsiteY0" fmla="*/ 233137 h 1398797"/>
              <a:gd name="connsiteX1" fmla="*/ 233137 w 2573648"/>
              <a:gd name="connsiteY1" fmla="*/ 0 h 1398797"/>
              <a:gd name="connsiteX2" fmla="*/ 428941 w 2573648"/>
              <a:gd name="connsiteY2" fmla="*/ 0 h 1398797"/>
              <a:gd name="connsiteX3" fmla="*/ 428941 w 2573648"/>
              <a:gd name="connsiteY3" fmla="*/ 0 h 1398797"/>
              <a:gd name="connsiteX4" fmla="*/ 1072353 w 2573648"/>
              <a:gd name="connsiteY4" fmla="*/ 0 h 1398797"/>
              <a:gd name="connsiteX5" fmla="*/ 1681069 w 2573648"/>
              <a:gd name="connsiteY5" fmla="*/ 0 h 1398797"/>
              <a:gd name="connsiteX6" fmla="*/ 2340511 w 2573648"/>
              <a:gd name="connsiteY6" fmla="*/ 0 h 1398797"/>
              <a:gd name="connsiteX7" fmla="*/ 2573648 w 2573648"/>
              <a:gd name="connsiteY7" fmla="*/ 233137 h 1398797"/>
              <a:gd name="connsiteX8" fmla="*/ 2573648 w 2573648"/>
              <a:gd name="connsiteY8" fmla="*/ 815965 h 1398797"/>
              <a:gd name="connsiteX9" fmla="*/ 2573648 w 2573648"/>
              <a:gd name="connsiteY9" fmla="*/ 815965 h 1398797"/>
              <a:gd name="connsiteX10" fmla="*/ 2573648 w 2573648"/>
              <a:gd name="connsiteY10" fmla="*/ 1165664 h 1398797"/>
              <a:gd name="connsiteX11" fmla="*/ 2573648 w 2573648"/>
              <a:gd name="connsiteY11" fmla="*/ 1165660 h 1398797"/>
              <a:gd name="connsiteX12" fmla="*/ 2340511 w 2573648"/>
              <a:gd name="connsiteY12" fmla="*/ 1398797 h 1398797"/>
              <a:gd name="connsiteX13" fmla="*/ 1731795 w 2573648"/>
              <a:gd name="connsiteY13" fmla="*/ 1398797 h 1398797"/>
              <a:gd name="connsiteX14" fmla="*/ 1072353 w 2573648"/>
              <a:gd name="connsiteY14" fmla="*/ 1398797 h 1398797"/>
              <a:gd name="connsiteX15" fmla="*/ 650670 w 2573648"/>
              <a:gd name="connsiteY15" fmla="*/ 1595571 h 1398797"/>
              <a:gd name="connsiteX16" fmla="*/ 193847 w 2573648"/>
              <a:gd name="connsiteY16" fmla="*/ 1808742 h 1398797"/>
              <a:gd name="connsiteX17" fmla="*/ 428941 w 2573648"/>
              <a:gd name="connsiteY17" fmla="*/ 1398797 h 1398797"/>
              <a:gd name="connsiteX18" fmla="*/ 233137 w 2573648"/>
              <a:gd name="connsiteY18" fmla="*/ 1398797 h 1398797"/>
              <a:gd name="connsiteX19" fmla="*/ 0 w 2573648"/>
              <a:gd name="connsiteY19" fmla="*/ 1165660 h 1398797"/>
              <a:gd name="connsiteX20" fmla="*/ 0 w 2573648"/>
              <a:gd name="connsiteY20" fmla="*/ 1165664 h 1398797"/>
              <a:gd name="connsiteX21" fmla="*/ 0 w 2573648"/>
              <a:gd name="connsiteY21" fmla="*/ 815965 h 1398797"/>
              <a:gd name="connsiteX22" fmla="*/ 0 w 2573648"/>
              <a:gd name="connsiteY22" fmla="*/ 815965 h 1398797"/>
              <a:gd name="connsiteX23" fmla="*/ 0 w 2573648"/>
              <a:gd name="connsiteY23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73648" h="1398797" fill="none" extrusionOk="0">
                <a:moveTo>
                  <a:pt x="0" y="233137"/>
                </a:moveTo>
                <a:cubicBezTo>
                  <a:pt x="-18337" y="103745"/>
                  <a:pt x="96721" y="5264"/>
                  <a:pt x="233137" y="0"/>
                </a:cubicBezTo>
                <a:cubicBezTo>
                  <a:pt x="293444" y="-100"/>
                  <a:pt x="342406" y="-4726"/>
                  <a:pt x="428941" y="0"/>
                </a:cubicBezTo>
                <a:lnTo>
                  <a:pt x="428941" y="0"/>
                </a:lnTo>
                <a:cubicBezTo>
                  <a:pt x="749328" y="-2180"/>
                  <a:pt x="752957" y="10277"/>
                  <a:pt x="1072353" y="0"/>
                </a:cubicBezTo>
                <a:cubicBezTo>
                  <a:pt x="1214927" y="2820"/>
                  <a:pt x="1397955" y="-10331"/>
                  <a:pt x="1681069" y="0"/>
                </a:cubicBezTo>
                <a:cubicBezTo>
                  <a:pt x="1964183" y="10331"/>
                  <a:pt x="2157210" y="26853"/>
                  <a:pt x="2340511" y="0"/>
                </a:cubicBezTo>
                <a:cubicBezTo>
                  <a:pt x="2481753" y="11824"/>
                  <a:pt x="2579651" y="98983"/>
                  <a:pt x="2573648" y="233137"/>
                </a:cubicBezTo>
                <a:cubicBezTo>
                  <a:pt x="2572386" y="510491"/>
                  <a:pt x="2602233" y="633344"/>
                  <a:pt x="2573648" y="815965"/>
                </a:cubicBezTo>
                <a:lnTo>
                  <a:pt x="2573648" y="815965"/>
                </a:lnTo>
                <a:cubicBezTo>
                  <a:pt x="2563757" y="928442"/>
                  <a:pt x="2586136" y="1040717"/>
                  <a:pt x="2573648" y="1165664"/>
                </a:cubicBezTo>
                <a:lnTo>
                  <a:pt x="2573648" y="1165660"/>
                </a:lnTo>
                <a:cubicBezTo>
                  <a:pt x="2573191" y="1307476"/>
                  <a:pt x="2467276" y="1409768"/>
                  <a:pt x="2340511" y="1398797"/>
                </a:cubicBezTo>
                <a:cubicBezTo>
                  <a:pt x="2128143" y="1386803"/>
                  <a:pt x="1983391" y="1370283"/>
                  <a:pt x="1731795" y="1398797"/>
                </a:cubicBezTo>
                <a:cubicBezTo>
                  <a:pt x="1480199" y="1427311"/>
                  <a:pt x="1392526" y="1426108"/>
                  <a:pt x="1072353" y="1398797"/>
                </a:cubicBezTo>
                <a:cubicBezTo>
                  <a:pt x="951870" y="1453500"/>
                  <a:pt x="804962" y="1540665"/>
                  <a:pt x="650670" y="1595571"/>
                </a:cubicBezTo>
                <a:cubicBezTo>
                  <a:pt x="496378" y="1650477"/>
                  <a:pt x="382002" y="1711119"/>
                  <a:pt x="193847" y="1808742"/>
                </a:cubicBezTo>
                <a:cubicBezTo>
                  <a:pt x="245735" y="1684030"/>
                  <a:pt x="380827" y="1519948"/>
                  <a:pt x="428941" y="1398797"/>
                </a:cubicBezTo>
                <a:cubicBezTo>
                  <a:pt x="341921" y="1407979"/>
                  <a:pt x="303892" y="1406307"/>
                  <a:pt x="233137" y="1398797"/>
                </a:cubicBezTo>
                <a:cubicBezTo>
                  <a:pt x="92512" y="1412223"/>
                  <a:pt x="26153" y="1303073"/>
                  <a:pt x="0" y="1165660"/>
                </a:cubicBezTo>
                <a:lnTo>
                  <a:pt x="0" y="1165664"/>
                </a:lnTo>
                <a:cubicBezTo>
                  <a:pt x="-7825" y="1038839"/>
                  <a:pt x="-13631" y="964487"/>
                  <a:pt x="0" y="815965"/>
                </a:cubicBezTo>
                <a:lnTo>
                  <a:pt x="0" y="815965"/>
                </a:lnTo>
                <a:cubicBezTo>
                  <a:pt x="-21504" y="560641"/>
                  <a:pt x="11636" y="484970"/>
                  <a:pt x="0" y="233137"/>
                </a:cubicBezTo>
                <a:close/>
              </a:path>
              <a:path w="2573648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13433" y="-4399"/>
                  <a:pt x="361996" y="6802"/>
                  <a:pt x="428941" y="0"/>
                </a:cubicBezTo>
                <a:lnTo>
                  <a:pt x="428941" y="0"/>
                </a:lnTo>
                <a:cubicBezTo>
                  <a:pt x="570620" y="-4554"/>
                  <a:pt x="851874" y="-5806"/>
                  <a:pt x="1072353" y="0"/>
                </a:cubicBezTo>
                <a:cubicBezTo>
                  <a:pt x="1346130" y="-28128"/>
                  <a:pt x="1382728" y="26483"/>
                  <a:pt x="1668387" y="0"/>
                </a:cubicBezTo>
                <a:cubicBezTo>
                  <a:pt x="1954046" y="-26483"/>
                  <a:pt x="2181497" y="26123"/>
                  <a:pt x="2340511" y="0"/>
                </a:cubicBezTo>
                <a:cubicBezTo>
                  <a:pt x="2470148" y="7438"/>
                  <a:pt x="2590052" y="108466"/>
                  <a:pt x="2573648" y="233137"/>
                </a:cubicBezTo>
                <a:cubicBezTo>
                  <a:pt x="2575254" y="395606"/>
                  <a:pt x="2598355" y="678082"/>
                  <a:pt x="2573648" y="815965"/>
                </a:cubicBezTo>
                <a:lnTo>
                  <a:pt x="2573648" y="815965"/>
                </a:lnTo>
                <a:cubicBezTo>
                  <a:pt x="2564559" y="887551"/>
                  <a:pt x="2578651" y="1010843"/>
                  <a:pt x="2573648" y="1165664"/>
                </a:cubicBezTo>
                <a:lnTo>
                  <a:pt x="2573648" y="1165660"/>
                </a:lnTo>
                <a:cubicBezTo>
                  <a:pt x="2584547" y="1299195"/>
                  <a:pt x="2484895" y="1404682"/>
                  <a:pt x="2340511" y="1398797"/>
                </a:cubicBezTo>
                <a:cubicBezTo>
                  <a:pt x="2170055" y="1428760"/>
                  <a:pt x="1956048" y="1414615"/>
                  <a:pt x="1731795" y="1398797"/>
                </a:cubicBezTo>
                <a:cubicBezTo>
                  <a:pt x="1507542" y="1382979"/>
                  <a:pt x="1336619" y="1366428"/>
                  <a:pt x="1072353" y="1398797"/>
                </a:cubicBezTo>
                <a:cubicBezTo>
                  <a:pt x="970545" y="1471372"/>
                  <a:pt x="789143" y="1520428"/>
                  <a:pt x="659455" y="1591471"/>
                </a:cubicBezTo>
                <a:cubicBezTo>
                  <a:pt x="529767" y="1662514"/>
                  <a:pt x="362200" y="1752070"/>
                  <a:pt x="193847" y="1808742"/>
                </a:cubicBezTo>
                <a:cubicBezTo>
                  <a:pt x="284026" y="1612865"/>
                  <a:pt x="349891" y="1563997"/>
                  <a:pt x="428941" y="1398797"/>
                </a:cubicBezTo>
                <a:cubicBezTo>
                  <a:pt x="370779" y="1396976"/>
                  <a:pt x="274585" y="1407261"/>
                  <a:pt x="233137" y="1398797"/>
                </a:cubicBezTo>
                <a:cubicBezTo>
                  <a:pt x="99721" y="1388126"/>
                  <a:pt x="6323" y="1291115"/>
                  <a:pt x="0" y="1165660"/>
                </a:cubicBezTo>
                <a:lnTo>
                  <a:pt x="0" y="1165664"/>
                </a:lnTo>
                <a:cubicBezTo>
                  <a:pt x="-2010" y="1063623"/>
                  <a:pt x="7969" y="969413"/>
                  <a:pt x="0" y="815965"/>
                </a:cubicBezTo>
                <a:lnTo>
                  <a:pt x="0" y="815965"/>
                </a:lnTo>
                <a:cubicBezTo>
                  <a:pt x="-10380" y="594569"/>
                  <a:pt x="23593" y="366237"/>
                  <a:pt x="0" y="23313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말풍선 안에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개구리와 함께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갈 친구를 </a:t>
            </a:r>
            <a:endParaRPr lang="en-US" altLang="ko-KR" sz="2000" dirty="0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소개해 주세요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0D49E1D-E902-4231-9F95-39EF34A49444}"/>
              </a:ext>
            </a:extLst>
          </p:cNvPr>
          <p:cNvSpPr txBox="1"/>
          <p:nvPr/>
        </p:nvSpPr>
        <p:spPr>
          <a:xfrm>
            <a:off x="3695094" y="2258702"/>
            <a:ext cx="118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 친구는</a:t>
            </a:r>
            <a:r>
              <a:rPr lang="en-US" altLang="ko-KR" sz="18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76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9C55330-3A89-482F-9786-E509DE1F2E04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5" name="그림 14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FBFBBF6-EB61-494C-8A79-DAB5BF545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770A74F-CBCE-4709-B221-BF7EF0E94C05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CD88A6C4-E522-4E85-98C2-85A4067A0D46}"/>
              </a:ext>
            </a:extLst>
          </p:cNvPr>
          <p:cNvGrpSpPr/>
          <p:nvPr/>
        </p:nvGrpSpPr>
        <p:grpSpPr>
          <a:xfrm flipH="1">
            <a:off x="4656991" y="829812"/>
            <a:ext cx="3614448" cy="3439146"/>
            <a:chOff x="1346352" y="956323"/>
            <a:chExt cx="3765945" cy="3439146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F4BABD6E-4373-4E97-BFE4-CA1A2F99E5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-1432" r="34284" b="30245"/>
            <a:stretch/>
          </p:blipFill>
          <p:spPr>
            <a:xfrm rot="20103809" flipH="1">
              <a:off x="1346352" y="956323"/>
              <a:ext cx="3765945" cy="3439146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C798710F-DABD-4E23-A6F2-0FBC0EBC58B0}"/>
                </a:ext>
              </a:extLst>
            </p:cNvPr>
            <p:cNvSpPr txBox="1"/>
            <p:nvPr/>
          </p:nvSpPr>
          <p:spPr>
            <a:xfrm>
              <a:off x="1540512" y="2014176"/>
              <a:ext cx="315468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개구리에게</a:t>
              </a:r>
              <a:endPara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어떤 친구를 </a:t>
              </a:r>
              <a:endParaRPr lang="en-US" altLang="ko-KR" sz="20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만들어 주었는지 </a:t>
              </a:r>
              <a:endParaRPr lang="en-US" altLang="ko-KR" sz="2000" dirty="0" smtClean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20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소개해 볼까요</a:t>
              </a:r>
              <a:r>
                <a:rPr lang="en-US" altLang="ko-KR" sz="20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77ABE5C7-8DD1-4A0E-967E-59E88744E5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387" y="2214012"/>
            <a:ext cx="4002622" cy="25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19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9C55330-3A89-482F-9786-E509DE1F2E04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5" name="그림 14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FBFBBF6-EB61-494C-8A79-DAB5BF545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770A74F-CBCE-4709-B221-BF7EF0E94C05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79E5FDE1-11E8-4F51-B3AE-E20D9D1AE1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2766889" y="2681607"/>
            <a:ext cx="3610220" cy="1931735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4D12C0DF-1C02-4586-8F64-1AFD94FBA056}"/>
              </a:ext>
            </a:extLst>
          </p:cNvPr>
          <p:cNvSpPr/>
          <p:nvPr/>
        </p:nvSpPr>
        <p:spPr>
          <a:xfrm flipH="1">
            <a:off x="381138" y="1282810"/>
            <a:ext cx="2952925" cy="1398797"/>
          </a:xfrm>
          <a:custGeom>
            <a:avLst/>
            <a:gdLst>
              <a:gd name="connsiteX0" fmla="*/ 0 w 2952925"/>
              <a:gd name="connsiteY0" fmla="*/ 233137 h 1398797"/>
              <a:gd name="connsiteX1" fmla="*/ 233137 w 2952925"/>
              <a:gd name="connsiteY1" fmla="*/ 0 h 1398797"/>
              <a:gd name="connsiteX2" fmla="*/ 492154 w 2952925"/>
              <a:gd name="connsiteY2" fmla="*/ 0 h 1398797"/>
              <a:gd name="connsiteX3" fmla="*/ 492154 w 2952925"/>
              <a:gd name="connsiteY3" fmla="*/ 0 h 1398797"/>
              <a:gd name="connsiteX4" fmla="*/ 853887 w 2952925"/>
              <a:gd name="connsiteY4" fmla="*/ 0 h 1398797"/>
              <a:gd name="connsiteX5" fmla="*/ 1230385 w 2952925"/>
              <a:gd name="connsiteY5" fmla="*/ 0 h 1398797"/>
              <a:gd name="connsiteX6" fmla="*/ 1682171 w 2952925"/>
              <a:gd name="connsiteY6" fmla="*/ 0 h 1398797"/>
              <a:gd name="connsiteX7" fmla="*/ 2163744 w 2952925"/>
              <a:gd name="connsiteY7" fmla="*/ 0 h 1398797"/>
              <a:gd name="connsiteX8" fmla="*/ 2719788 w 2952925"/>
              <a:gd name="connsiteY8" fmla="*/ 0 h 1398797"/>
              <a:gd name="connsiteX9" fmla="*/ 2952925 w 2952925"/>
              <a:gd name="connsiteY9" fmla="*/ 233137 h 1398797"/>
              <a:gd name="connsiteX10" fmla="*/ 2952925 w 2952925"/>
              <a:gd name="connsiteY10" fmla="*/ 815965 h 1398797"/>
              <a:gd name="connsiteX11" fmla="*/ 2952925 w 2952925"/>
              <a:gd name="connsiteY11" fmla="*/ 815965 h 1398797"/>
              <a:gd name="connsiteX12" fmla="*/ 2952925 w 2952925"/>
              <a:gd name="connsiteY12" fmla="*/ 1165664 h 1398797"/>
              <a:gd name="connsiteX13" fmla="*/ 2952925 w 2952925"/>
              <a:gd name="connsiteY13" fmla="*/ 1165660 h 1398797"/>
              <a:gd name="connsiteX14" fmla="*/ 2719788 w 2952925"/>
              <a:gd name="connsiteY14" fmla="*/ 1398797 h 1398797"/>
              <a:gd name="connsiteX15" fmla="*/ 2193532 w 2952925"/>
              <a:gd name="connsiteY15" fmla="*/ 1398797 h 1398797"/>
              <a:gd name="connsiteX16" fmla="*/ 1697065 w 2952925"/>
              <a:gd name="connsiteY16" fmla="*/ 1398797 h 1398797"/>
              <a:gd name="connsiteX17" fmla="*/ 1230385 w 2952925"/>
              <a:gd name="connsiteY17" fmla="*/ 1398797 h 1398797"/>
              <a:gd name="connsiteX18" fmla="*/ 746559 w 2952925"/>
              <a:gd name="connsiteY18" fmla="*/ 1595571 h 1398797"/>
              <a:gd name="connsiteX19" fmla="*/ 222414 w 2952925"/>
              <a:gd name="connsiteY19" fmla="*/ 1808742 h 1398797"/>
              <a:gd name="connsiteX20" fmla="*/ 492154 w 2952925"/>
              <a:gd name="connsiteY20" fmla="*/ 1398797 h 1398797"/>
              <a:gd name="connsiteX21" fmla="*/ 233137 w 2952925"/>
              <a:gd name="connsiteY21" fmla="*/ 1398797 h 1398797"/>
              <a:gd name="connsiteX22" fmla="*/ 0 w 2952925"/>
              <a:gd name="connsiteY22" fmla="*/ 1165660 h 1398797"/>
              <a:gd name="connsiteX23" fmla="*/ 0 w 2952925"/>
              <a:gd name="connsiteY23" fmla="*/ 1165664 h 1398797"/>
              <a:gd name="connsiteX24" fmla="*/ 0 w 2952925"/>
              <a:gd name="connsiteY24" fmla="*/ 815965 h 1398797"/>
              <a:gd name="connsiteX25" fmla="*/ 0 w 2952925"/>
              <a:gd name="connsiteY25" fmla="*/ 815965 h 1398797"/>
              <a:gd name="connsiteX26" fmla="*/ 0 w 2952925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52925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51692" y="-10048"/>
                  <a:pt x="367435" y="-11508"/>
                  <a:pt x="492154" y="0"/>
                </a:cubicBezTo>
                <a:lnTo>
                  <a:pt x="492154" y="0"/>
                </a:lnTo>
                <a:cubicBezTo>
                  <a:pt x="671004" y="-3905"/>
                  <a:pt x="708778" y="-2911"/>
                  <a:pt x="853887" y="0"/>
                </a:cubicBezTo>
                <a:cubicBezTo>
                  <a:pt x="998996" y="2911"/>
                  <a:pt x="1092178" y="10308"/>
                  <a:pt x="1230385" y="0"/>
                </a:cubicBezTo>
                <a:cubicBezTo>
                  <a:pt x="1411413" y="17630"/>
                  <a:pt x="1591735" y="-6661"/>
                  <a:pt x="1682171" y="0"/>
                </a:cubicBezTo>
                <a:cubicBezTo>
                  <a:pt x="1772607" y="6661"/>
                  <a:pt x="1946703" y="-9714"/>
                  <a:pt x="2163744" y="0"/>
                </a:cubicBezTo>
                <a:cubicBezTo>
                  <a:pt x="2380785" y="9714"/>
                  <a:pt x="2536690" y="6515"/>
                  <a:pt x="2719788" y="0"/>
                </a:cubicBezTo>
                <a:cubicBezTo>
                  <a:pt x="2856263" y="-12995"/>
                  <a:pt x="2946991" y="130828"/>
                  <a:pt x="2952925" y="233137"/>
                </a:cubicBezTo>
                <a:cubicBezTo>
                  <a:pt x="2978786" y="489575"/>
                  <a:pt x="2939343" y="593788"/>
                  <a:pt x="2952925" y="815965"/>
                </a:cubicBezTo>
                <a:lnTo>
                  <a:pt x="2952925" y="815965"/>
                </a:lnTo>
                <a:cubicBezTo>
                  <a:pt x="2948218" y="888888"/>
                  <a:pt x="2953295" y="1092214"/>
                  <a:pt x="2952925" y="1165664"/>
                </a:cubicBezTo>
                <a:lnTo>
                  <a:pt x="2952925" y="1165660"/>
                </a:lnTo>
                <a:cubicBezTo>
                  <a:pt x="2943162" y="1302514"/>
                  <a:pt x="2869844" y="1401854"/>
                  <a:pt x="2719788" y="1398797"/>
                </a:cubicBezTo>
                <a:cubicBezTo>
                  <a:pt x="2540706" y="1379447"/>
                  <a:pt x="2373853" y="1388703"/>
                  <a:pt x="2193532" y="1398797"/>
                </a:cubicBezTo>
                <a:cubicBezTo>
                  <a:pt x="2013211" y="1408891"/>
                  <a:pt x="1902788" y="1379127"/>
                  <a:pt x="1697065" y="1398797"/>
                </a:cubicBezTo>
                <a:cubicBezTo>
                  <a:pt x="1491342" y="1418467"/>
                  <a:pt x="1326422" y="1395883"/>
                  <a:pt x="1230385" y="1398797"/>
                </a:cubicBezTo>
                <a:cubicBezTo>
                  <a:pt x="1092623" y="1432057"/>
                  <a:pt x="955319" y="1514969"/>
                  <a:pt x="746559" y="1595571"/>
                </a:cubicBezTo>
                <a:cubicBezTo>
                  <a:pt x="537799" y="1676172"/>
                  <a:pt x="354633" y="1767415"/>
                  <a:pt x="222414" y="1808742"/>
                </a:cubicBezTo>
                <a:cubicBezTo>
                  <a:pt x="365484" y="1626255"/>
                  <a:pt x="436249" y="1507511"/>
                  <a:pt x="492154" y="1398797"/>
                </a:cubicBezTo>
                <a:cubicBezTo>
                  <a:pt x="412815" y="1401634"/>
                  <a:pt x="287219" y="1403372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2952925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08500" y="6642"/>
                  <a:pt x="409556" y="-6599"/>
                  <a:pt x="492154" y="0"/>
                </a:cubicBezTo>
                <a:lnTo>
                  <a:pt x="492154" y="0"/>
                </a:lnTo>
                <a:cubicBezTo>
                  <a:pt x="583570" y="17814"/>
                  <a:pt x="777156" y="-2741"/>
                  <a:pt x="876034" y="0"/>
                </a:cubicBezTo>
                <a:cubicBezTo>
                  <a:pt x="974912" y="2741"/>
                  <a:pt x="1068022" y="14907"/>
                  <a:pt x="1230385" y="0"/>
                </a:cubicBezTo>
                <a:cubicBezTo>
                  <a:pt x="1394330" y="8803"/>
                  <a:pt x="1498645" y="17564"/>
                  <a:pt x="1711959" y="0"/>
                </a:cubicBezTo>
                <a:cubicBezTo>
                  <a:pt x="1925273" y="-17564"/>
                  <a:pt x="2084266" y="23059"/>
                  <a:pt x="2178638" y="0"/>
                </a:cubicBezTo>
                <a:cubicBezTo>
                  <a:pt x="2273010" y="-23059"/>
                  <a:pt x="2507054" y="8521"/>
                  <a:pt x="2719788" y="0"/>
                </a:cubicBezTo>
                <a:cubicBezTo>
                  <a:pt x="2870984" y="-17320"/>
                  <a:pt x="2957883" y="90710"/>
                  <a:pt x="2952925" y="233137"/>
                </a:cubicBezTo>
                <a:cubicBezTo>
                  <a:pt x="2942431" y="377747"/>
                  <a:pt x="2948067" y="677780"/>
                  <a:pt x="2952925" y="815965"/>
                </a:cubicBezTo>
                <a:lnTo>
                  <a:pt x="2952925" y="815965"/>
                </a:lnTo>
                <a:cubicBezTo>
                  <a:pt x="2960528" y="953864"/>
                  <a:pt x="2952111" y="1061170"/>
                  <a:pt x="2952925" y="1165664"/>
                </a:cubicBezTo>
                <a:lnTo>
                  <a:pt x="2952925" y="1165660"/>
                </a:lnTo>
                <a:cubicBezTo>
                  <a:pt x="2966603" y="1298651"/>
                  <a:pt x="2831874" y="1389785"/>
                  <a:pt x="2719788" y="1398797"/>
                </a:cubicBezTo>
                <a:cubicBezTo>
                  <a:pt x="2515478" y="1423703"/>
                  <a:pt x="2353149" y="1382853"/>
                  <a:pt x="2208426" y="1398797"/>
                </a:cubicBezTo>
                <a:cubicBezTo>
                  <a:pt x="2063703" y="1414741"/>
                  <a:pt x="1887748" y="1384496"/>
                  <a:pt x="1726853" y="1398797"/>
                </a:cubicBezTo>
                <a:cubicBezTo>
                  <a:pt x="1565958" y="1413098"/>
                  <a:pt x="1375348" y="1387590"/>
                  <a:pt x="1230385" y="1398797"/>
                </a:cubicBezTo>
                <a:cubicBezTo>
                  <a:pt x="974895" y="1495873"/>
                  <a:pt x="970092" y="1506030"/>
                  <a:pt x="716320" y="1607869"/>
                </a:cubicBezTo>
                <a:cubicBezTo>
                  <a:pt x="462548" y="1709708"/>
                  <a:pt x="321375" y="1751881"/>
                  <a:pt x="222414" y="1808742"/>
                </a:cubicBezTo>
                <a:cubicBezTo>
                  <a:pt x="290328" y="1721828"/>
                  <a:pt x="392570" y="1521541"/>
                  <a:pt x="492154" y="1398797"/>
                </a:cubicBezTo>
                <a:cubicBezTo>
                  <a:pt x="440137" y="1395715"/>
                  <a:pt x="297608" y="1387515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저는 개구리와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같이 헤엄쳐서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갈 수 있는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물고기 친구를 그렸어요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0156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친구 만들어 주기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171255"/>
            <a:ext cx="9215919" cy="371025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7" t="7171" r="47303" b="70197"/>
          <a:stretch/>
        </p:blipFill>
        <p:spPr>
          <a:xfrm>
            <a:off x="139010" y="166131"/>
            <a:ext cx="870306" cy="70401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59C55330-3A89-482F-9786-E509DE1F2E04}"/>
              </a:ext>
            </a:extLst>
          </p:cNvPr>
          <p:cNvGrpSpPr/>
          <p:nvPr/>
        </p:nvGrpSpPr>
        <p:grpSpPr>
          <a:xfrm>
            <a:off x="7286397" y="4268958"/>
            <a:ext cx="1768961" cy="695110"/>
            <a:chOff x="9926108" y="6033143"/>
            <a:chExt cx="1768961" cy="695110"/>
          </a:xfrm>
        </p:grpSpPr>
        <p:pic>
          <p:nvPicPr>
            <p:cNvPr id="15" name="그림 14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FBFBBF6-EB61-494C-8A79-DAB5BF545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770A74F-CBCE-4709-B221-BF7EF0E94C05}"/>
                </a:ext>
              </a:extLst>
            </p:cNvPr>
            <p:cNvSpPr txBox="1"/>
            <p:nvPr/>
          </p:nvSpPr>
          <p:spPr>
            <a:xfrm>
              <a:off x="10101363" y="6146695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79E5FDE1-11E8-4F51-B3AE-E20D9D1AE1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7302"/>
          <a:stretch/>
        </p:blipFill>
        <p:spPr>
          <a:xfrm>
            <a:off x="2766889" y="2681607"/>
            <a:ext cx="3610220" cy="1931735"/>
          </a:xfrm>
          <a:prstGeom prst="rect">
            <a:avLst/>
          </a:prstGeom>
        </p:spPr>
      </p:pic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2F31B802-2168-4DEE-9012-7D37421AAF97}"/>
              </a:ext>
            </a:extLst>
          </p:cNvPr>
          <p:cNvSpPr/>
          <p:nvPr/>
        </p:nvSpPr>
        <p:spPr>
          <a:xfrm>
            <a:off x="5764874" y="1415587"/>
            <a:ext cx="3043046" cy="1398797"/>
          </a:xfrm>
          <a:custGeom>
            <a:avLst/>
            <a:gdLst>
              <a:gd name="connsiteX0" fmla="*/ 0 w 3043046"/>
              <a:gd name="connsiteY0" fmla="*/ 233137 h 1398797"/>
              <a:gd name="connsiteX1" fmla="*/ 233137 w 3043046"/>
              <a:gd name="connsiteY1" fmla="*/ 0 h 1398797"/>
              <a:gd name="connsiteX2" fmla="*/ 507174 w 3043046"/>
              <a:gd name="connsiteY2" fmla="*/ 0 h 1398797"/>
              <a:gd name="connsiteX3" fmla="*/ 507174 w 3043046"/>
              <a:gd name="connsiteY3" fmla="*/ 0 h 1398797"/>
              <a:gd name="connsiteX4" fmla="*/ 879947 w 3043046"/>
              <a:gd name="connsiteY4" fmla="*/ 0 h 1398797"/>
              <a:gd name="connsiteX5" fmla="*/ 1267936 w 3043046"/>
              <a:gd name="connsiteY5" fmla="*/ 0 h 1398797"/>
              <a:gd name="connsiteX6" fmla="*/ 1735668 w 3043046"/>
              <a:gd name="connsiteY6" fmla="*/ 0 h 1398797"/>
              <a:gd name="connsiteX7" fmla="*/ 2234239 w 3043046"/>
              <a:gd name="connsiteY7" fmla="*/ 0 h 1398797"/>
              <a:gd name="connsiteX8" fmla="*/ 2809909 w 3043046"/>
              <a:gd name="connsiteY8" fmla="*/ 0 h 1398797"/>
              <a:gd name="connsiteX9" fmla="*/ 3043046 w 3043046"/>
              <a:gd name="connsiteY9" fmla="*/ 233137 h 1398797"/>
              <a:gd name="connsiteX10" fmla="*/ 3043046 w 3043046"/>
              <a:gd name="connsiteY10" fmla="*/ 815965 h 1398797"/>
              <a:gd name="connsiteX11" fmla="*/ 3043046 w 3043046"/>
              <a:gd name="connsiteY11" fmla="*/ 815965 h 1398797"/>
              <a:gd name="connsiteX12" fmla="*/ 3043046 w 3043046"/>
              <a:gd name="connsiteY12" fmla="*/ 1165664 h 1398797"/>
              <a:gd name="connsiteX13" fmla="*/ 3043046 w 3043046"/>
              <a:gd name="connsiteY13" fmla="*/ 1165660 h 1398797"/>
              <a:gd name="connsiteX14" fmla="*/ 2809909 w 3043046"/>
              <a:gd name="connsiteY14" fmla="*/ 1398797 h 1398797"/>
              <a:gd name="connsiteX15" fmla="*/ 2265079 w 3043046"/>
              <a:gd name="connsiteY15" fmla="*/ 1398797 h 1398797"/>
              <a:gd name="connsiteX16" fmla="*/ 1751088 w 3043046"/>
              <a:gd name="connsiteY16" fmla="*/ 1398797 h 1398797"/>
              <a:gd name="connsiteX17" fmla="*/ 1267936 w 3043046"/>
              <a:gd name="connsiteY17" fmla="*/ 1398797 h 1398797"/>
              <a:gd name="connsiteX18" fmla="*/ 769344 w 3043046"/>
              <a:gd name="connsiteY18" fmla="*/ 1595571 h 1398797"/>
              <a:gd name="connsiteX19" fmla="*/ 229202 w 3043046"/>
              <a:gd name="connsiteY19" fmla="*/ 1808742 h 1398797"/>
              <a:gd name="connsiteX20" fmla="*/ 507174 w 3043046"/>
              <a:gd name="connsiteY20" fmla="*/ 1398797 h 1398797"/>
              <a:gd name="connsiteX21" fmla="*/ 233137 w 3043046"/>
              <a:gd name="connsiteY21" fmla="*/ 1398797 h 1398797"/>
              <a:gd name="connsiteX22" fmla="*/ 0 w 3043046"/>
              <a:gd name="connsiteY22" fmla="*/ 1165660 h 1398797"/>
              <a:gd name="connsiteX23" fmla="*/ 0 w 3043046"/>
              <a:gd name="connsiteY23" fmla="*/ 1165664 h 1398797"/>
              <a:gd name="connsiteX24" fmla="*/ 0 w 3043046"/>
              <a:gd name="connsiteY24" fmla="*/ 815965 h 1398797"/>
              <a:gd name="connsiteX25" fmla="*/ 0 w 3043046"/>
              <a:gd name="connsiteY25" fmla="*/ 815965 h 1398797"/>
              <a:gd name="connsiteX26" fmla="*/ 0 w 3043046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43046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04925" y="-10993"/>
                  <a:pt x="383862" y="8111"/>
                  <a:pt x="507174" y="0"/>
                </a:cubicBezTo>
                <a:lnTo>
                  <a:pt x="507174" y="0"/>
                </a:lnTo>
                <a:cubicBezTo>
                  <a:pt x="585686" y="-415"/>
                  <a:pt x="764241" y="-15438"/>
                  <a:pt x="879947" y="0"/>
                </a:cubicBezTo>
                <a:cubicBezTo>
                  <a:pt x="995653" y="15438"/>
                  <a:pt x="1153504" y="-1718"/>
                  <a:pt x="1267936" y="0"/>
                </a:cubicBezTo>
                <a:cubicBezTo>
                  <a:pt x="1452839" y="-7313"/>
                  <a:pt x="1530441" y="22130"/>
                  <a:pt x="1735668" y="0"/>
                </a:cubicBezTo>
                <a:cubicBezTo>
                  <a:pt x="1940895" y="-22130"/>
                  <a:pt x="2035500" y="-15478"/>
                  <a:pt x="2234239" y="0"/>
                </a:cubicBezTo>
                <a:cubicBezTo>
                  <a:pt x="2432978" y="15478"/>
                  <a:pt x="2567588" y="-27373"/>
                  <a:pt x="2809909" y="0"/>
                </a:cubicBezTo>
                <a:cubicBezTo>
                  <a:pt x="2946384" y="-12995"/>
                  <a:pt x="3037112" y="130828"/>
                  <a:pt x="3043046" y="233137"/>
                </a:cubicBezTo>
                <a:cubicBezTo>
                  <a:pt x="3068907" y="489575"/>
                  <a:pt x="3029464" y="593788"/>
                  <a:pt x="3043046" y="815965"/>
                </a:cubicBezTo>
                <a:lnTo>
                  <a:pt x="3043046" y="815965"/>
                </a:lnTo>
                <a:cubicBezTo>
                  <a:pt x="3038339" y="888888"/>
                  <a:pt x="3043416" y="1092214"/>
                  <a:pt x="3043046" y="1165664"/>
                </a:cubicBezTo>
                <a:lnTo>
                  <a:pt x="3043046" y="1165660"/>
                </a:lnTo>
                <a:cubicBezTo>
                  <a:pt x="3033283" y="1302514"/>
                  <a:pt x="2959965" y="1401854"/>
                  <a:pt x="2809909" y="1398797"/>
                </a:cubicBezTo>
                <a:cubicBezTo>
                  <a:pt x="2677622" y="1394806"/>
                  <a:pt x="2447799" y="1397152"/>
                  <a:pt x="2265079" y="1398797"/>
                </a:cubicBezTo>
                <a:cubicBezTo>
                  <a:pt x="2082359" y="1400443"/>
                  <a:pt x="1974700" y="1402823"/>
                  <a:pt x="1751088" y="1398797"/>
                </a:cubicBezTo>
                <a:cubicBezTo>
                  <a:pt x="1527476" y="1394771"/>
                  <a:pt x="1479674" y="1415781"/>
                  <a:pt x="1267936" y="1398797"/>
                </a:cubicBezTo>
                <a:cubicBezTo>
                  <a:pt x="1048655" y="1473920"/>
                  <a:pt x="982237" y="1517950"/>
                  <a:pt x="769344" y="1595571"/>
                </a:cubicBezTo>
                <a:cubicBezTo>
                  <a:pt x="556451" y="1673192"/>
                  <a:pt x="405004" y="1719136"/>
                  <a:pt x="229202" y="1808742"/>
                </a:cubicBezTo>
                <a:cubicBezTo>
                  <a:pt x="308592" y="1725444"/>
                  <a:pt x="427081" y="1516041"/>
                  <a:pt x="507174" y="1398797"/>
                </a:cubicBezTo>
                <a:cubicBezTo>
                  <a:pt x="433453" y="1403349"/>
                  <a:pt x="315323" y="1412063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3043046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64793" y="-10588"/>
                  <a:pt x="435076" y="3208"/>
                  <a:pt x="507174" y="0"/>
                </a:cubicBezTo>
                <a:lnTo>
                  <a:pt x="507174" y="0"/>
                </a:lnTo>
                <a:cubicBezTo>
                  <a:pt x="600392" y="11982"/>
                  <a:pt x="816908" y="-14613"/>
                  <a:pt x="902770" y="0"/>
                </a:cubicBezTo>
                <a:cubicBezTo>
                  <a:pt x="988632" y="14613"/>
                  <a:pt x="1161039" y="-2366"/>
                  <a:pt x="1267936" y="0"/>
                </a:cubicBezTo>
                <a:cubicBezTo>
                  <a:pt x="1514886" y="-10288"/>
                  <a:pt x="1590497" y="-12942"/>
                  <a:pt x="1766507" y="0"/>
                </a:cubicBezTo>
                <a:cubicBezTo>
                  <a:pt x="1942517" y="12942"/>
                  <a:pt x="2152791" y="11376"/>
                  <a:pt x="2249659" y="0"/>
                </a:cubicBezTo>
                <a:cubicBezTo>
                  <a:pt x="2346527" y="-11376"/>
                  <a:pt x="2566789" y="13346"/>
                  <a:pt x="2809909" y="0"/>
                </a:cubicBezTo>
                <a:cubicBezTo>
                  <a:pt x="2961105" y="-17320"/>
                  <a:pt x="3048004" y="90710"/>
                  <a:pt x="3043046" y="233137"/>
                </a:cubicBezTo>
                <a:cubicBezTo>
                  <a:pt x="3032552" y="377747"/>
                  <a:pt x="3038188" y="677780"/>
                  <a:pt x="3043046" y="815965"/>
                </a:cubicBezTo>
                <a:lnTo>
                  <a:pt x="3043046" y="815965"/>
                </a:lnTo>
                <a:cubicBezTo>
                  <a:pt x="3050649" y="953864"/>
                  <a:pt x="3042232" y="1061170"/>
                  <a:pt x="3043046" y="1165664"/>
                </a:cubicBezTo>
                <a:lnTo>
                  <a:pt x="3043046" y="1165660"/>
                </a:lnTo>
                <a:cubicBezTo>
                  <a:pt x="3056724" y="1298651"/>
                  <a:pt x="2921995" y="1389785"/>
                  <a:pt x="2809909" y="1398797"/>
                </a:cubicBezTo>
                <a:cubicBezTo>
                  <a:pt x="2690157" y="1396496"/>
                  <a:pt x="2465184" y="1379831"/>
                  <a:pt x="2280498" y="1398797"/>
                </a:cubicBezTo>
                <a:cubicBezTo>
                  <a:pt x="2095812" y="1417763"/>
                  <a:pt x="1916360" y="1376073"/>
                  <a:pt x="1781927" y="1398797"/>
                </a:cubicBezTo>
                <a:cubicBezTo>
                  <a:pt x="1647494" y="1421521"/>
                  <a:pt x="1515014" y="1400839"/>
                  <a:pt x="1267936" y="1398797"/>
                </a:cubicBezTo>
                <a:cubicBezTo>
                  <a:pt x="1014136" y="1521196"/>
                  <a:pt x="981924" y="1533176"/>
                  <a:pt x="738182" y="1607869"/>
                </a:cubicBezTo>
                <a:cubicBezTo>
                  <a:pt x="494440" y="1682561"/>
                  <a:pt x="369594" y="1743477"/>
                  <a:pt x="229202" y="1808742"/>
                </a:cubicBezTo>
                <a:cubicBezTo>
                  <a:pt x="326154" y="1665258"/>
                  <a:pt x="352734" y="1586995"/>
                  <a:pt x="507174" y="1398797"/>
                </a:cubicBezTo>
                <a:cubicBezTo>
                  <a:pt x="391824" y="1401150"/>
                  <a:pt x="344391" y="1408278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저는 개구리를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빨리 데려갈 수 있는 참새 친구를 그렸어요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80180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시간에는</a:t>
            </a:r>
            <a:endParaRPr lang="ko-KR" altLang="en-US" sz="3200" dirty="0">
              <a:solidFill>
                <a:srgbClr val="00B05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꼬부랑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놀이를 </a:t>
            </a:r>
            <a:r>
              <a:rPr lang="ko-KR" altLang="en-US" sz="320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봅시다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72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3200" dirty="0" err="1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호랭이</a:t>
            </a:r>
            <a:r>
              <a:rPr lang="ko-KR" altLang="en-US" sz="32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 err="1">
                <a:ln w="38100">
                  <a:noFill/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꼬랭이</a:t>
            </a:r>
            <a:r>
              <a:rPr lang="ko-KR" altLang="en-US" sz="32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말놀이</a:t>
            </a:r>
            <a:r>
              <a:rPr lang="en-US" altLang="ko-KR" sz="32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3200" dirty="0">
                <a:ln w="381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x</a:t>
            </a:r>
            <a:r>
              <a:rPr lang="en-US" altLang="ko-KR" sz="32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32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32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학년 </a:t>
            </a:r>
            <a:r>
              <a:rPr lang="en-US" altLang="ko-KR" sz="32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32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학기 흐름도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86536" y="88410"/>
            <a:ext cx="866209" cy="1171254"/>
          </a:xfrm>
          <a:prstGeom prst="rect">
            <a:avLst/>
          </a:prstGeom>
        </p:spPr>
      </p:pic>
      <p:pic>
        <p:nvPicPr>
          <p:cNvPr id="5" name="그림 4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281008E7-7AA1-49D6-B3B8-CF1C12A1FB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7" y="886146"/>
            <a:ext cx="5669264" cy="400848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25235"/>
            <a:ext cx="9144000" cy="305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7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sp>
        <p:nvSpPr>
          <p:cNvPr id="10" name="_x1137129728">
            <a:extLst>
              <a:ext uri="{FF2B5EF4-FFF2-40B4-BE49-F238E27FC236}">
                <a16:creationId xmlns:a16="http://schemas.microsoft.com/office/drawing/2014/main" xmlns="" id="{25DC52C9-A747-4044-96BE-DC3A381D7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1543699"/>
            <a:ext cx="2717883" cy="59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교과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_x1137130016">
            <a:extLst>
              <a:ext uri="{FF2B5EF4-FFF2-40B4-BE49-F238E27FC236}">
                <a16:creationId xmlns:a16="http://schemas.microsoft.com/office/drawing/2014/main" xmlns="" id="{A6A965C7-EAAD-4340-B36A-467B77817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3030508"/>
            <a:ext cx="9971347" cy="161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슬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01-02] 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여러 친구의 다양한 특성을 이해하고 친구와 잘 지내는 방법을 </a:t>
            </a:r>
            <a:endParaRPr lang="en-US" altLang="ko-KR" sz="2000" kern="0" spc="0" dirty="0">
              <a:solidFill>
                <a:srgbClr val="000000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0" marR="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알아본다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spc="0" dirty="0">
              <a:solidFill>
                <a:srgbClr val="000000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[2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바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08-01] 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상대방을 배려하며 서로 돕고 나누는 생활을 한다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000" kern="0" spc="-100" dirty="0">
              <a:solidFill>
                <a:srgbClr val="000000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5400" marR="25400" indent="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3200" kern="0" spc="-100" dirty="0">
              <a:solidFill>
                <a:srgbClr val="000000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_x1137139016">
            <a:extLst>
              <a:ext uri="{FF2B5EF4-FFF2-40B4-BE49-F238E27FC236}">
                <a16:creationId xmlns:a16="http://schemas.microsoft.com/office/drawing/2014/main" xmlns="" id="{472F62F3-179D-4A52-B22F-04CD5A49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36" y="2535931"/>
            <a:ext cx="3592849" cy="59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[</a:t>
            </a: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관련 성취기준</a:t>
            </a:r>
            <a:r>
              <a:rPr kumimoji="0" lang="en-US" altLang="ko-KR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rPr>
              <a:t>]</a:t>
            </a:r>
            <a:endParaRPr kumimoji="0" lang="en-US" altLang="ko-K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EFA74"/>
              </a:highligh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2A8F822D-936C-4E9F-A07F-BE89CE4C8B17}"/>
              </a:ext>
            </a:extLst>
          </p:cNvPr>
          <p:cNvGrpSpPr/>
          <p:nvPr/>
        </p:nvGrpSpPr>
        <p:grpSpPr>
          <a:xfrm>
            <a:off x="2631688" y="1380723"/>
            <a:ext cx="1315471" cy="904474"/>
            <a:chOff x="2509488" y="1504448"/>
            <a:chExt cx="1437672" cy="975204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3575EB1C-AFB4-4319-81E3-54D2DCB0C7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16" t="26667" r="34772" b="33111"/>
            <a:stretch/>
          </p:blipFill>
          <p:spPr>
            <a:xfrm rot="16200000">
              <a:off x="2740722" y="1273214"/>
              <a:ext cx="975204" cy="143767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09CEDD73-4E6C-4A5C-A901-B0F0FF419A10}"/>
                </a:ext>
              </a:extLst>
            </p:cNvPr>
            <p:cNvSpPr txBox="1"/>
            <p:nvPr/>
          </p:nvSpPr>
          <p:spPr>
            <a:xfrm>
              <a:off x="2951481" y="1714097"/>
              <a:ext cx="995679" cy="4868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kern="0" spc="0" dirty="0">
                  <a:ln>
                    <a:solidFill>
                      <a:schemeClr val="bg1"/>
                    </a:solidFill>
                  </a:ln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rPr>
                <a:t>통합</a:t>
              </a:r>
              <a:endParaRPr lang="ko-KR" altLang="en-US" sz="2400" dirty="0">
                <a:ln>
                  <a:solidFill>
                    <a:schemeClr val="bg1"/>
                  </a:solidFill>
                </a:ln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D9335BA2-CFFB-4DC2-A491-F08FF1A2A7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rot="161496">
            <a:off x="6085283" y="282607"/>
            <a:ext cx="3007803" cy="146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52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51A5A4FF-69B1-47DA-AD7C-DF9621E37A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085283" y="282607"/>
            <a:ext cx="3007803" cy="146996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37537B2F-FF8B-4D1E-B67D-294D7DF58FA9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이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책은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초등학교 저학년 학생들에게 들려줄 수 있는 다양한 말놀이들이 실려 있습니다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끝말잇기나 수수께끼처럼 말의 재미를 추구하는 말놀이도 있고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형식에서 오는 재미를 추구하는 것도 있습니다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 가지 말놀이들 중에서 학생들이 더 좋아할 만한 것을 골라 선생님께서 옛날 이야기를 들려 주시 듯 읽어 주시거나 학생들과 함께 읽어볼 수도 있습니다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책에 실려 있는 다양한 말놀이 중 교과와 연관 지을 수 있는 말놀이 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가지를 선정하여 활동을 구성하였습니다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799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 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C436420B-10C4-45AE-A72B-7DDD5923A7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31277" r="44382" b="34674"/>
          <a:stretch/>
        </p:blipFill>
        <p:spPr>
          <a:xfrm>
            <a:off x="543736" y="0"/>
            <a:ext cx="866209" cy="1171254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37537B2F-FF8B-4D1E-B67D-294D7DF58FA9}"/>
              </a:ext>
            </a:extLst>
          </p:cNvPr>
          <p:cNvSpPr/>
          <p:nvPr/>
        </p:nvSpPr>
        <p:spPr>
          <a:xfrm>
            <a:off x="454747" y="1171254"/>
            <a:ext cx="8234504" cy="3618779"/>
          </a:xfrm>
          <a:prstGeom prst="roundRect">
            <a:avLst/>
          </a:prstGeom>
          <a:solidFill>
            <a:srgbClr val="92D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이번 차시에서는 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가는 개구리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말놀이로 수업을 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동기유발에서는 대부분의 학생들이 알고 있는 </a:t>
            </a:r>
            <a:r>
              <a:rPr lang="ko-KR" altLang="en-US" sz="2000" kern="0" dirty="0" err="1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올챙이송을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부르며 수업에 즐겁게 참여할 마음가짐을 가집니다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&lt;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가는 개구리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는 묻고 답하는 형식이기 때문에 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선생님과 학생이 역할을 번갈아 가며 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가는 개구리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 읽습니다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개구리에게 장에 같이 갈 친구를 만들어 주기 위해 어떤 친구가 좋은 친구인지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나의 친구는 어떤 친구를 좋아하는지 이야기합니다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에서는 직접 그림을 그려 개구리에게 친구를 </a:t>
            </a:r>
            <a:r>
              <a:rPr lang="ko-KR" altLang="en-US" sz="20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만들어 줍니다</a:t>
            </a:r>
            <a:r>
              <a:rPr lang="en-US" altLang="ko-KR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20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ABEDC830-15A0-479E-ACDD-F4019D009A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61496">
            <a:off x="6085283" y="282607"/>
            <a:ext cx="3007803" cy="146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5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4"/>
          <a:srcRect t="32590"/>
          <a:stretch>
            <a:fillRect/>
          </a:stretch>
        </p:blipFill>
        <p:spPr>
          <a:xfrm>
            <a:off x="0" y="3083823"/>
            <a:ext cx="9144000" cy="2059677"/>
          </a:xfrm>
          <a:prstGeom prst="rect">
            <a:avLst/>
          </a:prstGeom>
        </p:spPr>
      </p:pic>
      <p:sp>
        <p:nvSpPr>
          <p:cNvPr id="15" name="액자 14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907756" y="3078041"/>
            <a:ext cx="321534" cy="392987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0DC1BA6A-E0B9-4CB2-AB7D-D2C3931B4432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올챙이송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부르기</a:t>
            </a:r>
            <a:endParaRPr lang="ko-KR" altLang="en-US" sz="4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5B5619D0-035A-43EA-8345-9635C9402E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23957" r="72359" b="53560"/>
          <a:stretch/>
        </p:blipFill>
        <p:spPr>
          <a:xfrm>
            <a:off x="1" y="214355"/>
            <a:ext cx="943715" cy="639566"/>
          </a:xfrm>
          <a:prstGeom prst="rect">
            <a:avLst/>
          </a:prstGeom>
        </p:spPr>
      </p:pic>
      <p:pic>
        <p:nvPicPr>
          <p:cNvPr id="5" name="그림 4">
            <a:hlinkClick r:id="rId7"/>
            <a:extLst>
              <a:ext uri="{FF2B5EF4-FFF2-40B4-BE49-F238E27FC236}">
                <a16:creationId xmlns:a16="http://schemas.microsoft.com/office/drawing/2014/main" xmlns="" id="{D13D5DE0-B39C-4A0F-A919-335FFE21B3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02" y="1928515"/>
            <a:ext cx="3739421" cy="3000630"/>
          </a:xfrm>
          <a:prstGeom prst="rect">
            <a:avLst/>
          </a:prstGeom>
        </p:spPr>
      </p:pic>
      <p:sp>
        <p:nvSpPr>
          <p:cNvPr id="20" name="말풍선: 모서리가 둥근 사각형 14">
            <a:extLst>
              <a:ext uri="{FF2B5EF4-FFF2-40B4-BE49-F238E27FC236}">
                <a16:creationId xmlns:a16="http://schemas.microsoft.com/office/drawing/2014/main" xmlns="" id="{55F02148-9007-4720-A564-BCB57242ACA8}"/>
              </a:ext>
            </a:extLst>
          </p:cNvPr>
          <p:cNvSpPr/>
          <p:nvPr/>
        </p:nvSpPr>
        <p:spPr>
          <a:xfrm>
            <a:off x="4339723" y="1616025"/>
            <a:ext cx="3043046" cy="1398797"/>
          </a:xfrm>
          <a:custGeom>
            <a:avLst/>
            <a:gdLst>
              <a:gd name="connsiteX0" fmla="*/ 0 w 3043046"/>
              <a:gd name="connsiteY0" fmla="*/ 233137 h 1398797"/>
              <a:gd name="connsiteX1" fmla="*/ 233137 w 3043046"/>
              <a:gd name="connsiteY1" fmla="*/ 0 h 1398797"/>
              <a:gd name="connsiteX2" fmla="*/ 507174 w 3043046"/>
              <a:gd name="connsiteY2" fmla="*/ 0 h 1398797"/>
              <a:gd name="connsiteX3" fmla="*/ 507174 w 3043046"/>
              <a:gd name="connsiteY3" fmla="*/ 0 h 1398797"/>
              <a:gd name="connsiteX4" fmla="*/ 879947 w 3043046"/>
              <a:gd name="connsiteY4" fmla="*/ 0 h 1398797"/>
              <a:gd name="connsiteX5" fmla="*/ 1267936 w 3043046"/>
              <a:gd name="connsiteY5" fmla="*/ 0 h 1398797"/>
              <a:gd name="connsiteX6" fmla="*/ 1735668 w 3043046"/>
              <a:gd name="connsiteY6" fmla="*/ 0 h 1398797"/>
              <a:gd name="connsiteX7" fmla="*/ 2234239 w 3043046"/>
              <a:gd name="connsiteY7" fmla="*/ 0 h 1398797"/>
              <a:gd name="connsiteX8" fmla="*/ 2809909 w 3043046"/>
              <a:gd name="connsiteY8" fmla="*/ 0 h 1398797"/>
              <a:gd name="connsiteX9" fmla="*/ 3043046 w 3043046"/>
              <a:gd name="connsiteY9" fmla="*/ 233137 h 1398797"/>
              <a:gd name="connsiteX10" fmla="*/ 3043046 w 3043046"/>
              <a:gd name="connsiteY10" fmla="*/ 815965 h 1398797"/>
              <a:gd name="connsiteX11" fmla="*/ 3043046 w 3043046"/>
              <a:gd name="connsiteY11" fmla="*/ 815965 h 1398797"/>
              <a:gd name="connsiteX12" fmla="*/ 3043046 w 3043046"/>
              <a:gd name="connsiteY12" fmla="*/ 1165664 h 1398797"/>
              <a:gd name="connsiteX13" fmla="*/ 3043046 w 3043046"/>
              <a:gd name="connsiteY13" fmla="*/ 1165660 h 1398797"/>
              <a:gd name="connsiteX14" fmla="*/ 2809909 w 3043046"/>
              <a:gd name="connsiteY14" fmla="*/ 1398797 h 1398797"/>
              <a:gd name="connsiteX15" fmla="*/ 2265079 w 3043046"/>
              <a:gd name="connsiteY15" fmla="*/ 1398797 h 1398797"/>
              <a:gd name="connsiteX16" fmla="*/ 1751088 w 3043046"/>
              <a:gd name="connsiteY16" fmla="*/ 1398797 h 1398797"/>
              <a:gd name="connsiteX17" fmla="*/ 1267936 w 3043046"/>
              <a:gd name="connsiteY17" fmla="*/ 1398797 h 1398797"/>
              <a:gd name="connsiteX18" fmla="*/ 769344 w 3043046"/>
              <a:gd name="connsiteY18" fmla="*/ 1595571 h 1398797"/>
              <a:gd name="connsiteX19" fmla="*/ 229202 w 3043046"/>
              <a:gd name="connsiteY19" fmla="*/ 1808742 h 1398797"/>
              <a:gd name="connsiteX20" fmla="*/ 507174 w 3043046"/>
              <a:gd name="connsiteY20" fmla="*/ 1398797 h 1398797"/>
              <a:gd name="connsiteX21" fmla="*/ 233137 w 3043046"/>
              <a:gd name="connsiteY21" fmla="*/ 1398797 h 1398797"/>
              <a:gd name="connsiteX22" fmla="*/ 0 w 3043046"/>
              <a:gd name="connsiteY22" fmla="*/ 1165660 h 1398797"/>
              <a:gd name="connsiteX23" fmla="*/ 0 w 3043046"/>
              <a:gd name="connsiteY23" fmla="*/ 1165664 h 1398797"/>
              <a:gd name="connsiteX24" fmla="*/ 0 w 3043046"/>
              <a:gd name="connsiteY24" fmla="*/ 815965 h 1398797"/>
              <a:gd name="connsiteX25" fmla="*/ 0 w 3043046"/>
              <a:gd name="connsiteY25" fmla="*/ 815965 h 1398797"/>
              <a:gd name="connsiteX26" fmla="*/ 0 w 3043046"/>
              <a:gd name="connsiteY26" fmla="*/ 233137 h 139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043046" h="1398797" fill="none" extrusionOk="0">
                <a:moveTo>
                  <a:pt x="0" y="233137"/>
                </a:moveTo>
                <a:cubicBezTo>
                  <a:pt x="-2636" y="89924"/>
                  <a:pt x="112644" y="11899"/>
                  <a:pt x="233137" y="0"/>
                </a:cubicBezTo>
                <a:cubicBezTo>
                  <a:pt x="304925" y="-10993"/>
                  <a:pt x="383862" y="8111"/>
                  <a:pt x="507174" y="0"/>
                </a:cubicBezTo>
                <a:lnTo>
                  <a:pt x="507174" y="0"/>
                </a:lnTo>
                <a:cubicBezTo>
                  <a:pt x="585686" y="-415"/>
                  <a:pt x="764241" y="-15438"/>
                  <a:pt x="879947" y="0"/>
                </a:cubicBezTo>
                <a:cubicBezTo>
                  <a:pt x="995653" y="15438"/>
                  <a:pt x="1153504" y="-1718"/>
                  <a:pt x="1267936" y="0"/>
                </a:cubicBezTo>
                <a:cubicBezTo>
                  <a:pt x="1452839" y="-7313"/>
                  <a:pt x="1530441" y="22130"/>
                  <a:pt x="1735668" y="0"/>
                </a:cubicBezTo>
                <a:cubicBezTo>
                  <a:pt x="1940895" y="-22130"/>
                  <a:pt x="2035500" y="-15478"/>
                  <a:pt x="2234239" y="0"/>
                </a:cubicBezTo>
                <a:cubicBezTo>
                  <a:pt x="2432978" y="15478"/>
                  <a:pt x="2567588" y="-27373"/>
                  <a:pt x="2809909" y="0"/>
                </a:cubicBezTo>
                <a:cubicBezTo>
                  <a:pt x="2946384" y="-12995"/>
                  <a:pt x="3037112" y="130828"/>
                  <a:pt x="3043046" y="233137"/>
                </a:cubicBezTo>
                <a:cubicBezTo>
                  <a:pt x="3068907" y="489575"/>
                  <a:pt x="3029464" y="593788"/>
                  <a:pt x="3043046" y="815965"/>
                </a:cubicBezTo>
                <a:lnTo>
                  <a:pt x="3043046" y="815965"/>
                </a:lnTo>
                <a:cubicBezTo>
                  <a:pt x="3038339" y="888888"/>
                  <a:pt x="3043416" y="1092214"/>
                  <a:pt x="3043046" y="1165664"/>
                </a:cubicBezTo>
                <a:lnTo>
                  <a:pt x="3043046" y="1165660"/>
                </a:lnTo>
                <a:cubicBezTo>
                  <a:pt x="3033283" y="1302514"/>
                  <a:pt x="2959965" y="1401854"/>
                  <a:pt x="2809909" y="1398797"/>
                </a:cubicBezTo>
                <a:cubicBezTo>
                  <a:pt x="2677622" y="1394806"/>
                  <a:pt x="2447799" y="1397152"/>
                  <a:pt x="2265079" y="1398797"/>
                </a:cubicBezTo>
                <a:cubicBezTo>
                  <a:pt x="2082359" y="1400443"/>
                  <a:pt x="1974700" y="1402823"/>
                  <a:pt x="1751088" y="1398797"/>
                </a:cubicBezTo>
                <a:cubicBezTo>
                  <a:pt x="1527476" y="1394771"/>
                  <a:pt x="1479674" y="1415781"/>
                  <a:pt x="1267936" y="1398797"/>
                </a:cubicBezTo>
                <a:cubicBezTo>
                  <a:pt x="1048655" y="1473920"/>
                  <a:pt x="982237" y="1517950"/>
                  <a:pt x="769344" y="1595571"/>
                </a:cubicBezTo>
                <a:cubicBezTo>
                  <a:pt x="556451" y="1673192"/>
                  <a:pt x="405004" y="1719136"/>
                  <a:pt x="229202" y="1808742"/>
                </a:cubicBezTo>
                <a:cubicBezTo>
                  <a:pt x="308592" y="1725444"/>
                  <a:pt x="427081" y="1516041"/>
                  <a:pt x="507174" y="1398797"/>
                </a:cubicBezTo>
                <a:cubicBezTo>
                  <a:pt x="433453" y="1403349"/>
                  <a:pt x="315323" y="1412063"/>
                  <a:pt x="233137" y="1398797"/>
                </a:cubicBezTo>
                <a:cubicBezTo>
                  <a:pt x="103168" y="1393846"/>
                  <a:pt x="4960" y="1296760"/>
                  <a:pt x="0" y="1165660"/>
                </a:cubicBezTo>
                <a:lnTo>
                  <a:pt x="0" y="1165664"/>
                </a:lnTo>
                <a:cubicBezTo>
                  <a:pt x="-7303" y="1080427"/>
                  <a:pt x="-15328" y="945347"/>
                  <a:pt x="0" y="815965"/>
                </a:cubicBezTo>
                <a:lnTo>
                  <a:pt x="0" y="815965"/>
                </a:lnTo>
                <a:cubicBezTo>
                  <a:pt x="23964" y="561331"/>
                  <a:pt x="24197" y="453508"/>
                  <a:pt x="0" y="233137"/>
                </a:cubicBezTo>
                <a:close/>
              </a:path>
              <a:path w="3043046" h="1398797" stroke="0" extrusionOk="0">
                <a:moveTo>
                  <a:pt x="0" y="233137"/>
                </a:moveTo>
                <a:cubicBezTo>
                  <a:pt x="1550" y="96537"/>
                  <a:pt x="120724" y="7059"/>
                  <a:pt x="233137" y="0"/>
                </a:cubicBezTo>
                <a:cubicBezTo>
                  <a:pt x="364793" y="-10588"/>
                  <a:pt x="435076" y="3208"/>
                  <a:pt x="507174" y="0"/>
                </a:cubicBezTo>
                <a:lnTo>
                  <a:pt x="507174" y="0"/>
                </a:lnTo>
                <a:cubicBezTo>
                  <a:pt x="600392" y="11982"/>
                  <a:pt x="816908" y="-14613"/>
                  <a:pt x="902770" y="0"/>
                </a:cubicBezTo>
                <a:cubicBezTo>
                  <a:pt x="988632" y="14613"/>
                  <a:pt x="1161039" y="-2366"/>
                  <a:pt x="1267936" y="0"/>
                </a:cubicBezTo>
                <a:cubicBezTo>
                  <a:pt x="1514886" y="-10288"/>
                  <a:pt x="1590497" y="-12942"/>
                  <a:pt x="1766507" y="0"/>
                </a:cubicBezTo>
                <a:cubicBezTo>
                  <a:pt x="1942517" y="12942"/>
                  <a:pt x="2152791" y="11376"/>
                  <a:pt x="2249659" y="0"/>
                </a:cubicBezTo>
                <a:cubicBezTo>
                  <a:pt x="2346527" y="-11376"/>
                  <a:pt x="2566789" y="13346"/>
                  <a:pt x="2809909" y="0"/>
                </a:cubicBezTo>
                <a:cubicBezTo>
                  <a:pt x="2961105" y="-17320"/>
                  <a:pt x="3048004" y="90710"/>
                  <a:pt x="3043046" y="233137"/>
                </a:cubicBezTo>
                <a:cubicBezTo>
                  <a:pt x="3032552" y="377747"/>
                  <a:pt x="3038188" y="677780"/>
                  <a:pt x="3043046" y="815965"/>
                </a:cubicBezTo>
                <a:lnTo>
                  <a:pt x="3043046" y="815965"/>
                </a:lnTo>
                <a:cubicBezTo>
                  <a:pt x="3050649" y="953864"/>
                  <a:pt x="3042232" y="1061170"/>
                  <a:pt x="3043046" y="1165664"/>
                </a:cubicBezTo>
                <a:lnTo>
                  <a:pt x="3043046" y="1165660"/>
                </a:lnTo>
                <a:cubicBezTo>
                  <a:pt x="3056724" y="1298651"/>
                  <a:pt x="2921995" y="1389785"/>
                  <a:pt x="2809909" y="1398797"/>
                </a:cubicBezTo>
                <a:cubicBezTo>
                  <a:pt x="2690157" y="1396496"/>
                  <a:pt x="2465184" y="1379831"/>
                  <a:pt x="2280498" y="1398797"/>
                </a:cubicBezTo>
                <a:cubicBezTo>
                  <a:pt x="2095812" y="1417763"/>
                  <a:pt x="1916360" y="1376073"/>
                  <a:pt x="1781927" y="1398797"/>
                </a:cubicBezTo>
                <a:cubicBezTo>
                  <a:pt x="1647494" y="1421521"/>
                  <a:pt x="1515014" y="1400839"/>
                  <a:pt x="1267936" y="1398797"/>
                </a:cubicBezTo>
                <a:cubicBezTo>
                  <a:pt x="1014136" y="1521196"/>
                  <a:pt x="981924" y="1533176"/>
                  <a:pt x="738182" y="1607869"/>
                </a:cubicBezTo>
                <a:cubicBezTo>
                  <a:pt x="494440" y="1682561"/>
                  <a:pt x="369594" y="1743477"/>
                  <a:pt x="229202" y="1808742"/>
                </a:cubicBezTo>
                <a:cubicBezTo>
                  <a:pt x="326154" y="1665258"/>
                  <a:pt x="352734" y="1586995"/>
                  <a:pt x="507174" y="1398797"/>
                </a:cubicBezTo>
                <a:cubicBezTo>
                  <a:pt x="391824" y="1401150"/>
                  <a:pt x="344391" y="1408278"/>
                  <a:pt x="233137" y="1398797"/>
                </a:cubicBezTo>
                <a:cubicBezTo>
                  <a:pt x="108694" y="1410241"/>
                  <a:pt x="-10173" y="1272293"/>
                  <a:pt x="0" y="1165660"/>
                </a:cubicBezTo>
                <a:lnTo>
                  <a:pt x="0" y="1165664"/>
                </a:lnTo>
                <a:cubicBezTo>
                  <a:pt x="-3341" y="1077605"/>
                  <a:pt x="15103" y="910325"/>
                  <a:pt x="0" y="815965"/>
                </a:cubicBezTo>
                <a:lnTo>
                  <a:pt x="0" y="815965"/>
                </a:lnTo>
                <a:cubicBezTo>
                  <a:pt x="-13514" y="609452"/>
                  <a:pt x="-10152" y="522091"/>
                  <a:pt x="0" y="23313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율동을 하며 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2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올챙이송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을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불러 </a:t>
            </a:r>
            <a:r>
              <a:rPr lang="ko-KR" altLang="en-US" sz="2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볼까요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 rot="963164">
            <a:off x="3290959" y="2617107"/>
            <a:ext cx="647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18090" y="901146"/>
            <a:ext cx="541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hlinkClick r:id="rId9"/>
              </a:rPr>
              <a:t>영상이 플레이 되지 않으면 여기를 눌러 주세요</a:t>
            </a:r>
            <a:r>
              <a:rPr lang="en-US" altLang="ko-KR" dirty="0" smtClean="0">
                <a:hlinkClick r:id="rId9"/>
              </a:rPr>
              <a:t>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53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>
      <p:transition spd="slow">
        <p:sndAc>
          <p:stSnd>
            <p:snd r:embed="rId10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공부할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2"/>
            <a:ext cx="8234504" cy="3618779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개구리에게 어울리는 친구를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만들어 줄 수 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967DEB1-C8C2-4159-989C-3AD93164C8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4" r="61543"/>
          <a:stretch/>
        </p:blipFill>
        <p:spPr>
          <a:xfrm>
            <a:off x="154925" y="2709837"/>
            <a:ext cx="2638675" cy="24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182131"/>
            <a:ext cx="9729627" cy="704015"/>
          </a:xfrm>
          <a:prstGeom prst="roundRect">
            <a:avLst/>
          </a:prstGeom>
          <a:solidFill>
            <a:srgbClr val="00B0F0">
              <a:alpha val="29000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7030A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rgbClr val="00B05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안내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8F39F7F-F833-476D-A02B-A2FE25BB5E34}"/>
              </a:ext>
            </a:extLst>
          </p:cNvPr>
          <p:cNvSpPr/>
          <p:nvPr/>
        </p:nvSpPr>
        <p:spPr>
          <a:xfrm>
            <a:off x="454747" y="1224753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&lt;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장에 가는 개구리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번갈아 읽기 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xmlns="" id="{2C3FC8CA-F37B-4AF6-AA6C-0FFDA2304BFD}"/>
              </a:ext>
            </a:extLst>
          </p:cNvPr>
          <p:cNvSpPr/>
          <p:nvPr/>
        </p:nvSpPr>
        <p:spPr>
          <a:xfrm>
            <a:off x="454747" y="2407876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어떤 친구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이런 친구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35DD97F2-CC67-44E3-B27B-577E5B0D25B6}"/>
              </a:ext>
            </a:extLst>
          </p:cNvPr>
          <p:cNvSpPr/>
          <p:nvPr/>
        </p:nvSpPr>
        <p:spPr>
          <a:xfrm>
            <a:off x="454747" y="3590999"/>
            <a:ext cx="8234504" cy="1007248"/>
          </a:xfrm>
          <a:prstGeom prst="roundRect">
            <a:avLst/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개구리에게 친구 만들어 주기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xmlns="" id="{5FA70D61-5D8F-426E-AC23-3062CC68ACF7}"/>
              </a:ext>
            </a:extLst>
          </p:cNvPr>
          <p:cNvSpPr/>
          <p:nvPr/>
        </p:nvSpPr>
        <p:spPr>
          <a:xfrm>
            <a:off x="510540" y="1318260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xmlns="" id="{372B43B9-9989-409B-8D70-DD87F30A4C89}"/>
              </a:ext>
            </a:extLst>
          </p:cNvPr>
          <p:cNvSpPr/>
          <p:nvPr/>
        </p:nvSpPr>
        <p:spPr>
          <a:xfrm>
            <a:off x="510540" y="2501383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xmlns="" id="{62304556-66C8-40C7-9994-3FDF02524ED5}"/>
              </a:ext>
            </a:extLst>
          </p:cNvPr>
          <p:cNvSpPr/>
          <p:nvPr/>
        </p:nvSpPr>
        <p:spPr>
          <a:xfrm>
            <a:off x="510540" y="3684506"/>
            <a:ext cx="1539240" cy="820234"/>
          </a:xfrm>
          <a:prstGeom prst="ellipse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32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7039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556</TotalTime>
  <Words>802</Words>
  <Application>Microsoft Office PowerPoint</Application>
  <PresentationFormat>화면 슬라이드 쇼(16:9)</PresentationFormat>
  <Paragraphs>166</Paragraphs>
  <Slides>29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5" baseType="lpstr">
      <vt:lpstr>맑은 고딕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66</cp:revision>
  <dcterms:created xsi:type="dcterms:W3CDTF">2019-05-01T12:57:46Z</dcterms:created>
  <dcterms:modified xsi:type="dcterms:W3CDTF">2020-08-12T02:00:31Z</dcterms:modified>
</cp:coreProperties>
</file>