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82" r:id="rId3"/>
    <p:sldId id="283" r:id="rId4"/>
    <p:sldId id="284" r:id="rId5"/>
    <p:sldId id="311" r:id="rId6"/>
    <p:sldId id="312" r:id="rId7"/>
    <p:sldId id="310" r:id="rId8"/>
    <p:sldId id="286" r:id="rId9"/>
    <p:sldId id="287" r:id="rId10"/>
    <p:sldId id="285" r:id="rId11"/>
    <p:sldId id="261" r:id="rId12"/>
    <p:sldId id="304" r:id="rId13"/>
    <p:sldId id="303" r:id="rId14"/>
    <p:sldId id="288" r:id="rId15"/>
    <p:sldId id="262" r:id="rId16"/>
    <p:sldId id="301" r:id="rId17"/>
    <p:sldId id="302" r:id="rId18"/>
    <p:sldId id="289" r:id="rId19"/>
    <p:sldId id="263" r:id="rId20"/>
    <p:sldId id="307" r:id="rId21"/>
    <p:sldId id="308" r:id="rId22"/>
    <p:sldId id="306" r:id="rId23"/>
    <p:sldId id="305" r:id="rId24"/>
    <p:sldId id="309" r:id="rId25"/>
    <p:sldId id="300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9" autoAdjust="0"/>
    <p:restoredTop sz="84605" autoAdjust="0"/>
  </p:normalViewPr>
  <p:slideViewPr>
    <p:cSldViewPr snapToGrid="0">
      <p:cViewPr varScale="1">
        <p:scale>
          <a:sx n="125" d="100"/>
          <a:sy n="125" d="100"/>
        </p:scale>
        <p:origin x="10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5F3C9-CCDA-4AAC-B7E7-4D5D940EBC8B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CF419-8B32-4608-AD51-EE70864465A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8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0857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7081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432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3517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083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3175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447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/>
              <a:t>동영상 스트리밍 사이트에서 </a:t>
            </a:r>
            <a:r>
              <a:rPr lang="en-US" altLang="ko-KR" dirty="0"/>
              <a:t>&lt;</a:t>
            </a:r>
            <a:r>
              <a:rPr lang="ko-KR" altLang="en-US" dirty="0" err="1"/>
              <a:t>꼬부랑</a:t>
            </a:r>
            <a:r>
              <a:rPr lang="ko-KR" altLang="en-US" dirty="0"/>
              <a:t> 할머니</a:t>
            </a:r>
            <a:r>
              <a:rPr lang="en-US" altLang="ko-KR" dirty="0"/>
              <a:t>&gt; </a:t>
            </a:r>
            <a:r>
              <a:rPr lang="ko-KR" altLang="en-US" dirty="0"/>
              <a:t>혹은 </a:t>
            </a:r>
            <a:r>
              <a:rPr lang="en-US" altLang="ko-KR" dirty="0"/>
              <a:t>&lt;</a:t>
            </a:r>
            <a:r>
              <a:rPr lang="ko-KR" altLang="en-US" dirty="0" err="1"/>
              <a:t>꼬부랑</a:t>
            </a:r>
            <a:r>
              <a:rPr lang="ko-KR" altLang="en-US" dirty="0"/>
              <a:t> 할머니 동요</a:t>
            </a:r>
            <a:r>
              <a:rPr lang="en-US" altLang="ko-KR" dirty="0"/>
              <a:t>&gt;</a:t>
            </a:r>
            <a:r>
              <a:rPr lang="ko-KR" altLang="en-US" dirty="0"/>
              <a:t>를 검색하시면 쉽게 찾을 수 있습니다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2941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50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선생님께서 책을 보며 </a:t>
            </a:r>
            <a:r>
              <a:rPr lang="en-US" altLang="ko-KR" dirty="0"/>
              <a:t>&lt;</a:t>
            </a:r>
            <a:r>
              <a:rPr lang="ko-KR" altLang="en-US" dirty="0" err="1"/>
              <a:t>꼬부랑</a:t>
            </a:r>
            <a:r>
              <a:rPr lang="ko-KR" altLang="en-US" dirty="0"/>
              <a:t> 할머니</a:t>
            </a:r>
            <a:r>
              <a:rPr lang="en-US" altLang="ko-KR" dirty="0"/>
              <a:t>&gt;</a:t>
            </a:r>
            <a:r>
              <a:rPr lang="ko-KR" altLang="en-US" dirty="0"/>
              <a:t>를 읽어주세요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105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40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jr.naver.com/s/pingnpong_vod_1/view?contentsNo=122222" TargetMode="External"/><Relationship Id="rId4" Type="http://schemas.openxmlformats.org/officeDocument/2006/relationships/hyperlink" Target="http://jr.naver.com/s/pingnpong_vod_1/view?contentsNo=12222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224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F4B131A-58C8-4A18-9803-0C78FA194ADE}"/>
              </a:ext>
            </a:extLst>
          </p:cNvPr>
          <p:cNvGrpSpPr/>
          <p:nvPr/>
        </p:nvGrpSpPr>
        <p:grpSpPr>
          <a:xfrm>
            <a:off x="-277403" y="143515"/>
            <a:ext cx="9698805" cy="4999985"/>
            <a:chOff x="-277403" y="142260"/>
            <a:chExt cx="9698805" cy="499998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1D570C10-5C11-41ED-92C7-E703A4DAE2E4}"/>
                </a:ext>
              </a:extLst>
            </p:cNvPr>
            <p:cNvSpPr/>
            <p:nvPr/>
          </p:nvSpPr>
          <p:spPr>
            <a:xfrm>
              <a:off x="-277403" y="308730"/>
              <a:ext cx="9698805" cy="878441"/>
            </a:xfrm>
            <a:prstGeom prst="round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dirty="0" err="1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호랭이</a:t>
              </a:r>
              <a:r>
                <a:rPr lang="ko-KR" altLang="en-US" sz="6600" dirty="0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 err="1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꼬랭이</a:t>
              </a:r>
              <a:r>
                <a:rPr lang="ko-KR" altLang="en-US" sz="6600" dirty="0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말놀이</a:t>
              </a:r>
              <a:endParaRPr lang="ko-KR" altLang="en-US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EEDCD787-477C-4078-90FA-1EB64D4DC6AE}"/>
                </a:ext>
              </a:extLst>
            </p:cNvPr>
            <p:cNvGrpSpPr/>
            <p:nvPr/>
          </p:nvGrpSpPr>
          <p:grpSpPr>
            <a:xfrm>
              <a:off x="80582" y="142260"/>
              <a:ext cx="861135" cy="705020"/>
              <a:chOff x="8611669" y="1695415"/>
              <a:chExt cx="861135" cy="705020"/>
            </a:xfrm>
            <a:solidFill>
              <a:srgbClr val="FFC000"/>
            </a:solidFill>
          </p:grpSpPr>
          <p:sp>
            <p:nvSpPr>
              <p:cNvPr id="7" name="말풍선: 타원형 6">
                <a:extLst>
                  <a:ext uri="{FF2B5EF4-FFF2-40B4-BE49-F238E27FC236}">
                    <a16:creationId xmlns:a16="http://schemas.microsoft.com/office/drawing/2014/main" xmlns="" id="{97E7AA5F-F58F-435F-B4B0-72418E59696F}"/>
                  </a:ext>
                </a:extLst>
              </p:cNvPr>
              <p:cNvSpPr/>
              <p:nvPr/>
            </p:nvSpPr>
            <p:spPr>
              <a:xfrm>
                <a:off x="8611670" y="1695415"/>
                <a:ext cx="861134" cy="705020"/>
              </a:xfrm>
              <a:custGeom>
                <a:avLst/>
                <a:gdLst>
                  <a:gd name="connsiteX0" fmla="*/ 760114 w 861134"/>
                  <a:gd name="connsiteY0" fmla="*/ 808693 h 705020"/>
                  <a:gd name="connsiteX1" fmla="*/ 575013 w 861134"/>
                  <a:gd name="connsiteY1" fmla="*/ 684591 h 705020"/>
                  <a:gd name="connsiteX2" fmla="*/ 76169 w 861134"/>
                  <a:gd name="connsiteY2" fmla="*/ 552701 h 705020"/>
                  <a:gd name="connsiteX3" fmla="*/ 213948 w 861134"/>
                  <a:gd name="connsiteY3" fmla="*/ 47861 h 705020"/>
                  <a:gd name="connsiteX4" fmla="*/ 723737 w 861134"/>
                  <a:gd name="connsiteY4" fmla="*/ 94337 h 705020"/>
                  <a:gd name="connsiteX5" fmla="*/ 716442 w 861134"/>
                  <a:gd name="connsiteY5" fmla="*/ 616109 h 705020"/>
                  <a:gd name="connsiteX6" fmla="*/ 760114 w 861134"/>
                  <a:gd name="connsiteY6" fmla="*/ 808693 h 705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1134" h="705020" fill="none" extrusionOk="0">
                    <a:moveTo>
                      <a:pt x="760114" y="808693"/>
                    </a:moveTo>
                    <a:cubicBezTo>
                      <a:pt x="713437" y="763277"/>
                      <a:pt x="627732" y="708383"/>
                      <a:pt x="575013" y="684591"/>
                    </a:cubicBezTo>
                    <a:cubicBezTo>
                      <a:pt x="388696" y="733252"/>
                      <a:pt x="184346" y="670135"/>
                      <a:pt x="76169" y="552701"/>
                    </a:cubicBezTo>
                    <a:cubicBezTo>
                      <a:pt x="-56128" y="370416"/>
                      <a:pt x="-45464" y="135770"/>
                      <a:pt x="213948" y="47861"/>
                    </a:cubicBezTo>
                    <a:cubicBezTo>
                      <a:pt x="369295" y="-36259"/>
                      <a:pt x="582939" y="-30525"/>
                      <a:pt x="723737" y="94337"/>
                    </a:cubicBezTo>
                    <a:cubicBezTo>
                      <a:pt x="879930" y="230123"/>
                      <a:pt x="882053" y="447194"/>
                      <a:pt x="716442" y="616109"/>
                    </a:cubicBezTo>
                    <a:cubicBezTo>
                      <a:pt x="739532" y="673076"/>
                      <a:pt x="760378" y="784396"/>
                      <a:pt x="760114" y="808693"/>
                    </a:cubicBezTo>
                    <a:close/>
                  </a:path>
                  <a:path w="861134" h="705020" stroke="0" extrusionOk="0">
                    <a:moveTo>
                      <a:pt x="760114" y="808693"/>
                    </a:moveTo>
                    <a:cubicBezTo>
                      <a:pt x="724622" y="796895"/>
                      <a:pt x="621255" y="720465"/>
                      <a:pt x="575013" y="684591"/>
                    </a:cubicBezTo>
                    <a:cubicBezTo>
                      <a:pt x="401248" y="743295"/>
                      <a:pt x="191191" y="708187"/>
                      <a:pt x="76169" y="552701"/>
                    </a:cubicBezTo>
                    <a:cubicBezTo>
                      <a:pt x="-96089" y="385288"/>
                      <a:pt x="-23807" y="133705"/>
                      <a:pt x="213948" y="47861"/>
                    </a:cubicBezTo>
                    <a:cubicBezTo>
                      <a:pt x="378800" y="-42217"/>
                      <a:pt x="551749" y="-20502"/>
                      <a:pt x="723737" y="94337"/>
                    </a:cubicBezTo>
                    <a:cubicBezTo>
                      <a:pt x="912543" y="241258"/>
                      <a:pt x="908294" y="452574"/>
                      <a:pt x="716442" y="616109"/>
                    </a:cubicBezTo>
                    <a:cubicBezTo>
                      <a:pt x="733460" y="707631"/>
                      <a:pt x="739659" y="737007"/>
                      <a:pt x="760114" y="808693"/>
                    </a:cubicBezTo>
                    <a:close/>
                  </a:path>
                </a:pathLst>
              </a:custGeom>
              <a:grpFill/>
              <a:ln>
                <a:noFill/>
                <a:extLst>
                  <a:ext uri="{C807C97D-BFC1-408E-A445-0C87EB9F89A2}">
                    <ask:lineSketchStyleProps xmlns="" xmlns:ask="http://schemas.microsoft.com/office/drawing/2018/sketchyshapes" sd="18604640">
                      <a:prstGeom prst="wedgeEllipseCallout">
                        <a:avLst>
                          <a:gd name="adj1" fmla="val 38269"/>
                          <a:gd name="adj2" fmla="val 64705"/>
                        </a:avLst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462E0D6F-C013-49B2-9FA7-7D523E04D38B}"/>
                  </a:ext>
                </a:extLst>
              </p:cNvPr>
              <p:cNvSpPr txBox="1"/>
              <p:nvPr/>
            </p:nvSpPr>
            <p:spPr>
              <a:xfrm>
                <a:off x="8611669" y="1839440"/>
                <a:ext cx="86113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24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</a:t>
                </a:r>
                <a:r>
                  <a:rPr lang="ko-KR" altLang="en-US" sz="24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A0806D1E-A4CA-4E4D-BBAE-F987B9F44E28}"/>
                </a:ext>
              </a:extLst>
            </p:cNvPr>
            <p:cNvGrpSpPr/>
            <p:nvPr/>
          </p:nvGrpSpPr>
          <p:grpSpPr>
            <a:xfrm>
              <a:off x="2175231" y="4202880"/>
              <a:ext cx="4793536" cy="939365"/>
              <a:chOff x="3919539" y="5826110"/>
              <a:chExt cx="4793536" cy="939365"/>
            </a:xfrm>
          </p:grpSpPr>
          <p:pic>
            <p:nvPicPr>
              <p:cNvPr id="10" name="그림 9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7576FADC-4510-4D36-A488-4526E59ED9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1" name="그림 10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DD2EEEDE-0588-4CEE-ACCF-CBCC809A7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동요 </a:t>
              </a:r>
              <a:r>
                <a:rPr lang="en-US" altLang="ko-KR" sz="360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‘</a:t>
              </a:r>
              <a:r>
                <a:rPr lang="ko-KR" altLang="en-US" sz="3600" b="0" spc="-300" dirty="0" err="1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꼬부랑</a:t>
              </a:r>
              <a:r>
                <a:rPr lang="ko-KR" altLang="en-US" sz="3600" b="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할머니</a:t>
              </a:r>
              <a:r>
                <a:rPr lang="en-US" altLang="ko-KR" sz="360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’</a:t>
              </a:r>
              <a:endParaRPr lang="en-US" altLang="ko-KR" sz="3600" b="0" spc="-3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>
                <a:defRPr/>
              </a:pPr>
              <a:r>
                <a:rPr lang="ko-KR" altLang="en-US" sz="360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부르기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0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부르기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5F0B88E6-4AD0-4BF1-BEFB-38D87D534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2"/>
          <a:stretch/>
        </p:blipFill>
        <p:spPr>
          <a:xfrm>
            <a:off x="-292814" y="366509"/>
            <a:ext cx="3918355" cy="51435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E5C205C-574E-44A2-AE92-EF7B55015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3903891" y="600159"/>
            <a:ext cx="3615425" cy="4347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D9F7101-66D0-4509-91EA-087C3AB94EB0}"/>
              </a:ext>
            </a:extLst>
          </p:cNvPr>
          <p:cNvSpPr txBox="1"/>
          <p:nvPr/>
        </p:nvSpPr>
        <p:spPr>
          <a:xfrm>
            <a:off x="4134263" y="2184496"/>
            <a:ext cx="31546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들어본 적이 있나요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동영상을 보며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불러볼까요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부르기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xmlns="" id="{7E4ACE38-9A10-4E94-BA97-50F7CF766707}"/>
              </a:ext>
            </a:extLst>
          </p:cNvPr>
          <p:cNvSpPr/>
          <p:nvPr/>
        </p:nvSpPr>
        <p:spPr>
          <a:xfrm>
            <a:off x="2060294" y="1411714"/>
            <a:ext cx="5023413" cy="3229336"/>
          </a:xfrm>
          <a:prstGeom prst="roundRect">
            <a:avLst>
              <a:gd name="adj" fmla="val 10215"/>
            </a:avLst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xmlns="" id="{E9DC9641-103E-437A-820C-374A42867F58}"/>
              </a:ext>
            </a:extLst>
          </p:cNvPr>
          <p:cNvSpPr/>
          <p:nvPr/>
        </p:nvSpPr>
        <p:spPr>
          <a:xfrm>
            <a:off x="5998825" y="4329230"/>
            <a:ext cx="302034" cy="2187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hlinkClick r:id="rId4"/>
            <a:extLst>
              <a:ext uri="{FF2B5EF4-FFF2-40B4-BE49-F238E27FC236}">
                <a16:creationId xmlns:a16="http://schemas.microsoft.com/office/drawing/2014/main" xmlns="" id="{2DE74C6C-ACB9-4F93-9F28-A7701F4662F9}"/>
              </a:ext>
            </a:extLst>
          </p:cNvPr>
          <p:cNvSpPr/>
          <p:nvPr/>
        </p:nvSpPr>
        <p:spPr>
          <a:xfrm>
            <a:off x="5597505" y="4322309"/>
            <a:ext cx="302034" cy="2187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64E0B83C-963D-4494-A4F9-5250008BFB4B}"/>
              </a:ext>
            </a:extLst>
          </p:cNvPr>
          <p:cNvGrpSpPr/>
          <p:nvPr/>
        </p:nvGrpSpPr>
        <p:grpSpPr>
          <a:xfrm>
            <a:off x="2309168" y="1605799"/>
            <a:ext cx="4525665" cy="2639029"/>
            <a:chOff x="-5238762" y="1706868"/>
            <a:chExt cx="4525665" cy="2639029"/>
          </a:xfrm>
        </p:grpSpPr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xmlns="" id="{C043D6B2-6F58-4436-85B2-68330FBB3791}"/>
                </a:ext>
              </a:extLst>
            </p:cNvPr>
            <p:cNvSpPr/>
            <p:nvPr/>
          </p:nvSpPr>
          <p:spPr>
            <a:xfrm>
              <a:off x="-2718102" y="1706868"/>
              <a:ext cx="1139575" cy="2639028"/>
            </a:xfrm>
            <a:custGeom>
              <a:avLst/>
              <a:gdLst>
                <a:gd name="connsiteX0" fmla="*/ 614355 w 1139575"/>
                <a:gd name="connsiteY0" fmla="*/ 0 h 2639028"/>
                <a:gd name="connsiteX1" fmla="*/ 1139575 w 1139575"/>
                <a:gd name="connsiteY1" fmla="*/ 0 h 2639028"/>
                <a:gd name="connsiteX2" fmla="*/ 525220 w 1139575"/>
                <a:gd name="connsiteY2" fmla="*/ 2639028 h 2639028"/>
                <a:gd name="connsiteX3" fmla="*/ 0 w 1139575"/>
                <a:gd name="connsiteY3" fmla="*/ 2639028 h 2639028"/>
                <a:gd name="connsiteX4" fmla="*/ 614355 w 1139575"/>
                <a:gd name="connsiteY4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575" h="2639028">
                  <a:moveTo>
                    <a:pt x="614355" y="0"/>
                  </a:moveTo>
                  <a:lnTo>
                    <a:pt x="1139575" y="0"/>
                  </a:lnTo>
                  <a:lnTo>
                    <a:pt x="52522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rgbClr val="E6E6E6"/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xmlns="" id="{51DFDFB0-91F8-4BCB-A2A0-1E8AE16C8129}"/>
                </a:ext>
              </a:extLst>
            </p:cNvPr>
            <p:cNvSpPr/>
            <p:nvPr/>
          </p:nvSpPr>
          <p:spPr>
            <a:xfrm>
              <a:off x="-1964202" y="1706868"/>
              <a:ext cx="1111629" cy="2639028"/>
            </a:xfrm>
            <a:custGeom>
              <a:avLst/>
              <a:gdLst>
                <a:gd name="connsiteX0" fmla="*/ 614355 w 1111629"/>
                <a:gd name="connsiteY0" fmla="*/ 0 h 2639028"/>
                <a:gd name="connsiteX1" fmla="*/ 811258 w 1111629"/>
                <a:gd name="connsiteY1" fmla="*/ 0 h 2639028"/>
                <a:gd name="connsiteX2" fmla="*/ 1057181 w 1111629"/>
                <a:gd name="connsiteY2" fmla="*/ 75119 h 2639028"/>
                <a:gd name="connsiteX3" fmla="*/ 1111629 w 1111629"/>
                <a:gd name="connsiteY3" fmla="*/ 120043 h 2639028"/>
                <a:gd name="connsiteX4" fmla="*/ 525220 w 1111629"/>
                <a:gd name="connsiteY4" fmla="*/ 2639028 h 2639028"/>
                <a:gd name="connsiteX5" fmla="*/ 0 w 1111629"/>
                <a:gd name="connsiteY5" fmla="*/ 2639028 h 2639028"/>
                <a:gd name="connsiteX6" fmla="*/ 614355 w 1111629"/>
                <a:gd name="connsiteY6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629" h="2639028">
                  <a:moveTo>
                    <a:pt x="614355" y="0"/>
                  </a:moveTo>
                  <a:lnTo>
                    <a:pt x="811258" y="0"/>
                  </a:lnTo>
                  <a:cubicBezTo>
                    <a:pt x="902353" y="0"/>
                    <a:pt x="986981" y="27693"/>
                    <a:pt x="1057181" y="75119"/>
                  </a:cubicBezTo>
                  <a:lnTo>
                    <a:pt x="1111629" y="120043"/>
                  </a:lnTo>
                  <a:lnTo>
                    <a:pt x="52522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rgbClr val="E6E6E6"/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xmlns="" id="{3B3D66B2-6D42-480D-8FC5-11C43D8C2A50}"/>
                </a:ext>
              </a:extLst>
            </p:cNvPr>
            <p:cNvSpPr/>
            <p:nvPr/>
          </p:nvSpPr>
          <p:spPr>
            <a:xfrm>
              <a:off x="-5238762" y="1706868"/>
              <a:ext cx="3135014" cy="2639028"/>
            </a:xfrm>
            <a:custGeom>
              <a:avLst/>
              <a:gdLst>
                <a:gd name="connsiteX0" fmla="*/ 439847 w 3135014"/>
                <a:gd name="connsiteY0" fmla="*/ 0 h 2639028"/>
                <a:gd name="connsiteX1" fmla="*/ 3135014 w 3135014"/>
                <a:gd name="connsiteY1" fmla="*/ 0 h 2639028"/>
                <a:gd name="connsiteX2" fmla="*/ 2520659 w 3135014"/>
                <a:gd name="connsiteY2" fmla="*/ 2639028 h 2639028"/>
                <a:gd name="connsiteX3" fmla="*/ 439847 w 3135014"/>
                <a:gd name="connsiteY3" fmla="*/ 2639028 h 2639028"/>
                <a:gd name="connsiteX4" fmla="*/ 0 w 3135014"/>
                <a:gd name="connsiteY4" fmla="*/ 2199181 h 2639028"/>
                <a:gd name="connsiteX5" fmla="*/ 0 w 3135014"/>
                <a:gd name="connsiteY5" fmla="*/ 439847 h 2639028"/>
                <a:gd name="connsiteX6" fmla="*/ 439847 w 3135014"/>
                <a:gd name="connsiteY6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5014" h="2639028">
                  <a:moveTo>
                    <a:pt x="439847" y="0"/>
                  </a:moveTo>
                  <a:lnTo>
                    <a:pt x="3135014" y="0"/>
                  </a:lnTo>
                  <a:lnTo>
                    <a:pt x="2520659" y="2639028"/>
                  </a:lnTo>
                  <a:lnTo>
                    <a:pt x="439847" y="2639028"/>
                  </a:lnTo>
                  <a:cubicBezTo>
                    <a:pt x="196926" y="2639028"/>
                    <a:pt x="0" y="2442102"/>
                    <a:pt x="0" y="2199181"/>
                  </a:cubicBezTo>
                  <a:lnTo>
                    <a:pt x="0" y="439847"/>
                  </a:lnTo>
                  <a:cubicBezTo>
                    <a:pt x="0" y="196926"/>
                    <a:pt x="196926" y="0"/>
                    <a:pt x="43984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xmlns="" id="{751649AE-F02C-4E58-992C-22C0517BA821}"/>
                </a:ext>
              </a:extLst>
            </p:cNvPr>
            <p:cNvSpPr/>
            <p:nvPr/>
          </p:nvSpPr>
          <p:spPr>
            <a:xfrm>
              <a:off x="-2192882" y="1706868"/>
              <a:ext cx="843035" cy="2639028"/>
            </a:xfrm>
            <a:custGeom>
              <a:avLst/>
              <a:gdLst>
                <a:gd name="connsiteX0" fmla="*/ 614355 w 843035"/>
                <a:gd name="connsiteY0" fmla="*/ 0 h 2639028"/>
                <a:gd name="connsiteX1" fmla="*/ 843035 w 843035"/>
                <a:gd name="connsiteY1" fmla="*/ 0 h 2639028"/>
                <a:gd name="connsiteX2" fmla="*/ 228680 w 843035"/>
                <a:gd name="connsiteY2" fmla="*/ 2639028 h 2639028"/>
                <a:gd name="connsiteX3" fmla="*/ 0 w 843035"/>
                <a:gd name="connsiteY3" fmla="*/ 2639028 h 2639028"/>
                <a:gd name="connsiteX4" fmla="*/ 614355 w 843035"/>
                <a:gd name="connsiteY4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035" h="2639028">
                  <a:moveTo>
                    <a:pt x="614355" y="0"/>
                  </a:moveTo>
                  <a:lnTo>
                    <a:pt x="843035" y="0"/>
                  </a:lnTo>
                  <a:lnTo>
                    <a:pt x="22868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xmlns="" id="{17E56E75-F0F4-4DAC-B084-EA89217C8A50}"/>
                </a:ext>
              </a:extLst>
            </p:cNvPr>
            <p:cNvSpPr/>
            <p:nvPr/>
          </p:nvSpPr>
          <p:spPr>
            <a:xfrm>
              <a:off x="-1438982" y="1826912"/>
              <a:ext cx="725885" cy="2518985"/>
            </a:xfrm>
            <a:custGeom>
              <a:avLst/>
              <a:gdLst>
                <a:gd name="connsiteX0" fmla="*/ 586409 w 725885"/>
                <a:gd name="connsiteY0" fmla="*/ 0 h 2518985"/>
                <a:gd name="connsiteX1" fmla="*/ 597057 w 725885"/>
                <a:gd name="connsiteY1" fmla="*/ 8785 h 2518985"/>
                <a:gd name="connsiteX2" fmla="*/ 725885 w 725885"/>
                <a:gd name="connsiteY2" fmla="*/ 319804 h 2518985"/>
                <a:gd name="connsiteX3" fmla="*/ 725885 w 725885"/>
                <a:gd name="connsiteY3" fmla="*/ 2079138 h 2518985"/>
                <a:gd name="connsiteX4" fmla="*/ 286038 w 725885"/>
                <a:gd name="connsiteY4" fmla="*/ 2518985 h 2518985"/>
                <a:gd name="connsiteX5" fmla="*/ 0 w 725885"/>
                <a:gd name="connsiteY5" fmla="*/ 2518985 h 2518985"/>
                <a:gd name="connsiteX6" fmla="*/ 586409 w 725885"/>
                <a:gd name="connsiteY6" fmla="*/ 0 h 251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885" h="2518985">
                  <a:moveTo>
                    <a:pt x="586409" y="0"/>
                  </a:moveTo>
                  <a:lnTo>
                    <a:pt x="597057" y="8785"/>
                  </a:lnTo>
                  <a:cubicBezTo>
                    <a:pt x="676654" y="88382"/>
                    <a:pt x="725885" y="198344"/>
                    <a:pt x="725885" y="319804"/>
                  </a:cubicBezTo>
                  <a:lnTo>
                    <a:pt x="725885" y="2079138"/>
                  </a:lnTo>
                  <a:cubicBezTo>
                    <a:pt x="725885" y="2322059"/>
                    <a:pt x="528959" y="2518985"/>
                    <a:pt x="286038" y="2518985"/>
                  </a:cubicBezTo>
                  <a:lnTo>
                    <a:pt x="0" y="2518985"/>
                  </a:lnTo>
                  <a:lnTo>
                    <a:pt x="58640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xmlns="" id="{78EB4B68-A363-4D8A-B7A0-048F9297DB11}"/>
              </a:ext>
            </a:extLst>
          </p:cNvPr>
          <p:cNvGrpSpPr/>
          <p:nvPr/>
        </p:nvGrpSpPr>
        <p:grpSpPr>
          <a:xfrm>
            <a:off x="2309168" y="1614267"/>
            <a:ext cx="4525665" cy="2639029"/>
            <a:chOff x="-5238762" y="1706868"/>
            <a:chExt cx="4525665" cy="2639029"/>
          </a:xfrm>
        </p:grpSpPr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xmlns="" id="{E6F5CC4A-8CF7-4BB6-A27D-01A795C98622}"/>
                </a:ext>
              </a:extLst>
            </p:cNvPr>
            <p:cNvSpPr/>
            <p:nvPr/>
          </p:nvSpPr>
          <p:spPr>
            <a:xfrm>
              <a:off x="-2718102" y="1706868"/>
              <a:ext cx="1139575" cy="2639028"/>
            </a:xfrm>
            <a:custGeom>
              <a:avLst/>
              <a:gdLst>
                <a:gd name="connsiteX0" fmla="*/ 614355 w 1139575"/>
                <a:gd name="connsiteY0" fmla="*/ 0 h 2639028"/>
                <a:gd name="connsiteX1" fmla="*/ 1139575 w 1139575"/>
                <a:gd name="connsiteY1" fmla="*/ 0 h 2639028"/>
                <a:gd name="connsiteX2" fmla="*/ 525220 w 1139575"/>
                <a:gd name="connsiteY2" fmla="*/ 2639028 h 2639028"/>
                <a:gd name="connsiteX3" fmla="*/ 0 w 1139575"/>
                <a:gd name="connsiteY3" fmla="*/ 2639028 h 2639028"/>
                <a:gd name="connsiteX4" fmla="*/ 614355 w 1139575"/>
                <a:gd name="connsiteY4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575" h="2639028">
                  <a:moveTo>
                    <a:pt x="614355" y="0"/>
                  </a:moveTo>
                  <a:lnTo>
                    <a:pt x="1139575" y="0"/>
                  </a:lnTo>
                  <a:lnTo>
                    <a:pt x="52522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xmlns="" id="{B7FF1AA4-8A9F-477D-9BCF-DAD6DB2503DB}"/>
                </a:ext>
              </a:extLst>
            </p:cNvPr>
            <p:cNvSpPr/>
            <p:nvPr/>
          </p:nvSpPr>
          <p:spPr>
            <a:xfrm>
              <a:off x="-1964202" y="1706868"/>
              <a:ext cx="1111629" cy="2639028"/>
            </a:xfrm>
            <a:custGeom>
              <a:avLst/>
              <a:gdLst>
                <a:gd name="connsiteX0" fmla="*/ 614355 w 1111629"/>
                <a:gd name="connsiteY0" fmla="*/ 0 h 2639028"/>
                <a:gd name="connsiteX1" fmla="*/ 811258 w 1111629"/>
                <a:gd name="connsiteY1" fmla="*/ 0 h 2639028"/>
                <a:gd name="connsiteX2" fmla="*/ 1057181 w 1111629"/>
                <a:gd name="connsiteY2" fmla="*/ 75119 h 2639028"/>
                <a:gd name="connsiteX3" fmla="*/ 1111629 w 1111629"/>
                <a:gd name="connsiteY3" fmla="*/ 120043 h 2639028"/>
                <a:gd name="connsiteX4" fmla="*/ 525220 w 1111629"/>
                <a:gd name="connsiteY4" fmla="*/ 2639028 h 2639028"/>
                <a:gd name="connsiteX5" fmla="*/ 0 w 1111629"/>
                <a:gd name="connsiteY5" fmla="*/ 2639028 h 2639028"/>
                <a:gd name="connsiteX6" fmla="*/ 614355 w 1111629"/>
                <a:gd name="connsiteY6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629" h="2639028">
                  <a:moveTo>
                    <a:pt x="614355" y="0"/>
                  </a:moveTo>
                  <a:lnTo>
                    <a:pt x="811258" y="0"/>
                  </a:lnTo>
                  <a:cubicBezTo>
                    <a:pt x="902353" y="0"/>
                    <a:pt x="986981" y="27693"/>
                    <a:pt x="1057181" y="75119"/>
                  </a:cubicBezTo>
                  <a:lnTo>
                    <a:pt x="1111629" y="120043"/>
                  </a:lnTo>
                  <a:lnTo>
                    <a:pt x="52522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xmlns="" id="{CB29A855-0953-476A-A81A-D5922999F6AE}"/>
                </a:ext>
              </a:extLst>
            </p:cNvPr>
            <p:cNvSpPr/>
            <p:nvPr/>
          </p:nvSpPr>
          <p:spPr>
            <a:xfrm>
              <a:off x="-5238762" y="1706868"/>
              <a:ext cx="3135014" cy="2639028"/>
            </a:xfrm>
            <a:custGeom>
              <a:avLst/>
              <a:gdLst>
                <a:gd name="connsiteX0" fmla="*/ 439847 w 3135014"/>
                <a:gd name="connsiteY0" fmla="*/ 0 h 2639028"/>
                <a:gd name="connsiteX1" fmla="*/ 3135014 w 3135014"/>
                <a:gd name="connsiteY1" fmla="*/ 0 h 2639028"/>
                <a:gd name="connsiteX2" fmla="*/ 2520659 w 3135014"/>
                <a:gd name="connsiteY2" fmla="*/ 2639028 h 2639028"/>
                <a:gd name="connsiteX3" fmla="*/ 439847 w 3135014"/>
                <a:gd name="connsiteY3" fmla="*/ 2639028 h 2639028"/>
                <a:gd name="connsiteX4" fmla="*/ 0 w 3135014"/>
                <a:gd name="connsiteY4" fmla="*/ 2199181 h 2639028"/>
                <a:gd name="connsiteX5" fmla="*/ 0 w 3135014"/>
                <a:gd name="connsiteY5" fmla="*/ 439847 h 2639028"/>
                <a:gd name="connsiteX6" fmla="*/ 439847 w 3135014"/>
                <a:gd name="connsiteY6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5014" h="2639028">
                  <a:moveTo>
                    <a:pt x="439847" y="0"/>
                  </a:moveTo>
                  <a:lnTo>
                    <a:pt x="3135014" y="0"/>
                  </a:lnTo>
                  <a:lnTo>
                    <a:pt x="2520659" y="2639028"/>
                  </a:lnTo>
                  <a:lnTo>
                    <a:pt x="439847" y="2639028"/>
                  </a:lnTo>
                  <a:cubicBezTo>
                    <a:pt x="196926" y="2639028"/>
                    <a:pt x="0" y="2442102"/>
                    <a:pt x="0" y="2199181"/>
                  </a:cubicBezTo>
                  <a:lnTo>
                    <a:pt x="0" y="439847"/>
                  </a:lnTo>
                  <a:cubicBezTo>
                    <a:pt x="0" y="196926"/>
                    <a:pt x="196926" y="0"/>
                    <a:pt x="43984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xmlns="" id="{DF49A8CA-CF16-432C-90D9-470EA3B6BDD9}"/>
                </a:ext>
              </a:extLst>
            </p:cNvPr>
            <p:cNvSpPr/>
            <p:nvPr/>
          </p:nvSpPr>
          <p:spPr>
            <a:xfrm>
              <a:off x="-2192882" y="1706868"/>
              <a:ext cx="843035" cy="2639028"/>
            </a:xfrm>
            <a:custGeom>
              <a:avLst/>
              <a:gdLst>
                <a:gd name="connsiteX0" fmla="*/ 614355 w 843035"/>
                <a:gd name="connsiteY0" fmla="*/ 0 h 2639028"/>
                <a:gd name="connsiteX1" fmla="*/ 843035 w 843035"/>
                <a:gd name="connsiteY1" fmla="*/ 0 h 2639028"/>
                <a:gd name="connsiteX2" fmla="*/ 228680 w 843035"/>
                <a:gd name="connsiteY2" fmla="*/ 2639028 h 2639028"/>
                <a:gd name="connsiteX3" fmla="*/ 0 w 843035"/>
                <a:gd name="connsiteY3" fmla="*/ 2639028 h 2639028"/>
                <a:gd name="connsiteX4" fmla="*/ 614355 w 843035"/>
                <a:gd name="connsiteY4" fmla="*/ 0 h 263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035" h="2639028">
                  <a:moveTo>
                    <a:pt x="614355" y="0"/>
                  </a:moveTo>
                  <a:lnTo>
                    <a:pt x="843035" y="0"/>
                  </a:lnTo>
                  <a:lnTo>
                    <a:pt x="228680" y="2639028"/>
                  </a:lnTo>
                  <a:lnTo>
                    <a:pt x="0" y="2639028"/>
                  </a:lnTo>
                  <a:lnTo>
                    <a:pt x="61435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xmlns="" id="{34096030-9697-4893-BB5C-618126AFAF8B}"/>
                </a:ext>
              </a:extLst>
            </p:cNvPr>
            <p:cNvSpPr/>
            <p:nvPr/>
          </p:nvSpPr>
          <p:spPr>
            <a:xfrm>
              <a:off x="-1438982" y="1826912"/>
              <a:ext cx="725885" cy="2518985"/>
            </a:xfrm>
            <a:custGeom>
              <a:avLst/>
              <a:gdLst>
                <a:gd name="connsiteX0" fmla="*/ 586409 w 725885"/>
                <a:gd name="connsiteY0" fmla="*/ 0 h 2518985"/>
                <a:gd name="connsiteX1" fmla="*/ 597057 w 725885"/>
                <a:gd name="connsiteY1" fmla="*/ 8785 h 2518985"/>
                <a:gd name="connsiteX2" fmla="*/ 725885 w 725885"/>
                <a:gd name="connsiteY2" fmla="*/ 319804 h 2518985"/>
                <a:gd name="connsiteX3" fmla="*/ 725885 w 725885"/>
                <a:gd name="connsiteY3" fmla="*/ 2079138 h 2518985"/>
                <a:gd name="connsiteX4" fmla="*/ 286038 w 725885"/>
                <a:gd name="connsiteY4" fmla="*/ 2518985 h 2518985"/>
                <a:gd name="connsiteX5" fmla="*/ 0 w 725885"/>
                <a:gd name="connsiteY5" fmla="*/ 2518985 h 2518985"/>
                <a:gd name="connsiteX6" fmla="*/ 586409 w 725885"/>
                <a:gd name="connsiteY6" fmla="*/ 0 h 251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5885" h="2518985">
                  <a:moveTo>
                    <a:pt x="586409" y="0"/>
                  </a:moveTo>
                  <a:lnTo>
                    <a:pt x="597057" y="8785"/>
                  </a:lnTo>
                  <a:cubicBezTo>
                    <a:pt x="676654" y="88382"/>
                    <a:pt x="725885" y="198344"/>
                    <a:pt x="725885" y="319804"/>
                  </a:cubicBezTo>
                  <a:lnTo>
                    <a:pt x="725885" y="2079138"/>
                  </a:lnTo>
                  <a:cubicBezTo>
                    <a:pt x="725885" y="2322059"/>
                    <a:pt x="528959" y="2518985"/>
                    <a:pt x="286038" y="2518985"/>
                  </a:cubicBezTo>
                  <a:lnTo>
                    <a:pt x="0" y="2518985"/>
                  </a:lnTo>
                  <a:lnTo>
                    <a:pt x="58640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A1EDA1A-028D-4864-8681-3B458CF41F10}"/>
              </a:ext>
            </a:extLst>
          </p:cNvPr>
          <p:cNvSpPr txBox="1"/>
          <p:nvPr/>
        </p:nvSpPr>
        <p:spPr>
          <a:xfrm>
            <a:off x="2651549" y="2651966"/>
            <a:ext cx="3840902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32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  <a:endParaRPr lang="ko-KR" altLang="en-US" sz="3200" dirty="0"/>
          </a:p>
        </p:txBody>
      </p:sp>
      <p:sp>
        <p:nvSpPr>
          <p:cNvPr id="4" name="직사각형 3"/>
          <p:cNvSpPr/>
          <p:nvPr/>
        </p:nvSpPr>
        <p:spPr>
          <a:xfrm>
            <a:off x="4899928" y="4261763"/>
            <a:ext cx="771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ko-KR" altLang="en-US" dirty="0"/>
              <a:t>→</a:t>
            </a:r>
          </a:p>
          <a:p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66693" y="920491"/>
            <a:ext cx="477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hlinkClick r:id="rId5"/>
              </a:rPr>
              <a:t>영상이 플레이 되지 않으면 여기를 눌러 주세요</a:t>
            </a:r>
            <a:r>
              <a:rPr lang="en-US" altLang="ko-KR" sz="1600" dirty="0" smtClean="0">
                <a:hlinkClick r:id="rId5"/>
              </a:rPr>
              <a:t>!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54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부르기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5F0B88E6-4AD0-4BF1-BEFB-38D87D534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2"/>
          <a:stretch/>
        </p:blipFill>
        <p:spPr>
          <a:xfrm>
            <a:off x="-292814" y="366509"/>
            <a:ext cx="3918355" cy="51435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E5C205C-574E-44A2-AE92-EF7B55015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3903891" y="600159"/>
            <a:ext cx="3615425" cy="4347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D9F7101-66D0-4509-91EA-087C3AB94EB0}"/>
              </a:ext>
            </a:extLst>
          </p:cNvPr>
          <p:cNvSpPr txBox="1"/>
          <p:nvPr/>
        </p:nvSpPr>
        <p:spPr>
          <a:xfrm>
            <a:off x="4147714" y="2490191"/>
            <a:ext cx="3154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기억나는 노랫말을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발표해 볼까요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032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 err="1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꼬부랑</a:t>
              </a: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그림 그리기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그림 그리기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663849" y="1479574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선생님이 읽어 주시는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들으며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내용과 어울리는 그림을 자유롭게 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그려 보세요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9B006583-D2E3-4711-AFB1-8FF201F5C3B5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7E983C3-495F-4254-8734-9144894C5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77C25CF-2E8E-4D28-BE01-9BC49799B77B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451E6E47-09E1-4026-A7E7-A5492C77F4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650">
            <a:off x="5644969" y="1590331"/>
            <a:ext cx="1838399" cy="26000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600012B1-80DB-4CE1-8F02-7A6900045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931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58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그림 그리기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454400" y="1663089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그림을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그렸나요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9B006583-D2E3-4711-AFB1-8FF201F5C3B5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7E983C3-495F-4254-8734-9144894C5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77C25CF-2E8E-4D28-BE01-9BC49799B77B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600012B1-80DB-4CE1-8F02-7A6900045A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98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26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그림 그리기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9B006583-D2E3-4711-AFB1-8FF201F5C3B5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7E983C3-495F-4254-8734-9144894C5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77C25CF-2E8E-4D28-BE01-9BC49799B77B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0" name="말풍선: 모서리가 둥근 사각형 14">
            <a:extLst>
              <a:ext uri="{FF2B5EF4-FFF2-40B4-BE49-F238E27FC236}">
                <a16:creationId xmlns:a16="http://schemas.microsoft.com/office/drawing/2014/main" xmlns="" id="{FBA423A9-4D5B-4963-98FA-E3AF0D8222B3}"/>
              </a:ext>
            </a:extLst>
          </p:cNvPr>
          <p:cNvSpPr/>
          <p:nvPr/>
        </p:nvSpPr>
        <p:spPr>
          <a:xfrm>
            <a:off x="5600854" y="1493773"/>
            <a:ext cx="2566352" cy="1637608"/>
          </a:xfrm>
          <a:custGeom>
            <a:avLst/>
            <a:gdLst>
              <a:gd name="connsiteX0" fmla="*/ 0 w 2566352"/>
              <a:gd name="connsiteY0" fmla="*/ 272940 h 1637608"/>
              <a:gd name="connsiteX1" fmla="*/ 272940 w 2566352"/>
              <a:gd name="connsiteY1" fmla="*/ 0 h 1637608"/>
              <a:gd name="connsiteX2" fmla="*/ 427725 w 2566352"/>
              <a:gd name="connsiteY2" fmla="*/ 0 h 1637608"/>
              <a:gd name="connsiteX3" fmla="*/ 427725 w 2566352"/>
              <a:gd name="connsiteY3" fmla="*/ 0 h 1637608"/>
              <a:gd name="connsiteX4" fmla="*/ 1069313 w 2566352"/>
              <a:gd name="connsiteY4" fmla="*/ 0 h 1637608"/>
              <a:gd name="connsiteX5" fmla="*/ 1656881 w 2566352"/>
              <a:gd name="connsiteY5" fmla="*/ 0 h 1637608"/>
              <a:gd name="connsiteX6" fmla="*/ 2293412 w 2566352"/>
              <a:gd name="connsiteY6" fmla="*/ 0 h 1637608"/>
              <a:gd name="connsiteX7" fmla="*/ 2566352 w 2566352"/>
              <a:gd name="connsiteY7" fmla="*/ 272940 h 1637608"/>
              <a:gd name="connsiteX8" fmla="*/ 2566352 w 2566352"/>
              <a:gd name="connsiteY8" fmla="*/ 955271 h 1637608"/>
              <a:gd name="connsiteX9" fmla="*/ 2566352 w 2566352"/>
              <a:gd name="connsiteY9" fmla="*/ 955271 h 1637608"/>
              <a:gd name="connsiteX10" fmla="*/ 2566352 w 2566352"/>
              <a:gd name="connsiteY10" fmla="*/ 1364673 h 1637608"/>
              <a:gd name="connsiteX11" fmla="*/ 2566352 w 2566352"/>
              <a:gd name="connsiteY11" fmla="*/ 1364668 h 1637608"/>
              <a:gd name="connsiteX12" fmla="*/ 2293412 w 2566352"/>
              <a:gd name="connsiteY12" fmla="*/ 1637608 h 1637608"/>
              <a:gd name="connsiteX13" fmla="*/ 1705844 w 2566352"/>
              <a:gd name="connsiteY13" fmla="*/ 1637608 h 1637608"/>
              <a:gd name="connsiteX14" fmla="*/ 1069313 w 2566352"/>
              <a:gd name="connsiteY14" fmla="*/ 1637608 h 1637608"/>
              <a:gd name="connsiteX15" fmla="*/ 648826 w 2566352"/>
              <a:gd name="connsiteY15" fmla="*/ 1867976 h 1637608"/>
              <a:gd name="connsiteX16" fmla="*/ 193298 w 2566352"/>
              <a:gd name="connsiteY16" fmla="*/ 2117542 h 1637608"/>
              <a:gd name="connsiteX17" fmla="*/ 427725 w 2566352"/>
              <a:gd name="connsiteY17" fmla="*/ 1637608 h 1637608"/>
              <a:gd name="connsiteX18" fmla="*/ 272940 w 2566352"/>
              <a:gd name="connsiteY18" fmla="*/ 1637608 h 1637608"/>
              <a:gd name="connsiteX19" fmla="*/ 0 w 2566352"/>
              <a:gd name="connsiteY19" fmla="*/ 1364668 h 1637608"/>
              <a:gd name="connsiteX20" fmla="*/ 0 w 2566352"/>
              <a:gd name="connsiteY20" fmla="*/ 1364673 h 1637608"/>
              <a:gd name="connsiteX21" fmla="*/ 0 w 2566352"/>
              <a:gd name="connsiteY21" fmla="*/ 955271 h 1637608"/>
              <a:gd name="connsiteX22" fmla="*/ 0 w 2566352"/>
              <a:gd name="connsiteY22" fmla="*/ 955271 h 1637608"/>
              <a:gd name="connsiteX23" fmla="*/ 0 w 2566352"/>
              <a:gd name="connsiteY23" fmla="*/ 272940 h 163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352" h="1637608" fill="none" extrusionOk="0">
                <a:moveTo>
                  <a:pt x="0" y="272940"/>
                </a:moveTo>
                <a:cubicBezTo>
                  <a:pt x="-16411" y="121632"/>
                  <a:pt x="117903" y="2953"/>
                  <a:pt x="272940" y="0"/>
                </a:cubicBezTo>
                <a:cubicBezTo>
                  <a:pt x="346225" y="3497"/>
                  <a:pt x="396522" y="249"/>
                  <a:pt x="427725" y="0"/>
                </a:cubicBezTo>
                <a:lnTo>
                  <a:pt x="427725" y="0"/>
                </a:lnTo>
                <a:cubicBezTo>
                  <a:pt x="591112" y="-30213"/>
                  <a:pt x="859729" y="-16768"/>
                  <a:pt x="1069313" y="0"/>
                </a:cubicBezTo>
                <a:cubicBezTo>
                  <a:pt x="1308656" y="27972"/>
                  <a:pt x="1419150" y="-28715"/>
                  <a:pt x="1656881" y="0"/>
                </a:cubicBezTo>
                <a:cubicBezTo>
                  <a:pt x="1894612" y="28715"/>
                  <a:pt x="2005768" y="-9975"/>
                  <a:pt x="2293412" y="0"/>
                </a:cubicBezTo>
                <a:cubicBezTo>
                  <a:pt x="2467585" y="22193"/>
                  <a:pt x="2593761" y="97561"/>
                  <a:pt x="2566352" y="272940"/>
                </a:cubicBezTo>
                <a:cubicBezTo>
                  <a:pt x="2572389" y="548442"/>
                  <a:pt x="2563766" y="733383"/>
                  <a:pt x="2566352" y="955271"/>
                </a:cubicBezTo>
                <a:lnTo>
                  <a:pt x="2566352" y="955271"/>
                </a:lnTo>
                <a:cubicBezTo>
                  <a:pt x="2569074" y="1046444"/>
                  <a:pt x="2554505" y="1228647"/>
                  <a:pt x="2566352" y="1364673"/>
                </a:cubicBezTo>
                <a:lnTo>
                  <a:pt x="2566352" y="1364668"/>
                </a:lnTo>
                <a:cubicBezTo>
                  <a:pt x="2565868" y="1529244"/>
                  <a:pt x="2440100" y="1659925"/>
                  <a:pt x="2293412" y="1637608"/>
                </a:cubicBezTo>
                <a:cubicBezTo>
                  <a:pt x="2173918" y="1609736"/>
                  <a:pt x="1870203" y="1660114"/>
                  <a:pt x="1705844" y="1637608"/>
                </a:cubicBezTo>
                <a:cubicBezTo>
                  <a:pt x="1541485" y="1615102"/>
                  <a:pt x="1293724" y="1636190"/>
                  <a:pt x="1069313" y="1637608"/>
                </a:cubicBezTo>
                <a:cubicBezTo>
                  <a:pt x="964476" y="1674004"/>
                  <a:pt x="754711" y="1832270"/>
                  <a:pt x="648826" y="1867976"/>
                </a:cubicBezTo>
                <a:cubicBezTo>
                  <a:pt x="542941" y="1903682"/>
                  <a:pt x="329620" y="2013449"/>
                  <a:pt x="193298" y="2117542"/>
                </a:cubicBezTo>
                <a:cubicBezTo>
                  <a:pt x="325090" y="1900976"/>
                  <a:pt x="341535" y="1868563"/>
                  <a:pt x="427725" y="1637608"/>
                </a:cubicBezTo>
                <a:cubicBezTo>
                  <a:pt x="374831" y="1630653"/>
                  <a:pt x="316854" y="1643465"/>
                  <a:pt x="272940" y="1637608"/>
                </a:cubicBezTo>
                <a:cubicBezTo>
                  <a:pt x="115363" y="1645342"/>
                  <a:pt x="22900" y="1522987"/>
                  <a:pt x="0" y="1364668"/>
                </a:cubicBezTo>
                <a:lnTo>
                  <a:pt x="0" y="1364673"/>
                </a:lnTo>
                <a:cubicBezTo>
                  <a:pt x="11404" y="1234298"/>
                  <a:pt x="-18179" y="1100964"/>
                  <a:pt x="0" y="955271"/>
                </a:cubicBezTo>
                <a:lnTo>
                  <a:pt x="0" y="955271"/>
                </a:lnTo>
                <a:cubicBezTo>
                  <a:pt x="-14977" y="778392"/>
                  <a:pt x="-11216" y="413106"/>
                  <a:pt x="0" y="272940"/>
                </a:cubicBezTo>
                <a:close/>
              </a:path>
              <a:path w="2566352" h="1637608" stroke="0" extrusionOk="0">
                <a:moveTo>
                  <a:pt x="0" y="272940"/>
                </a:moveTo>
                <a:cubicBezTo>
                  <a:pt x="6675" y="88433"/>
                  <a:pt x="155143" y="14227"/>
                  <a:pt x="272940" y="0"/>
                </a:cubicBezTo>
                <a:cubicBezTo>
                  <a:pt x="347020" y="3678"/>
                  <a:pt x="358804" y="7409"/>
                  <a:pt x="427725" y="0"/>
                </a:cubicBezTo>
                <a:lnTo>
                  <a:pt x="427725" y="0"/>
                </a:lnTo>
                <a:cubicBezTo>
                  <a:pt x="692300" y="-217"/>
                  <a:pt x="818976" y="8712"/>
                  <a:pt x="1069313" y="0"/>
                </a:cubicBezTo>
                <a:cubicBezTo>
                  <a:pt x="1286685" y="26579"/>
                  <a:pt x="1360436" y="18170"/>
                  <a:pt x="1644640" y="0"/>
                </a:cubicBezTo>
                <a:cubicBezTo>
                  <a:pt x="1928844" y="-18170"/>
                  <a:pt x="2134260" y="3283"/>
                  <a:pt x="2293412" y="0"/>
                </a:cubicBezTo>
                <a:cubicBezTo>
                  <a:pt x="2447961" y="32228"/>
                  <a:pt x="2583144" y="126382"/>
                  <a:pt x="2566352" y="272940"/>
                </a:cubicBezTo>
                <a:cubicBezTo>
                  <a:pt x="2597877" y="574328"/>
                  <a:pt x="2560042" y="770096"/>
                  <a:pt x="2566352" y="955271"/>
                </a:cubicBezTo>
                <a:lnTo>
                  <a:pt x="2566352" y="955271"/>
                </a:lnTo>
                <a:cubicBezTo>
                  <a:pt x="2584495" y="1151366"/>
                  <a:pt x="2572279" y="1256999"/>
                  <a:pt x="2566352" y="1364673"/>
                </a:cubicBezTo>
                <a:lnTo>
                  <a:pt x="2566352" y="1364668"/>
                </a:lnTo>
                <a:cubicBezTo>
                  <a:pt x="2590333" y="1525919"/>
                  <a:pt x="2475881" y="1649558"/>
                  <a:pt x="2293412" y="1637608"/>
                </a:cubicBezTo>
                <a:cubicBezTo>
                  <a:pt x="2052743" y="1665247"/>
                  <a:pt x="1962885" y="1642347"/>
                  <a:pt x="1705844" y="1637608"/>
                </a:cubicBezTo>
                <a:cubicBezTo>
                  <a:pt x="1448803" y="1632869"/>
                  <a:pt x="1238730" y="1627404"/>
                  <a:pt x="1069313" y="1637608"/>
                </a:cubicBezTo>
                <a:cubicBezTo>
                  <a:pt x="964589" y="1684116"/>
                  <a:pt x="799778" y="1806248"/>
                  <a:pt x="657586" y="1863177"/>
                </a:cubicBezTo>
                <a:cubicBezTo>
                  <a:pt x="515394" y="1920106"/>
                  <a:pt x="354405" y="2025526"/>
                  <a:pt x="193298" y="2117542"/>
                </a:cubicBezTo>
                <a:cubicBezTo>
                  <a:pt x="251083" y="2021060"/>
                  <a:pt x="356221" y="1757453"/>
                  <a:pt x="427725" y="1637608"/>
                </a:cubicBezTo>
                <a:cubicBezTo>
                  <a:pt x="386047" y="1640988"/>
                  <a:pt x="335349" y="1639832"/>
                  <a:pt x="272940" y="1637608"/>
                </a:cubicBezTo>
                <a:cubicBezTo>
                  <a:pt x="120743" y="1634273"/>
                  <a:pt x="8753" y="1510837"/>
                  <a:pt x="0" y="1364668"/>
                </a:cubicBezTo>
                <a:lnTo>
                  <a:pt x="0" y="1364673"/>
                </a:lnTo>
                <a:cubicBezTo>
                  <a:pt x="8142" y="1242340"/>
                  <a:pt x="-2185" y="1153288"/>
                  <a:pt x="0" y="955271"/>
                </a:cubicBezTo>
                <a:lnTo>
                  <a:pt x="0" y="955271"/>
                </a:lnTo>
                <a:cubicBezTo>
                  <a:pt x="-19336" y="783118"/>
                  <a:pt x="-23353" y="504272"/>
                  <a:pt x="0" y="27294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</a:t>
            </a:r>
            <a:r>
              <a:rPr lang="ko-KR" altLang="en-US" sz="24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모양을 그렸어요</a:t>
            </a:r>
            <a:r>
              <a: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_x1131115888" descr="cif00001">
            <a:extLst>
              <a:ext uri="{FF2B5EF4-FFF2-40B4-BE49-F238E27FC236}">
                <a16:creationId xmlns:a16="http://schemas.microsoft.com/office/drawing/2014/main" xmlns="" id="{F897AFD6-B3CA-4E5F-919E-A76C82FAA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557" y="1808801"/>
            <a:ext cx="3839119" cy="383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041105D-9896-430E-8439-CC17A02717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94" y="1348337"/>
            <a:ext cx="2372944" cy="3356089"/>
          </a:xfrm>
          <a:prstGeom prst="rect">
            <a:avLst/>
          </a:prstGeom>
        </p:spPr>
      </p:pic>
      <p:sp>
        <p:nvSpPr>
          <p:cNvPr id="3" name="자유형: 도형 2">
            <a:extLst>
              <a:ext uri="{FF2B5EF4-FFF2-40B4-BE49-F238E27FC236}">
                <a16:creationId xmlns:a16="http://schemas.microsoft.com/office/drawing/2014/main" xmlns="" id="{AA744D22-B58B-4F45-B890-F7E1306209EA}"/>
              </a:ext>
            </a:extLst>
          </p:cNvPr>
          <p:cNvSpPr/>
          <p:nvPr/>
        </p:nvSpPr>
        <p:spPr>
          <a:xfrm>
            <a:off x="1245551" y="2312577"/>
            <a:ext cx="491067" cy="1321504"/>
          </a:xfrm>
          <a:custGeom>
            <a:avLst/>
            <a:gdLst>
              <a:gd name="connsiteX0" fmla="*/ 203200 w 491067"/>
              <a:gd name="connsiteY0" fmla="*/ 237067 h 1321504"/>
              <a:gd name="connsiteX1" fmla="*/ 211667 w 491067"/>
              <a:gd name="connsiteY1" fmla="*/ 287867 h 1321504"/>
              <a:gd name="connsiteX2" fmla="*/ 220133 w 491067"/>
              <a:gd name="connsiteY2" fmla="*/ 321733 h 1321504"/>
              <a:gd name="connsiteX3" fmla="*/ 228600 w 491067"/>
              <a:gd name="connsiteY3" fmla="*/ 406400 h 1321504"/>
              <a:gd name="connsiteX4" fmla="*/ 287867 w 491067"/>
              <a:gd name="connsiteY4" fmla="*/ 448733 h 1321504"/>
              <a:gd name="connsiteX5" fmla="*/ 372533 w 491067"/>
              <a:gd name="connsiteY5" fmla="*/ 440267 h 1321504"/>
              <a:gd name="connsiteX6" fmla="*/ 406400 w 491067"/>
              <a:gd name="connsiteY6" fmla="*/ 414867 h 1321504"/>
              <a:gd name="connsiteX7" fmla="*/ 431800 w 491067"/>
              <a:gd name="connsiteY7" fmla="*/ 406400 h 1321504"/>
              <a:gd name="connsiteX8" fmla="*/ 448733 w 491067"/>
              <a:gd name="connsiteY8" fmla="*/ 364067 h 1321504"/>
              <a:gd name="connsiteX9" fmla="*/ 465667 w 491067"/>
              <a:gd name="connsiteY9" fmla="*/ 347133 h 1321504"/>
              <a:gd name="connsiteX10" fmla="*/ 491067 w 491067"/>
              <a:gd name="connsiteY10" fmla="*/ 279400 h 1321504"/>
              <a:gd name="connsiteX11" fmla="*/ 482600 w 491067"/>
              <a:gd name="connsiteY11" fmla="*/ 211667 h 1321504"/>
              <a:gd name="connsiteX12" fmla="*/ 465667 w 491067"/>
              <a:gd name="connsiteY12" fmla="*/ 177800 h 1321504"/>
              <a:gd name="connsiteX13" fmla="*/ 457200 w 491067"/>
              <a:gd name="connsiteY13" fmla="*/ 152400 h 1321504"/>
              <a:gd name="connsiteX14" fmla="*/ 448733 w 491067"/>
              <a:gd name="connsiteY14" fmla="*/ 110067 h 1321504"/>
              <a:gd name="connsiteX15" fmla="*/ 406400 w 491067"/>
              <a:gd name="connsiteY15" fmla="*/ 67733 h 1321504"/>
              <a:gd name="connsiteX16" fmla="*/ 381000 w 491067"/>
              <a:gd name="connsiteY16" fmla="*/ 33867 h 1321504"/>
              <a:gd name="connsiteX17" fmla="*/ 338667 w 491067"/>
              <a:gd name="connsiteY17" fmla="*/ 16933 h 1321504"/>
              <a:gd name="connsiteX18" fmla="*/ 313267 w 491067"/>
              <a:gd name="connsiteY18" fmla="*/ 0 h 1321504"/>
              <a:gd name="connsiteX19" fmla="*/ 169333 w 491067"/>
              <a:gd name="connsiteY19" fmla="*/ 25400 h 1321504"/>
              <a:gd name="connsiteX20" fmla="*/ 152400 w 491067"/>
              <a:gd name="connsiteY20" fmla="*/ 50800 h 1321504"/>
              <a:gd name="connsiteX21" fmla="*/ 101600 w 491067"/>
              <a:gd name="connsiteY21" fmla="*/ 84667 h 1321504"/>
              <a:gd name="connsiteX22" fmla="*/ 93133 w 491067"/>
              <a:gd name="connsiteY22" fmla="*/ 110067 h 1321504"/>
              <a:gd name="connsiteX23" fmla="*/ 42333 w 491067"/>
              <a:gd name="connsiteY23" fmla="*/ 177800 h 1321504"/>
              <a:gd name="connsiteX24" fmla="*/ 25400 w 491067"/>
              <a:gd name="connsiteY24" fmla="*/ 220133 h 1321504"/>
              <a:gd name="connsiteX25" fmla="*/ 0 w 491067"/>
              <a:gd name="connsiteY25" fmla="*/ 262467 h 1321504"/>
              <a:gd name="connsiteX26" fmla="*/ 16933 w 491067"/>
              <a:gd name="connsiteY26" fmla="*/ 431800 h 1321504"/>
              <a:gd name="connsiteX27" fmla="*/ 50800 w 491067"/>
              <a:gd name="connsiteY27" fmla="*/ 491067 h 1321504"/>
              <a:gd name="connsiteX28" fmla="*/ 59267 w 491067"/>
              <a:gd name="connsiteY28" fmla="*/ 516467 h 1321504"/>
              <a:gd name="connsiteX29" fmla="*/ 67733 w 491067"/>
              <a:gd name="connsiteY29" fmla="*/ 550333 h 1321504"/>
              <a:gd name="connsiteX30" fmla="*/ 84667 w 491067"/>
              <a:gd name="connsiteY30" fmla="*/ 567267 h 1321504"/>
              <a:gd name="connsiteX31" fmla="*/ 110067 w 491067"/>
              <a:gd name="connsiteY31" fmla="*/ 609600 h 1321504"/>
              <a:gd name="connsiteX32" fmla="*/ 118533 w 491067"/>
              <a:gd name="connsiteY32" fmla="*/ 635000 h 1321504"/>
              <a:gd name="connsiteX33" fmla="*/ 135467 w 491067"/>
              <a:gd name="connsiteY33" fmla="*/ 651933 h 1321504"/>
              <a:gd name="connsiteX34" fmla="*/ 186267 w 491067"/>
              <a:gd name="connsiteY34" fmla="*/ 677333 h 1321504"/>
              <a:gd name="connsiteX35" fmla="*/ 203200 w 491067"/>
              <a:gd name="connsiteY35" fmla="*/ 694267 h 1321504"/>
              <a:gd name="connsiteX36" fmla="*/ 287867 w 491067"/>
              <a:gd name="connsiteY36" fmla="*/ 711200 h 1321504"/>
              <a:gd name="connsiteX37" fmla="*/ 372533 w 491067"/>
              <a:gd name="connsiteY37" fmla="*/ 702733 h 1321504"/>
              <a:gd name="connsiteX38" fmla="*/ 397933 w 491067"/>
              <a:gd name="connsiteY38" fmla="*/ 685800 h 1321504"/>
              <a:gd name="connsiteX39" fmla="*/ 431800 w 491067"/>
              <a:gd name="connsiteY39" fmla="*/ 677333 h 1321504"/>
              <a:gd name="connsiteX40" fmla="*/ 482600 w 491067"/>
              <a:gd name="connsiteY40" fmla="*/ 745067 h 1321504"/>
              <a:gd name="connsiteX41" fmla="*/ 457200 w 491067"/>
              <a:gd name="connsiteY41" fmla="*/ 872067 h 1321504"/>
              <a:gd name="connsiteX42" fmla="*/ 423333 w 491067"/>
              <a:gd name="connsiteY42" fmla="*/ 880533 h 1321504"/>
              <a:gd name="connsiteX43" fmla="*/ 406400 w 491067"/>
              <a:gd name="connsiteY43" fmla="*/ 897467 h 1321504"/>
              <a:gd name="connsiteX44" fmla="*/ 372533 w 491067"/>
              <a:gd name="connsiteY44" fmla="*/ 914400 h 1321504"/>
              <a:gd name="connsiteX45" fmla="*/ 330200 w 491067"/>
              <a:gd name="connsiteY45" fmla="*/ 948267 h 1321504"/>
              <a:gd name="connsiteX46" fmla="*/ 321733 w 491067"/>
              <a:gd name="connsiteY46" fmla="*/ 973667 h 1321504"/>
              <a:gd name="connsiteX47" fmla="*/ 364067 w 491067"/>
              <a:gd name="connsiteY47" fmla="*/ 1092200 h 1321504"/>
              <a:gd name="connsiteX48" fmla="*/ 389467 w 491067"/>
              <a:gd name="connsiteY48" fmla="*/ 1109133 h 1321504"/>
              <a:gd name="connsiteX49" fmla="*/ 397933 w 491067"/>
              <a:gd name="connsiteY49" fmla="*/ 1134533 h 1321504"/>
              <a:gd name="connsiteX50" fmla="*/ 414867 w 491067"/>
              <a:gd name="connsiteY50" fmla="*/ 1159933 h 1321504"/>
              <a:gd name="connsiteX51" fmla="*/ 389467 w 491067"/>
              <a:gd name="connsiteY51" fmla="*/ 1202267 h 1321504"/>
              <a:gd name="connsiteX52" fmla="*/ 330200 w 491067"/>
              <a:gd name="connsiteY52" fmla="*/ 1278467 h 1321504"/>
              <a:gd name="connsiteX53" fmla="*/ 313267 w 491067"/>
              <a:gd name="connsiteY53" fmla="*/ 1320800 h 1321504"/>
              <a:gd name="connsiteX54" fmla="*/ 355600 w 491067"/>
              <a:gd name="connsiteY54" fmla="*/ 1303867 h 132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1067" h="1321504" extrusionOk="0">
                <a:moveTo>
                  <a:pt x="203200" y="237067"/>
                </a:moveTo>
                <a:cubicBezTo>
                  <a:pt x="206495" y="251849"/>
                  <a:pt x="211754" y="269552"/>
                  <a:pt x="211667" y="287867"/>
                </a:cubicBezTo>
                <a:cubicBezTo>
                  <a:pt x="212066" y="296915"/>
                  <a:pt x="218344" y="310696"/>
                  <a:pt x="220133" y="321733"/>
                </a:cubicBezTo>
                <a:cubicBezTo>
                  <a:pt x="222475" y="352235"/>
                  <a:pt x="224372" y="381650"/>
                  <a:pt x="228600" y="406400"/>
                </a:cubicBezTo>
                <a:cubicBezTo>
                  <a:pt x="229424" y="412793"/>
                  <a:pt x="279219" y="444121"/>
                  <a:pt x="287867" y="448733"/>
                </a:cubicBezTo>
                <a:cubicBezTo>
                  <a:pt x="313556" y="447693"/>
                  <a:pt x="347264" y="446054"/>
                  <a:pt x="372533" y="440267"/>
                </a:cubicBezTo>
                <a:cubicBezTo>
                  <a:pt x="383366" y="437383"/>
                  <a:pt x="391812" y="421098"/>
                  <a:pt x="406400" y="414867"/>
                </a:cubicBezTo>
                <a:cubicBezTo>
                  <a:pt x="416140" y="409573"/>
                  <a:pt x="423478" y="410071"/>
                  <a:pt x="431800" y="406400"/>
                </a:cubicBezTo>
                <a:cubicBezTo>
                  <a:pt x="439447" y="388622"/>
                  <a:pt x="443179" y="379821"/>
                  <a:pt x="448733" y="364067"/>
                </a:cubicBezTo>
                <a:cubicBezTo>
                  <a:pt x="451583" y="356147"/>
                  <a:pt x="462254" y="353809"/>
                  <a:pt x="465667" y="347133"/>
                </a:cubicBezTo>
                <a:cubicBezTo>
                  <a:pt x="482864" y="318866"/>
                  <a:pt x="483258" y="309730"/>
                  <a:pt x="491067" y="279400"/>
                </a:cubicBezTo>
                <a:cubicBezTo>
                  <a:pt x="486812" y="256500"/>
                  <a:pt x="493920" y="236072"/>
                  <a:pt x="482600" y="211667"/>
                </a:cubicBezTo>
                <a:cubicBezTo>
                  <a:pt x="478768" y="199051"/>
                  <a:pt x="471334" y="190343"/>
                  <a:pt x="465667" y="177800"/>
                </a:cubicBezTo>
                <a:cubicBezTo>
                  <a:pt x="459628" y="170438"/>
                  <a:pt x="459105" y="162237"/>
                  <a:pt x="457200" y="152400"/>
                </a:cubicBezTo>
                <a:cubicBezTo>
                  <a:pt x="451505" y="138326"/>
                  <a:pt x="456726" y="121156"/>
                  <a:pt x="448733" y="110067"/>
                </a:cubicBezTo>
                <a:cubicBezTo>
                  <a:pt x="437218" y="94403"/>
                  <a:pt x="422759" y="79796"/>
                  <a:pt x="406400" y="67733"/>
                </a:cubicBezTo>
                <a:cubicBezTo>
                  <a:pt x="396554" y="60052"/>
                  <a:pt x="391793" y="42651"/>
                  <a:pt x="381000" y="33867"/>
                </a:cubicBezTo>
                <a:cubicBezTo>
                  <a:pt x="367277" y="24770"/>
                  <a:pt x="351383" y="20013"/>
                  <a:pt x="338667" y="16933"/>
                </a:cubicBezTo>
                <a:cubicBezTo>
                  <a:pt x="329116" y="12863"/>
                  <a:pt x="322202" y="5969"/>
                  <a:pt x="313267" y="0"/>
                </a:cubicBezTo>
                <a:cubicBezTo>
                  <a:pt x="274995" y="3203"/>
                  <a:pt x="211193" y="-2231"/>
                  <a:pt x="169333" y="25400"/>
                </a:cubicBezTo>
                <a:cubicBezTo>
                  <a:pt x="161094" y="31159"/>
                  <a:pt x="159535" y="42675"/>
                  <a:pt x="152400" y="50800"/>
                </a:cubicBezTo>
                <a:cubicBezTo>
                  <a:pt x="137084" y="64202"/>
                  <a:pt x="101600" y="84667"/>
                  <a:pt x="101600" y="84667"/>
                </a:cubicBezTo>
                <a:cubicBezTo>
                  <a:pt x="98949" y="95560"/>
                  <a:pt x="97603" y="102728"/>
                  <a:pt x="93133" y="110067"/>
                </a:cubicBezTo>
                <a:cubicBezTo>
                  <a:pt x="69273" y="153139"/>
                  <a:pt x="67867" y="151982"/>
                  <a:pt x="42333" y="177800"/>
                </a:cubicBezTo>
                <a:cubicBezTo>
                  <a:pt x="34279" y="191377"/>
                  <a:pt x="32232" y="209767"/>
                  <a:pt x="25400" y="220133"/>
                </a:cubicBezTo>
                <a:cubicBezTo>
                  <a:pt x="-5933" y="289054"/>
                  <a:pt x="42854" y="190113"/>
                  <a:pt x="0" y="262467"/>
                </a:cubicBezTo>
                <a:cubicBezTo>
                  <a:pt x="-4186" y="285126"/>
                  <a:pt x="5279" y="393072"/>
                  <a:pt x="16933" y="431800"/>
                </a:cubicBezTo>
                <a:cubicBezTo>
                  <a:pt x="35103" y="478122"/>
                  <a:pt x="38100" y="452648"/>
                  <a:pt x="50800" y="491067"/>
                </a:cubicBezTo>
                <a:cubicBezTo>
                  <a:pt x="55216" y="497965"/>
                  <a:pt x="55236" y="507462"/>
                  <a:pt x="59267" y="516467"/>
                </a:cubicBezTo>
                <a:cubicBezTo>
                  <a:pt x="60007" y="529257"/>
                  <a:pt x="63054" y="539321"/>
                  <a:pt x="67733" y="550333"/>
                </a:cubicBezTo>
                <a:cubicBezTo>
                  <a:pt x="71608" y="557189"/>
                  <a:pt x="79930" y="562101"/>
                  <a:pt x="84667" y="567267"/>
                </a:cubicBezTo>
                <a:cubicBezTo>
                  <a:pt x="110107" y="629869"/>
                  <a:pt x="67093" y="535396"/>
                  <a:pt x="110067" y="609600"/>
                </a:cubicBezTo>
                <a:cubicBezTo>
                  <a:pt x="113145" y="616807"/>
                  <a:pt x="115257" y="627468"/>
                  <a:pt x="118533" y="635000"/>
                </a:cubicBezTo>
                <a:cubicBezTo>
                  <a:pt x="122554" y="641433"/>
                  <a:pt x="130666" y="645418"/>
                  <a:pt x="135467" y="651933"/>
                </a:cubicBezTo>
                <a:cubicBezTo>
                  <a:pt x="158625" y="670927"/>
                  <a:pt x="159707" y="668643"/>
                  <a:pt x="186267" y="677333"/>
                </a:cubicBezTo>
                <a:cubicBezTo>
                  <a:pt x="192189" y="682921"/>
                  <a:pt x="197345" y="691061"/>
                  <a:pt x="203200" y="694267"/>
                </a:cubicBezTo>
                <a:cubicBezTo>
                  <a:pt x="216992" y="700638"/>
                  <a:pt x="281752" y="709613"/>
                  <a:pt x="287867" y="711200"/>
                </a:cubicBezTo>
                <a:cubicBezTo>
                  <a:pt x="313914" y="705788"/>
                  <a:pt x="348596" y="713702"/>
                  <a:pt x="372533" y="702733"/>
                </a:cubicBezTo>
                <a:cubicBezTo>
                  <a:pt x="384772" y="700491"/>
                  <a:pt x="388414" y="690283"/>
                  <a:pt x="397933" y="685800"/>
                </a:cubicBezTo>
                <a:cubicBezTo>
                  <a:pt x="406773" y="681195"/>
                  <a:pt x="422378" y="680597"/>
                  <a:pt x="431800" y="677333"/>
                </a:cubicBezTo>
                <a:cubicBezTo>
                  <a:pt x="470123" y="719661"/>
                  <a:pt x="454488" y="690946"/>
                  <a:pt x="482600" y="745067"/>
                </a:cubicBezTo>
                <a:cubicBezTo>
                  <a:pt x="480999" y="749644"/>
                  <a:pt x="493550" y="839411"/>
                  <a:pt x="457200" y="872067"/>
                </a:cubicBezTo>
                <a:cubicBezTo>
                  <a:pt x="448276" y="875937"/>
                  <a:pt x="435481" y="878144"/>
                  <a:pt x="423333" y="880533"/>
                </a:cubicBezTo>
                <a:cubicBezTo>
                  <a:pt x="418307" y="886827"/>
                  <a:pt x="412820" y="892082"/>
                  <a:pt x="406400" y="897467"/>
                </a:cubicBezTo>
                <a:cubicBezTo>
                  <a:pt x="395161" y="904705"/>
                  <a:pt x="383837" y="903729"/>
                  <a:pt x="372533" y="914400"/>
                </a:cubicBezTo>
                <a:cubicBezTo>
                  <a:pt x="322494" y="958221"/>
                  <a:pt x="402607" y="932355"/>
                  <a:pt x="330200" y="948267"/>
                </a:cubicBezTo>
                <a:cubicBezTo>
                  <a:pt x="328569" y="958576"/>
                  <a:pt x="321960" y="964916"/>
                  <a:pt x="321733" y="973667"/>
                </a:cubicBezTo>
                <a:cubicBezTo>
                  <a:pt x="323170" y="1010756"/>
                  <a:pt x="337978" y="1079803"/>
                  <a:pt x="364067" y="1092200"/>
                </a:cubicBezTo>
                <a:cubicBezTo>
                  <a:pt x="373521" y="1096317"/>
                  <a:pt x="378766" y="1105935"/>
                  <a:pt x="389467" y="1109133"/>
                </a:cubicBezTo>
                <a:cubicBezTo>
                  <a:pt x="393990" y="1115661"/>
                  <a:pt x="394555" y="1124224"/>
                  <a:pt x="397933" y="1134533"/>
                </a:cubicBezTo>
                <a:cubicBezTo>
                  <a:pt x="403627" y="1143641"/>
                  <a:pt x="411889" y="1150519"/>
                  <a:pt x="414867" y="1159933"/>
                </a:cubicBezTo>
                <a:cubicBezTo>
                  <a:pt x="414811" y="1179013"/>
                  <a:pt x="400254" y="1189583"/>
                  <a:pt x="389467" y="1202267"/>
                </a:cubicBezTo>
                <a:cubicBezTo>
                  <a:pt x="325984" y="1290660"/>
                  <a:pt x="391794" y="1226128"/>
                  <a:pt x="330200" y="1278467"/>
                </a:cubicBezTo>
                <a:cubicBezTo>
                  <a:pt x="324197" y="1292751"/>
                  <a:pt x="312867" y="1303752"/>
                  <a:pt x="313267" y="1320800"/>
                </a:cubicBezTo>
                <a:cubicBezTo>
                  <a:pt x="314455" y="1326082"/>
                  <a:pt x="352066" y="1305405"/>
                  <a:pt x="355600" y="1303867"/>
                </a:cubicBezTo>
              </a:path>
            </a:pathLst>
          </a:custGeom>
          <a:noFill/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61730760">
                  <a:custGeom>
                    <a:avLst/>
                    <a:gdLst>
                      <a:gd name="connsiteX0" fmla="*/ 203200 w 491067"/>
                      <a:gd name="connsiteY0" fmla="*/ 237067 h 1321504"/>
                      <a:gd name="connsiteX1" fmla="*/ 211667 w 491067"/>
                      <a:gd name="connsiteY1" fmla="*/ 287867 h 1321504"/>
                      <a:gd name="connsiteX2" fmla="*/ 220133 w 491067"/>
                      <a:gd name="connsiteY2" fmla="*/ 321733 h 1321504"/>
                      <a:gd name="connsiteX3" fmla="*/ 228600 w 491067"/>
                      <a:gd name="connsiteY3" fmla="*/ 406400 h 1321504"/>
                      <a:gd name="connsiteX4" fmla="*/ 287867 w 491067"/>
                      <a:gd name="connsiteY4" fmla="*/ 448733 h 1321504"/>
                      <a:gd name="connsiteX5" fmla="*/ 372533 w 491067"/>
                      <a:gd name="connsiteY5" fmla="*/ 440267 h 1321504"/>
                      <a:gd name="connsiteX6" fmla="*/ 406400 w 491067"/>
                      <a:gd name="connsiteY6" fmla="*/ 414867 h 1321504"/>
                      <a:gd name="connsiteX7" fmla="*/ 431800 w 491067"/>
                      <a:gd name="connsiteY7" fmla="*/ 406400 h 1321504"/>
                      <a:gd name="connsiteX8" fmla="*/ 448733 w 491067"/>
                      <a:gd name="connsiteY8" fmla="*/ 364067 h 1321504"/>
                      <a:gd name="connsiteX9" fmla="*/ 465667 w 491067"/>
                      <a:gd name="connsiteY9" fmla="*/ 347133 h 1321504"/>
                      <a:gd name="connsiteX10" fmla="*/ 491067 w 491067"/>
                      <a:gd name="connsiteY10" fmla="*/ 279400 h 1321504"/>
                      <a:gd name="connsiteX11" fmla="*/ 482600 w 491067"/>
                      <a:gd name="connsiteY11" fmla="*/ 211667 h 1321504"/>
                      <a:gd name="connsiteX12" fmla="*/ 465667 w 491067"/>
                      <a:gd name="connsiteY12" fmla="*/ 177800 h 1321504"/>
                      <a:gd name="connsiteX13" fmla="*/ 457200 w 491067"/>
                      <a:gd name="connsiteY13" fmla="*/ 152400 h 1321504"/>
                      <a:gd name="connsiteX14" fmla="*/ 448733 w 491067"/>
                      <a:gd name="connsiteY14" fmla="*/ 110067 h 1321504"/>
                      <a:gd name="connsiteX15" fmla="*/ 406400 w 491067"/>
                      <a:gd name="connsiteY15" fmla="*/ 67733 h 1321504"/>
                      <a:gd name="connsiteX16" fmla="*/ 381000 w 491067"/>
                      <a:gd name="connsiteY16" fmla="*/ 33867 h 1321504"/>
                      <a:gd name="connsiteX17" fmla="*/ 338667 w 491067"/>
                      <a:gd name="connsiteY17" fmla="*/ 16933 h 1321504"/>
                      <a:gd name="connsiteX18" fmla="*/ 313267 w 491067"/>
                      <a:gd name="connsiteY18" fmla="*/ 0 h 1321504"/>
                      <a:gd name="connsiteX19" fmla="*/ 169333 w 491067"/>
                      <a:gd name="connsiteY19" fmla="*/ 25400 h 1321504"/>
                      <a:gd name="connsiteX20" fmla="*/ 152400 w 491067"/>
                      <a:gd name="connsiteY20" fmla="*/ 50800 h 1321504"/>
                      <a:gd name="connsiteX21" fmla="*/ 101600 w 491067"/>
                      <a:gd name="connsiteY21" fmla="*/ 84667 h 1321504"/>
                      <a:gd name="connsiteX22" fmla="*/ 93133 w 491067"/>
                      <a:gd name="connsiteY22" fmla="*/ 110067 h 1321504"/>
                      <a:gd name="connsiteX23" fmla="*/ 42333 w 491067"/>
                      <a:gd name="connsiteY23" fmla="*/ 177800 h 1321504"/>
                      <a:gd name="connsiteX24" fmla="*/ 25400 w 491067"/>
                      <a:gd name="connsiteY24" fmla="*/ 220133 h 1321504"/>
                      <a:gd name="connsiteX25" fmla="*/ 0 w 491067"/>
                      <a:gd name="connsiteY25" fmla="*/ 262467 h 1321504"/>
                      <a:gd name="connsiteX26" fmla="*/ 16933 w 491067"/>
                      <a:gd name="connsiteY26" fmla="*/ 431800 h 1321504"/>
                      <a:gd name="connsiteX27" fmla="*/ 50800 w 491067"/>
                      <a:gd name="connsiteY27" fmla="*/ 491067 h 1321504"/>
                      <a:gd name="connsiteX28" fmla="*/ 59267 w 491067"/>
                      <a:gd name="connsiteY28" fmla="*/ 516467 h 1321504"/>
                      <a:gd name="connsiteX29" fmla="*/ 67733 w 491067"/>
                      <a:gd name="connsiteY29" fmla="*/ 550333 h 1321504"/>
                      <a:gd name="connsiteX30" fmla="*/ 84667 w 491067"/>
                      <a:gd name="connsiteY30" fmla="*/ 567267 h 1321504"/>
                      <a:gd name="connsiteX31" fmla="*/ 110067 w 491067"/>
                      <a:gd name="connsiteY31" fmla="*/ 609600 h 1321504"/>
                      <a:gd name="connsiteX32" fmla="*/ 118533 w 491067"/>
                      <a:gd name="connsiteY32" fmla="*/ 635000 h 1321504"/>
                      <a:gd name="connsiteX33" fmla="*/ 135467 w 491067"/>
                      <a:gd name="connsiteY33" fmla="*/ 651933 h 1321504"/>
                      <a:gd name="connsiteX34" fmla="*/ 186267 w 491067"/>
                      <a:gd name="connsiteY34" fmla="*/ 677333 h 1321504"/>
                      <a:gd name="connsiteX35" fmla="*/ 203200 w 491067"/>
                      <a:gd name="connsiteY35" fmla="*/ 694267 h 1321504"/>
                      <a:gd name="connsiteX36" fmla="*/ 287867 w 491067"/>
                      <a:gd name="connsiteY36" fmla="*/ 711200 h 1321504"/>
                      <a:gd name="connsiteX37" fmla="*/ 372533 w 491067"/>
                      <a:gd name="connsiteY37" fmla="*/ 702733 h 1321504"/>
                      <a:gd name="connsiteX38" fmla="*/ 397933 w 491067"/>
                      <a:gd name="connsiteY38" fmla="*/ 685800 h 1321504"/>
                      <a:gd name="connsiteX39" fmla="*/ 431800 w 491067"/>
                      <a:gd name="connsiteY39" fmla="*/ 677333 h 1321504"/>
                      <a:gd name="connsiteX40" fmla="*/ 482600 w 491067"/>
                      <a:gd name="connsiteY40" fmla="*/ 745067 h 1321504"/>
                      <a:gd name="connsiteX41" fmla="*/ 457200 w 491067"/>
                      <a:gd name="connsiteY41" fmla="*/ 872067 h 1321504"/>
                      <a:gd name="connsiteX42" fmla="*/ 423333 w 491067"/>
                      <a:gd name="connsiteY42" fmla="*/ 880533 h 1321504"/>
                      <a:gd name="connsiteX43" fmla="*/ 406400 w 491067"/>
                      <a:gd name="connsiteY43" fmla="*/ 897467 h 1321504"/>
                      <a:gd name="connsiteX44" fmla="*/ 372533 w 491067"/>
                      <a:gd name="connsiteY44" fmla="*/ 914400 h 1321504"/>
                      <a:gd name="connsiteX45" fmla="*/ 330200 w 491067"/>
                      <a:gd name="connsiteY45" fmla="*/ 948267 h 1321504"/>
                      <a:gd name="connsiteX46" fmla="*/ 321733 w 491067"/>
                      <a:gd name="connsiteY46" fmla="*/ 973667 h 1321504"/>
                      <a:gd name="connsiteX47" fmla="*/ 364067 w 491067"/>
                      <a:gd name="connsiteY47" fmla="*/ 1092200 h 1321504"/>
                      <a:gd name="connsiteX48" fmla="*/ 389467 w 491067"/>
                      <a:gd name="connsiteY48" fmla="*/ 1109133 h 1321504"/>
                      <a:gd name="connsiteX49" fmla="*/ 397933 w 491067"/>
                      <a:gd name="connsiteY49" fmla="*/ 1134533 h 1321504"/>
                      <a:gd name="connsiteX50" fmla="*/ 414867 w 491067"/>
                      <a:gd name="connsiteY50" fmla="*/ 1159933 h 1321504"/>
                      <a:gd name="connsiteX51" fmla="*/ 389467 w 491067"/>
                      <a:gd name="connsiteY51" fmla="*/ 1202267 h 1321504"/>
                      <a:gd name="connsiteX52" fmla="*/ 330200 w 491067"/>
                      <a:gd name="connsiteY52" fmla="*/ 1278467 h 1321504"/>
                      <a:gd name="connsiteX53" fmla="*/ 313267 w 491067"/>
                      <a:gd name="connsiteY53" fmla="*/ 1320800 h 1321504"/>
                      <a:gd name="connsiteX54" fmla="*/ 355600 w 491067"/>
                      <a:gd name="connsiteY54" fmla="*/ 1303867 h 1321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491067" h="1321504">
                        <a:moveTo>
                          <a:pt x="203200" y="237067"/>
                        </a:moveTo>
                        <a:cubicBezTo>
                          <a:pt x="206022" y="254000"/>
                          <a:pt x="208300" y="271033"/>
                          <a:pt x="211667" y="287867"/>
                        </a:cubicBezTo>
                        <a:cubicBezTo>
                          <a:pt x="213949" y="299277"/>
                          <a:pt x="218487" y="310214"/>
                          <a:pt x="220133" y="321733"/>
                        </a:cubicBezTo>
                        <a:cubicBezTo>
                          <a:pt x="224144" y="349811"/>
                          <a:pt x="218418" y="379927"/>
                          <a:pt x="228600" y="406400"/>
                        </a:cubicBezTo>
                        <a:cubicBezTo>
                          <a:pt x="230411" y="411108"/>
                          <a:pt x="279712" y="443296"/>
                          <a:pt x="287867" y="448733"/>
                        </a:cubicBezTo>
                        <a:cubicBezTo>
                          <a:pt x="316089" y="445911"/>
                          <a:pt x="345262" y="448059"/>
                          <a:pt x="372533" y="440267"/>
                        </a:cubicBezTo>
                        <a:cubicBezTo>
                          <a:pt x="386101" y="436390"/>
                          <a:pt x="394148" y="421868"/>
                          <a:pt x="406400" y="414867"/>
                        </a:cubicBezTo>
                        <a:cubicBezTo>
                          <a:pt x="414149" y="410439"/>
                          <a:pt x="423333" y="409222"/>
                          <a:pt x="431800" y="406400"/>
                        </a:cubicBezTo>
                        <a:cubicBezTo>
                          <a:pt x="437444" y="392289"/>
                          <a:pt x="441193" y="377263"/>
                          <a:pt x="448733" y="364067"/>
                        </a:cubicBezTo>
                        <a:cubicBezTo>
                          <a:pt x="452694" y="357136"/>
                          <a:pt x="461239" y="353775"/>
                          <a:pt x="465667" y="347133"/>
                        </a:cubicBezTo>
                        <a:cubicBezTo>
                          <a:pt x="483376" y="320569"/>
                          <a:pt x="483621" y="309183"/>
                          <a:pt x="491067" y="279400"/>
                        </a:cubicBezTo>
                        <a:cubicBezTo>
                          <a:pt x="488245" y="256822"/>
                          <a:pt x="488119" y="233741"/>
                          <a:pt x="482600" y="211667"/>
                        </a:cubicBezTo>
                        <a:cubicBezTo>
                          <a:pt x="479539" y="199422"/>
                          <a:pt x="470639" y="189401"/>
                          <a:pt x="465667" y="177800"/>
                        </a:cubicBezTo>
                        <a:cubicBezTo>
                          <a:pt x="462151" y="169597"/>
                          <a:pt x="459365" y="161058"/>
                          <a:pt x="457200" y="152400"/>
                        </a:cubicBezTo>
                        <a:cubicBezTo>
                          <a:pt x="453710" y="138439"/>
                          <a:pt x="456137" y="122407"/>
                          <a:pt x="448733" y="110067"/>
                        </a:cubicBezTo>
                        <a:cubicBezTo>
                          <a:pt x="438466" y="92955"/>
                          <a:pt x="418374" y="83698"/>
                          <a:pt x="406400" y="67733"/>
                        </a:cubicBezTo>
                        <a:cubicBezTo>
                          <a:pt x="397933" y="56444"/>
                          <a:pt x="392289" y="42334"/>
                          <a:pt x="381000" y="33867"/>
                        </a:cubicBezTo>
                        <a:cubicBezTo>
                          <a:pt x="368842" y="24748"/>
                          <a:pt x="352261" y="23730"/>
                          <a:pt x="338667" y="16933"/>
                        </a:cubicBezTo>
                        <a:cubicBezTo>
                          <a:pt x="329566" y="12382"/>
                          <a:pt x="321734" y="5644"/>
                          <a:pt x="313267" y="0"/>
                        </a:cubicBezTo>
                        <a:cubicBezTo>
                          <a:pt x="276417" y="2835"/>
                          <a:pt x="206683" y="-5725"/>
                          <a:pt x="169333" y="25400"/>
                        </a:cubicBezTo>
                        <a:cubicBezTo>
                          <a:pt x="161516" y="31914"/>
                          <a:pt x="160058" y="44099"/>
                          <a:pt x="152400" y="50800"/>
                        </a:cubicBezTo>
                        <a:cubicBezTo>
                          <a:pt x="137084" y="64202"/>
                          <a:pt x="101600" y="84667"/>
                          <a:pt x="101600" y="84667"/>
                        </a:cubicBezTo>
                        <a:cubicBezTo>
                          <a:pt x="98778" y="93134"/>
                          <a:pt x="97467" y="102265"/>
                          <a:pt x="93133" y="110067"/>
                        </a:cubicBezTo>
                        <a:cubicBezTo>
                          <a:pt x="69197" y="153152"/>
                          <a:pt x="68026" y="152108"/>
                          <a:pt x="42333" y="177800"/>
                        </a:cubicBezTo>
                        <a:cubicBezTo>
                          <a:pt x="36689" y="191911"/>
                          <a:pt x="32940" y="206937"/>
                          <a:pt x="25400" y="220133"/>
                        </a:cubicBezTo>
                        <a:cubicBezTo>
                          <a:pt x="-11791" y="285219"/>
                          <a:pt x="26585" y="182714"/>
                          <a:pt x="0" y="262467"/>
                        </a:cubicBezTo>
                        <a:cubicBezTo>
                          <a:pt x="1174" y="280076"/>
                          <a:pt x="2945" y="389837"/>
                          <a:pt x="16933" y="431800"/>
                        </a:cubicBezTo>
                        <a:cubicBezTo>
                          <a:pt x="31774" y="476324"/>
                          <a:pt x="32222" y="453911"/>
                          <a:pt x="50800" y="491067"/>
                        </a:cubicBezTo>
                        <a:cubicBezTo>
                          <a:pt x="54791" y="499049"/>
                          <a:pt x="56815" y="507886"/>
                          <a:pt x="59267" y="516467"/>
                        </a:cubicBezTo>
                        <a:cubicBezTo>
                          <a:pt x="62464" y="527655"/>
                          <a:pt x="62529" y="539925"/>
                          <a:pt x="67733" y="550333"/>
                        </a:cubicBezTo>
                        <a:cubicBezTo>
                          <a:pt x="71303" y="557473"/>
                          <a:pt x="79022" y="561622"/>
                          <a:pt x="84667" y="567267"/>
                        </a:cubicBezTo>
                        <a:cubicBezTo>
                          <a:pt x="108650" y="639220"/>
                          <a:pt x="75201" y="551491"/>
                          <a:pt x="110067" y="609600"/>
                        </a:cubicBezTo>
                        <a:cubicBezTo>
                          <a:pt x="114659" y="617253"/>
                          <a:pt x="113941" y="627347"/>
                          <a:pt x="118533" y="635000"/>
                        </a:cubicBezTo>
                        <a:cubicBezTo>
                          <a:pt x="122640" y="641845"/>
                          <a:pt x="129234" y="646946"/>
                          <a:pt x="135467" y="651933"/>
                        </a:cubicBezTo>
                        <a:cubicBezTo>
                          <a:pt x="158916" y="670692"/>
                          <a:pt x="159437" y="668390"/>
                          <a:pt x="186267" y="677333"/>
                        </a:cubicBezTo>
                        <a:cubicBezTo>
                          <a:pt x="191911" y="682978"/>
                          <a:pt x="196060" y="690697"/>
                          <a:pt x="203200" y="694267"/>
                        </a:cubicBezTo>
                        <a:cubicBezTo>
                          <a:pt x="215826" y="700580"/>
                          <a:pt x="281495" y="710138"/>
                          <a:pt x="287867" y="711200"/>
                        </a:cubicBezTo>
                        <a:cubicBezTo>
                          <a:pt x="316089" y="708378"/>
                          <a:pt x="344897" y="709111"/>
                          <a:pt x="372533" y="702733"/>
                        </a:cubicBezTo>
                        <a:cubicBezTo>
                          <a:pt x="382448" y="700445"/>
                          <a:pt x="388580" y="689808"/>
                          <a:pt x="397933" y="685800"/>
                        </a:cubicBezTo>
                        <a:cubicBezTo>
                          <a:pt x="408629" y="681216"/>
                          <a:pt x="420511" y="680155"/>
                          <a:pt x="431800" y="677333"/>
                        </a:cubicBezTo>
                        <a:cubicBezTo>
                          <a:pt x="474592" y="720125"/>
                          <a:pt x="458527" y="696920"/>
                          <a:pt x="482600" y="745067"/>
                        </a:cubicBezTo>
                        <a:cubicBezTo>
                          <a:pt x="482076" y="751353"/>
                          <a:pt x="490352" y="849966"/>
                          <a:pt x="457200" y="872067"/>
                        </a:cubicBezTo>
                        <a:cubicBezTo>
                          <a:pt x="447518" y="878522"/>
                          <a:pt x="434622" y="877711"/>
                          <a:pt x="423333" y="880533"/>
                        </a:cubicBezTo>
                        <a:cubicBezTo>
                          <a:pt x="417689" y="886178"/>
                          <a:pt x="413042" y="893039"/>
                          <a:pt x="406400" y="897467"/>
                        </a:cubicBezTo>
                        <a:cubicBezTo>
                          <a:pt x="395898" y="904468"/>
                          <a:pt x="382229" y="906320"/>
                          <a:pt x="372533" y="914400"/>
                        </a:cubicBezTo>
                        <a:cubicBezTo>
                          <a:pt x="321469" y="956953"/>
                          <a:pt x="390847" y="928051"/>
                          <a:pt x="330200" y="948267"/>
                        </a:cubicBezTo>
                        <a:cubicBezTo>
                          <a:pt x="327378" y="956734"/>
                          <a:pt x="321733" y="964742"/>
                          <a:pt x="321733" y="973667"/>
                        </a:cubicBezTo>
                        <a:cubicBezTo>
                          <a:pt x="321733" y="1003284"/>
                          <a:pt x="341075" y="1076872"/>
                          <a:pt x="364067" y="1092200"/>
                        </a:cubicBezTo>
                        <a:lnTo>
                          <a:pt x="389467" y="1109133"/>
                        </a:lnTo>
                        <a:cubicBezTo>
                          <a:pt x="392289" y="1117600"/>
                          <a:pt x="393942" y="1126551"/>
                          <a:pt x="397933" y="1134533"/>
                        </a:cubicBezTo>
                        <a:cubicBezTo>
                          <a:pt x="402484" y="1143635"/>
                          <a:pt x="413194" y="1149896"/>
                          <a:pt x="414867" y="1159933"/>
                        </a:cubicBezTo>
                        <a:cubicBezTo>
                          <a:pt x="418546" y="1182006"/>
                          <a:pt x="399589" y="1188771"/>
                          <a:pt x="389467" y="1202267"/>
                        </a:cubicBezTo>
                        <a:cubicBezTo>
                          <a:pt x="328708" y="1283280"/>
                          <a:pt x="381905" y="1226762"/>
                          <a:pt x="330200" y="1278467"/>
                        </a:cubicBezTo>
                        <a:cubicBezTo>
                          <a:pt x="324556" y="1292578"/>
                          <a:pt x="309581" y="1306056"/>
                          <a:pt x="313267" y="1320800"/>
                        </a:cubicBezTo>
                        <a:cubicBezTo>
                          <a:pt x="314429" y="1325449"/>
                          <a:pt x="352056" y="1305639"/>
                          <a:pt x="355600" y="1303867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xmlns="" id="{B10274FE-E4A2-4B25-8694-46CD4DE33C21}"/>
              </a:ext>
            </a:extLst>
          </p:cNvPr>
          <p:cNvSpPr/>
          <p:nvPr/>
        </p:nvSpPr>
        <p:spPr>
          <a:xfrm flipH="1">
            <a:off x="1848646" y="3008920"/>
            <a:ext cx="563000" cy="1321504"/>
          </a:xfrm>
          <a:custGeom>
            <a:avLst/>
            <a:gdLst>
              <a:gd name="connsiteX0" fmla="*/ 232965 w 563000"/>
              <a:gd name="connsiteY0" fmla="*/ 237067 h 1321504"/>
              <a:gd name="connsiteX1" fmla="*/ 242672 w 563000"/>
              <a:gd name="connsiteY1" fmla="*/ 287867 h 1321504"/>
              <a:gd name="connsiteX2" fmla="*/ 252378 w 563000"/>
              <a:gd name="connsiteY2" fmla="*/ 321733 h 1321504"/>
              <a:gd name="connsiteX3" fmla="*/ 262086 w 563000"/>
              <a:gd name="connsiteY3" fmla="*/ 406400 h 1321504"/>
              <a:gd name="connsiteX4" fmla="*/ 330034 w 563000"/>
              <a:gd name="connsiteY4" fmla="*/ 448733 h 1321504"/>
              <a:gd name="connsiteX5" fmla="*/ 427102 w 563000"/>
              <a:gd name="connsiteY5" fmla="*/ 440267 h 1321504"/>
              <a:gd name="connsiteX6" fmla="*/ 465930 w 563000"/>
              <a:gd name="connsiteY6" fmla="*/ 414867 h 1321504"/>
              <a:gd name="connsiteX7" fmla="*/ 495051 w 563000"/>
              <a:gd name="connsiteY7" fmla="*/ 406400 h 1321504"/>
              <a:gd name="connsiteX8" fmla="*/ 514464 w 563000"/>
              <a:gd name="connsiteY8" fmla="*/ 364067 h 1321504"/>
              <a:gd name="connsiteX9" fmla="*/ 533879 w 563000"/>
              <a:gd name="connsiteY9" fmla="*/ 347133 h 1321504"/>
              <a:gd name="connsiteX10" fmla="*/ 563000 w 563000"/>
              <a:gd name="connsiteY10" fmla="*/ 279400 h 1321504"/>
              <a:gd name="connsiteX11" fmla="*/ 553292 w 563000"/>
              <a:gd name="connsiteY11" fmla="*/ 211667 h 1321504"/>
              <a:gd name="connsiteX12" fmla="*/ 533879 w 563000"/>
              <a:gd name="connsiteY12" fmla="*/ 177800 h 1321504"/>
              <a:gd name="connsiteX13" fmla="*/ 524172 w 563000"/>
              <a:gd name="connsiteY13" fmla="*/ 152400 h 1321504"/>
              <a:gd name="connsiteX14" fmla="*/ 514464 w 563000"/>
              <a:gd name="connsiteY14" fmla="*/ 110067 h 1321504"/>
              <a:gd name="connsiteX15" fmla="*/ 465930 w 563000"/>
              <a:gd name="connsiteY15" fmla="*/ 67733 h 1321504"/>
              <a:gd name="connsiteX16" fmla="*/ 436810 w 563000"/>
              <a:gd name="connsiteY16" fmla="*/ 33867 h 1321504"/>
              <a:gd name="connsiteX17" fmla="*/ 388275 w 563000"/>
              <a:gd name="connsiteY17" fmla="*/ 16933 h 1321504"/>
              <a:gd name="connsiteX18" fmla="*/ 359155 w 563000"/>
              <a:gd name="connsiteY18" fmla="*/ 0 h 1321504"/>
              <a:gd name="connsiteX19" fmla="*/ 194137 w 563000"/>
              <a:gd name="connsiteY19" fmla="*/ 25400 h 1321504"/>
              <a:gd name="connsiteX20" fmla="*/ 174724 w 563000"/>
              <a:gd name="connsiteY20" fmla="*/ 50800 h 1321504"/>
              <a:gd name="connsiteX21" fmla="*/ 116482 w 563000"/>
              <a:gd name="connsiteY21" fmla="*/ 84667 h 1321504"/>
              <a:gd name="connsiteX22" fmla="*/ 106775 w 563000"/>
              <a:gd name="connsiteY22" fmla="*/ 110067 h 1321504"/>
              <a:gd name="connsiteX23" fmla="*/ 48534 w 563000"/>
              <a:gd name="connsiteY23" fmla="*/ 177800 h 1321504"/>
              <a:gd name="connsiteX24" fmla="*/ 29120 w 563000"/>
              <a:gd name="connsiteY24" fmla="*/ 220133 h 1321504"/>
              <a:gd name="connsiteX25" fmla="*/ 0 w 563000"/>
              <a:gd name="connsiteY25" fmla="*/ 262467 h 1321504"/>
              <a:gd name="connsiteX26" fmla="*/ 19413 w 563000"/>
              <a:gd name="connsiteY26" fmla="*/ 431800 h 1321504"/>
              <a:gd name="connsiteX27" fmla="*/ 58241 w 563000"/>
              <a:gd name="connsiteY27" fmla="*/ 491067 h 1321504"/>
              <a:gd name="connsiteX28" fmla="*/ 67948 w 563000"/>
              <a:gd name="connsiteY28" fmla="*/ 516467 h 1321504"/>
              <a:gd name="connsiteX29" fmla="*/ 77654 w 563000"/>
              <a:gd name="connsiteY29" fmla="*/ 550333 h 1321504"/>
              <a:gd name="connsiteX30" fmla="*/ 97069 w 563000"/>
              <a:gd name="connsiteY30" fmla="*/ 567267 h 1321504"/>
              <a:gd name="connsiteX31" fmla="*/ 126189 w 563000"/>
              <a:gd name="connsiteY31" fmla="*/ 609600 h 1321504"/>
              <a:gd name="connsiteX32" fmla="*/ 135896 w 563000"/>
              <a:gd name="connsiteY32" fmla="*/ 635000 h 1321504"/>
              <a:gd name="connsiteX33" fmla="*/ 155310 w 563000"/>
              <a:gd name="connsiteY33" fmla="*/ 651933 h 1321504"/>
              <a:gd name="connsiteX34" fmla="*/ 213551 w 563000"/>
              <a:gd name="connsiteY34" fmla="*/ 677333 h 1321504"/>
              <a:gd name="connsiteX35" fmla="*/ 232965 w 563000"/>
              <a:gd name="connsiteY35" fmla="*/ 694267 h 1321504"/>
              <a:gd name="connsiteX36" fmla="*/ 330034 w 563000"/>
              <a:gd name="connsiteY36" fmla="*/ 711200 h 1321504"/>
              <a:gd name="connsiteX37" fmla="*/ 427102 w 563000"/>
              <a:gd name="connsiteY37" fmla="*/ 702733 h 1321504"/>
              <a:gd name="connsiteX38" fmla="*/ 456223 w 563000"/>
              <a:gd name="connsiteY38" fmla="*/ 685800 h 1321504"/>
              <a:gd name="connsiteX39" fmla="*/ 495051 w 563000"/>
              <a:gd name="connsiteY39" fmla="*/ 677333 h 1321504"/>
              <a:gd name="connsiteX40" fmla="*/ 553292 w 563000"/>
              <a:gd name="connsiteY40" fmla="*/ 745067 h 1321504"/>
              <a:gd name="connsiteX41" fmla="*/ 524172 w 563000"/>
              <a:gd name="connsiteY41" fmla="*/ 872067 h 1321504"/>
              <a:gd name="connsiteX42" fmla="*/ 485344 w 563000"/>
              <a:gd name="connsiteY42" fmla="*/ 880533 h 1321504"/>
              <a:gd name="connsiteX43" fmla="*/ 465930 w 563000"/>
              <a:gd name="connsiteY43" fmla="*/ 897467 h 1321504"/>
              <a:gd name="connsiteX44" fmla="*/ 427102 w 563000"/>
              <a:gd name="connsiteY44" fmla="*/ 914400 h 1321504"/>
              <a:gd name="connsiteX45" fmla="*/ 378568 w 563000"/>
              <a:gd name="connsiteY45" fmla="*/ 948267 h 1321504"/>
              <a:gd name="connsiteX46" fmla="*/ 368861 w 563000"/>
              <a:gd name="connsiteY46" fmla="*/ 973667 h 1321504"/>
              <a:gd name="connsiteX47" fmla="*/ 417396 w 563000"/>
              <a:gd name="connsiteY47" fmla="*/ 1092200 h 1321504"/>
              <a:gd name="connsiteX48" fmla="*/ 446517 w 563000"/>
              <a:gd name="connsiteY48" fmla="*/ 1109133 h 1321504"/>
              <a:gd name="connsiteX49" fmla="*/ 456223 w 563000"/>
              <a:gd name="connsiteY49" fmla="*/ 1134533 h 1321504"/>
              <a:gd name="connsiteX50" fmla="*/ 475637 w 563000"/>
              <a:gd name="connsiteY50" fmla="*/ 1159933 h 1321504"/>
              <a:gd name="connsiteX51" fmla="*/ 446517 w 563000"/>
              <a:gd name="connsiteY51" fmla="*/ 1202267 h 1321504"/>
              <a:gd name="connsiteX52" fmla="*/ 378568 w 563000"/>
              <a:gd name="connsiteY52" fmla="*/ 1278467 h 1321504"/>
              <a:gd name="connsiteX53" fmla="*/ 359155 w 563000"/>
              <a:gd name="connsiteY53" fmla="*/ 1320800 h 1321504"/>
              <a:gd name="connsiteX54" fmla="*/ 407689 w 563000"/>
              <a:gd name="connsiteY54" fmla="*/ 1303867 h 132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63000" h="1321504" extrusionOk="0">
                <a:moveTo>
                  <a:pt x="232965" y="237067"/>
                </a:moveTo>
                <a:cubicBezTo>
                  <a:pt x="237183" y="249529"/>
                  <a:pt x="241174" y="270020"/>
                  <a:pt x="242672" y="287867"/>
                </a:cubicBezTo>
                <a:cubicBezTo>
                  <a:pt x="244001" y="297662"/>
                  <a:pt x="250287" y="310901"/>
                  <a:pt x="252378" y="321733"/>
                </a:cubicBezTo>
                <a:cubicBezTo>
                  <a:pt x="252972" y="355628"/>
                  <a:pt x="256208" y="381604"/>
                  <a:pt x="262086" y="406400"/>
                </a:cubicBezTo>
                <a:cubicBezTo>
                  <a:pt x="262547" y="413865"/>
                  <a:pt x="319631" y="445062"/>
                  <a:pt x="330034" y="448733"/>
                </a:cubicBezTo>
                <a:cubicBezTo>
                  <a:pt x="361514" y="446527"/>
                  <a:pt x="398792" y="445099"/>
                  <a:pt x="427102" y="440267"/>
                </a:cubicBezTo>
                <a:cubicBezTo>
                  <a:pt x="441233" y="436907"/>
                  <a:pt x="448231" y="420663"/>
                  <a:pt x="465930" y="414867"/>
                </a:cubicBezTo>
                <a:cubicBezTo>
                  <a:pt x="476287" y="409799"/>
                  <a:pt x="485661" y="411080"/>
                  <a:pt x="495051" y="406400"/>
                </a:cubicBezTo>
                <a:cubicBezTo>
                  <a:pt x="502408" y="390667"/>
                  <a:pt x="508095" y="380193"/>
                  <a:pt x="514464" y="364067"/>
                </a:cubicBezTo>
                <a:cubicBezTo>
                  <a:pt x="517423" y="355727"/>
                  <a:pt x="531074" y="353851"/>
                  <a:pt x="533879" y="347133"/>
                </a:cubicBezTo>
                <a:cubicBezTo>
                  <a:pt x="553396" y="317952"/>
                  <a:pt x="554257" y="309494"/>
                  <a:pt x="563000" y="279400"/>
                </a:cubicBezTo>
                <a:cubicBezTo>
                  <a:pt x="555878" y="255950"/>
                  <a:pt x="565393" y="236061"/>
                  <a:pt x="553292" y="211667"/>
                </a:cubicBezTo>
                <a:cubicBezTo>
                  <a:pt x="546573" y="197878"/>
                  <a:pt x="540421" y="190541"/>
                  <a:pt x="533879" y="177800"/>
                </a:cubicBezTo>
                <a:cubicBezTo>
                  <a:pt x="528285" y="170118"/>
                  <a:pt x="526611" y="161255"/>
                  <a:pt x="524172" y="152400"/>
                </a:cubicBezTo>
                <a:cubicBezTo>
                  <a:pt x="517443" y="138299"/>
                  <a:pt x="523188" y="121909"/>
                  <a:pt x="514464" y="110067"/>
                </a:cubicBezTo>
                <a:cubicBezTo>
                  <a:pt x="500481" y="95521"/>
                  <a:pt x="483837" y="79979"/>
                  <a:pt x="465930" y="67733"/>
                </a:cubicBezTo>
                <a:cubicBezTo>
                  <a:pt x="455767" y="57637"/>
                  <a:pt x="448745" y="42977"/>
                  <a:pt x="436810" y="33867"/>
                </a:cubicBezTo>
                <a:cubicBezTo>
                  <a:pt x="420957" y="24775"/>
                  <a:pt x="403176" y="20833"/>
                  <a:pt x="388275" y="16933"/>
                </a:cubicBezTo>
                <a:cubicBezTo>
                  <a:pt x="377297" y="12963"/>
                  <a:pt x="369328" y="5968"/>
                  <a:pt x="359155" y="0"/>
                </a:cubicBezTo>
                <a:cubicBezTo>
                  <a:pt x="314001" y="3588"/>
                  <a:pt x="242872" y="-1142"/>
                  <a:pt x="194137" y="25400"/>
                </a:cubicBezTo>
                <a:cubicBezTo>
                  <a:pt x="183971" y="29760"/>
                  <a:pt x="182901" y="42458"/>
                  <a:pt x="174724" y="50800"/>
                </a:cubicBezTo>
                <a:cubicBezTo>
                  <a:pt x="157164" y="64202"/>
                  <a:pt x="116482" y="84667"/>
                  <a:pt x="116482" y="84667"/>
                </a:cubicBezTo>
                <a:cubicBezTo>
                  <a:pt x="113293" y="93785"/>
                  <a:pt x="111926" y="102884"/>
                  <a:pt x="106775" y="110067"/>
                </a:cubicBezTo>
                <a:cubicBezTo>
                  <a:pt x="79447" y="153133"/>
                  <a:pt x="77645" y="151834"/>
                  <a:pt x="48534" y="177800"/>
                </a:cubicBezTo>
                <a:cubicBezTo>
                  <a:pt x="40207" y="191500"/>
                  <a:pt x="36874" y="210497"/>
                  <a:pt x="29120" y="220133"/>
                </a:cubicBezTo>
                <a:cubicBezTo>
                  <a:pt x="2824" y="295918"/>
                  <a:pt x="41916" y="187916"/>
                  <a:pt x="0" y="262467"/>
                </a:cubicBezTo>
                <a:cubicBezTo>
                  <a:pt x="-3294" y="284447"/>
                  <a:pt x="11059" y="400488"/>
                  <a:pt x="19413" y="431800"/>
                </a:cubicBezTo>
                <a:cubicBezTo>
                  <a:pt x="37318" y="476805"/>
                  <a:pt x="42677" y="452679"/>
                  <a:pt x="58241" y="491067"/>
                </a:cubicBezTo>
                <a:cubicBezTo>
                  <a:pt x="63402" y="497557"/>
                  <a:pt x="62930" y="507294"/>
                  <a:pt x="67948" y="516467"/>
                </a:cubicBezTo>
                <a:cubicBezTo>
                  <a:pt x="70103" y="528640"/>
                  <a:pt x="73815" y="537482"/>
                  <a:pt x="77654" y="550333"/>
                </a:cubicBezTo>
                <a:cubicBezTo>
                  <a:pt x="83174" y="556147"/>
                  <a:pt x="91888" y="562303"/>
                  <a:pt x="97069" y="567267"/>
                </a:cubicBezTo>
                <a:cubicBezTo>
                  <a:pt x="126875" y="624402"/>
                  <a:pt x="83207" y="545517"/>
                  <a:pt x="126189" y="609600"/>
                </a:cubicBezTo>
                <a:cubicBezTo>
                  <a:pt x="129087" y="616556"/>
                  <a:pt x="130995" y="627381"/>
                  <a:pt x="135896" y="635000"/>
                </a:cubicBezTo>
                <a:cubicBezTo>
                  <a:pt x="140563" y="641650"/>
                  <a:pt x="149757" y="645245"/>
                  <a:pt x="155310" y="651933"/>
                </a:cubicBezTo>
                <a:cubicBezTo>
                  <a:pt x="181749" y="671053"/>
                  <a:pt x="183193" y="668766"/>
                  <a:pt x="213551" y="677333"/>
                </a:cubicBezTo>
                <a:cubicBezTo>
                  <a:pt x="220311" y="682918"/>
                  <a:pt x="227018" y="691331"/>
                  <a:pt x="232965" y="694267"/>
                </a:cubicBezTo>
                <a:cubicBezTo>
                  <a:pt x="249229" y="700670"/>
                  <a:pt x="323329" y="708913"/>
                  <a:pt x="330034" y="711200"/>
                </a:cubicBezTo>
                <a:cubicBezTo>
                  <a:pt x="361057" y="706790"/>
                  <a:pt x="399404" y="714059"/>
                  <a:pt x="427102" y="702733"/>
                </a:cubicBezTo>
                <a:cubicBezTo>
                  <a:pt x="438749" y="700451"/>
                  <a:pt x="444865" y="691626"/>
                  <a:pt x="456223" y="685800"/>
                </a:cubicBezTo>
                <a:cubicBezTo>
                  <a:pt x="466598" y="681195"/>
                  <a:pt x="483660" y="680522"/>
                  <a:pt x="495051" y="677333"/>
                </a:cubicBezTo>
                <a:cubicBezTo>
                  <a:pt x="539806" y="719678"/>
                  <a:pt x="521891" y="691296"/>
                  <a:pt x="553292" y="745067"/>
                </a:cubicBezTo>
                <a:cubicBezTo>
                  <a:pt x="547246" y="742710"/>
                  <a:pt x="564193" y="843324"/>
                  <a:pt x="524172" y="872067"/>
                </a:cubicBezTo>
                <a:cubicBezTo>
                  <a:pt x="513390" y="877433"/>
                  <a:pt x="499679" y="878412"/>
                  <a:pt x="485344" y="880533"/>
                </a:cubicBezTo>
                <a:cubicBezTo>
                  <a:pt x="479563" y="886902"/>
                  <a:pt x="473355" y="892221"/>
                  <a:pt x="465930" y="897467"/>
                </a:cubicBezTo>
                <a:cubicBezTo>
                  <a:pt x="452246" y="904996"/>
                  <a:pt x="439216" y="904714"/>
                  <a:pt x="427102" y="914400"/>
                </a:cubicBezTo>
                <a:cubicBezTo>
                  <a:pt x="378684" y="969479"/>
                  <a:pt x="455471" y="930749"/>
                  <a:pt x="378568" y="948267"/>
                </a:cubicBezTo>
                <a:cubicBezTo>
                  <a:pt x="376524" y="958576"/>
                  <a:pt x="369088" y="964916"/>
                  <a:pt x="368861" y="973667"/>
                </a:cubicBezTo>
                <a:cubicBezTo>
                  <a:pt x="370379" y="1011179"/>
                  <a:pt x="385386" y="1082219"/>
                  <a:pt x="417396" y="1092200"/>
                </a:cubicBezTo>
                <a:cubicBezTo>
                  <a:pt x="432649" y="1098238"/>
                  <a:pt x="431440" y="1104801"/>
                  <a:pt x="446517" y="1109133"/>
                </a:cubicBezTo>
                <a:cubicBezTo>
                  <a:pt x="450370" y="1116895"/>
                  <a:pt x="452282" y="1124141"/>
                  <a:pt x="456223" y="1134533"/>
                </a:cubicBezTo>
                <a:cubicBezTo>
                  <a:pt x="463235" y="1143644"/>
                  <a:pt x="471854" y="1150786"/>
                  <a:pt x="475637" y="1159933"/>
                </a:cubicBezTo>
                <a:cubicBezTo>
                  <a:pt x="476323" y="1179175"/>
                  <a:pt x="460278" y="1191404"/>
                  <a:pt x="446517" y="1202267"/>
                </a:cubicBezTo>
                <a:cubicBezTo>
                  <a:pt x="369225" y="1303957"/>
                  <a:pt x="459395" y="1225381"/>
                  <a:pt x="378568" y="1278467"/>
                </a:cubicBezTo>
                <a:cubicBezTo>
                  <a:pt x="370751" y="1293228"/>
                  <a:pt x="355479" y="1305671"/>
                  <a:pt x="359155" y="1320800"/>
                </a:cubicBezTo>
                <a:cubicBezTo>
                  <a:pt x="360513" y="1326079"/>
                  <a:pt x="403679" y="1304462"/>
                  <a:pt x="407689" y="1303867"/>
                </a:cubicBezTo>
              </a:path>
            </a:pathLst>
          </a:custGeom>
          <a:noFill/>
          <a:ln w="57150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61730760">
                  <a:custGeom>
                    <a:avLst/>
                    <a:gdLst>
                      <a:gd name="connsiteX0" fmla="*/ 203200 w 491067"/>
                      <a:gd name="connsiteY0" fmla="*/ 237067 h 1321504"/>
                      <a:gd name="connsiteX1" fmla="*/ 211667 w 491067"/>
                      <a:gd name="connsiteY1" fmla="*/ 287867 h 1321504"/>
                      <a:gd name="connsiteX2" fmla="*/ 220133 w 491067"/>
                      <a:gd name="connsiteY2" fmla="*/ 321733 h 1321504"/>
                      <a:gd name="connsiteX3" fmla="*/ 228600 w 491067"/>
                      <a:gd name="connsiteY3" fmla="*/ 406400 h 1321504"/>
                      <a:gd name="connsiteX4" fmla="*/ 287867 w 491067"/>
                      <a:gd name="connsiteY4" fmla="*/ 448733 h 1321504"/>
                      <a:gd name="connsiteX5" fmla="*/ 372533 w 491067"/>
                      <a:gd name="connsiteY5" fmla="*/ 440267 h 1321504"/>
                      <a:gd name="connsiteX6" fmla="*/ 406400 w 491067"/>
                      <a:gd name="connsiteY6" fmla="*/ 414867 h 1321504"/>
                      <a:gd name="connsiteX7" fmla="*/ 431800 w 491067"/>
                      <a:gd name="connsiteY7" fmla="*/ 406400 h 1321504"/>
                      <a:gd name="connsiteX8" fmla="*/ 448733 w 491067"/>
                      <a:gd name="connsiteY8" fmla="*/ 364067 h 1321504"/>
                      <a:gd name="connsiteX9" fmla="*/ 465667 w 491067"/>
                      <a:gd name="connsiteY9" fmla="*/ 347133 h 1321504"/>
                      <a:gd name="connsiteX10" fmla="*/ 491067 w 491067"/>
                      <a:gd name="connsiteY10" fmla="*/ 279400 h 1321504"/>
                      <a:gd name="connsiteX11" fmla="*/ 482600 w 491067"/>
                      <a:gd name="connsiteY11" fmla="*/ 211667 h 1321504"/>
                      <a:gd name="connsiteX12" fmla="*/ 465667 w 491067"/>
                      <a:gd name="connsiteY12" fmla="*/ 177800 h 1321504"/>
                      <a:gd name="connsiteX13" fmla="*/ 457200 w 491067"/>
                      <a:gd name="connsiteY13" fmla="*/ 152400 h 1321504"/>
                      <a:gd name="connsiteX14" fmla="*/ 448733 w 491067"/>
                      <a:gd name="connsiteY14" fmla="*/ 110067 h 1321504"/>
                      <a:gd name="connsiteX15" fmla="*/ 406400 w 491067"/>
                      <a:gd name="connsiteY15" fmla="*/ 67733 h 1321504"/>
                      <a:gd name="connsiteX16" fmla="*/ 381000 w 491067"/>
                      <a:gd name="connsiteY16" fmla="*/ 33867 h 1321504"/>
                      <a:gd name="connsiteX17" fmla="*/ 338667 w 491067"/>
                      <a:gd name="connsiteY17" fmla="*/ 16933 h 1321504"/>
                      <a:gd name="connsiteX18" fmla="*/ 313267 w 491067"/>
                      <a:gd name="connsiteY18" fmla="*/ 0 h 1321504"/>
                      <a:gd name="connsiteX19" fmla="*/ 169333 w 491067"/>
                      <a:gd name="connsiteY19" fmla="*/ 25400 h 1321504"/>
                      <a:gd name="connsiteX20" fmla="*/ 152400 w 491067"/>
                      <a:gd name="connsiteY20" fmla="*/ 50800 h 1321504"/>
                      <a:gd name="connsiteX21" fmla="*/ 101600 w 491067"/>
                      <a:gd name="connsiteY21" fmla="*/ 84667 h 1321504"/>
                      <a:gd name="connsiteX22" fmla="*/ 93133 w 491067"/>
                      <a:gd name="connsiteY22" fmla="*/ 110067 h 1321504"/>
                      <a:gd name="connsiteX23" fmla="*/ 42333 w 491067"/>
                      <a:gd name="connsiteY23" fmla="*/ 177800 h 1321504"/>
                      <a:gd name="connsiteX24" fmla="*/ 25400 w 491067"/>
                      <a:gd name="connsiteY24" fmla="*/ 220133 h 1321504"/>
                      <a:gd name="connsiteX25" fmla="*/ 0 w 491067"/>
                      <a:gd name="connsiteY25" fmla="*/ 262467 h 1321504"/>
                      <a:gd name="connsiteX26" fmla="*/ 16933 w 491067"/>
                      <a:gd name="connsiteY26" fmla="*/ 431800 h 1321504"/>
                      <a:gd name="connsiteX27" fmla="*/ 50800 w 491067"/>
                      <a:gd name="connsiteY27" fmla="*/ 491067 h 1321504"/>
                      <a:gd name="connsiteX28" fmla="*/ 59267 w 491067"/>
                      <a:gd name="connsiteY28" fmla="*/ 516467 h 1321504"/>
                      <a:gd name="connsiteX29" fmla="*/ 67733 w 491067"/>
                      <a:gd name="connsiteY29" fmla="*/ 550333 h 1321504"/>
                      <a:gd name="connsiteX30" fmla="*/ 84667 w 491067"/>
                      <a:gd name="connsiteY30" fmla="*/ 567267 h 1321504"/>
                      <a:gd name="connsiteX31" fmla="*/ 110067 w 491067"/>
                      <a:gd name="connsiteY31" fmla="*/ 609600 h 1321504"/>
                      <a:gd name="connsiteX32" fmla="*/ 118533 w 491067"/>
                      <a:gd name="connsiteY32" fmla="*/ 635000 h 1321504"/>
                      <a:gd name="connsiteX33" fmla="*/ 135467 w 491067"/>
                      <a:gd name="connsiteY33" fmla="*/ 651933 h 1321504"/>
                      <a:gd name="connsiteX34" fmla="*/ 186267 w 491067"/>
                      <a:gd name="connsiteY34" fmla="*/ 677333 h 1321504"/>
                      <a:gd name="connsiteX35" fmla="*/ 203200 w 491067"/>
                      <a:gd name="connsiteY35" fmla="*/ 694267 h 1321504"/>
                      <a:gd name="connsiteX36" fmla="*/ 287867 w 491067"/>
                      <a:gd name="connsiteY36" fmla="*/ 711200 h 1321504"/>
                      <a:gd name="connsiteX37" fmla="*/ 372533 w 491067"/>
                      <a:gd name="connsiteY37" fmla="*/ 702733 h 1321504"/>
                      <a:gd name="connsiteX38" fmla="*/ 397933 w 491067"/>
                      <a:gd name="connsiteY38" fmla="*/ 685800 h 1321504"/>
                      <a:gd name="connsiteX39" fmla="*/ 431800 w 491067"/>
                      <a:gd name="connsiteY39" fmla="*/ 677333 h 1321504"/>
                      <a:gd name="connsiteX40" fmla="*/ 482600 w 491067"/>
                      <a:gd name="connsiteY40" fmla="*/ 745067 h 1321504"/>
                      <a:gd name="connsiteX41" fmla="*/ 457200 w 491067"/>
                      <a:gd name="connsiteY41" fmla="*/ 872067 h 1321504"/>
                      <a:gd name="connsiteX42" fmla="*/ 423333 w 491067"/>
                      <a:gd name="connsiteY42" fmla="*/ 880533 h 1321504"/>
                      <a:gd name="connsiteX43" fmla="*/ 406400 w 491067"/>
                      <a:gd name="connsiteY43" fmla="*/ 897467 h 1321504"/>
                      <a:gd name="connsiteX44" fmla="*/ 372533 w 491067"/>
                      <a:gd name="connsiteY44" fmla="*/ 914400 h 1321504"/>
                      <a:gd name="connsiteX45" fmla="*/ 330200 w 491067"/>
                      <a:gd name="connsiteY45" fmla="*/ 948267 h 1321504"/>
                      <a:gd name="connsiteX46" fmla="*/ 321733 w 491067"/>
                      <a:gd name="connsiteY46" fmla="*/ 973667 h 1321504"/>
                      <a:gd name="connsiteX47" fmla="*/ 364067 w 491067"/>
                      <a:gd name="connsiteY47" fmla="*/ 1092200 h 1321504"/>
                      <a:gd name="connsiteX48" fmla="*/ 389467 w 491067"/>
                      <a:gd name="connsiteY48" fmla="*/ 1109133 h 1321504"/>
                      <a:gd name="connsiteX49" fmla="*/ 397933 w 491067"/>
                      <a:gd name="connsiteY49" fmla="*/ 1134533 h 1321504"/>
                      <a:gd name="connsiteX50" fmla="*/ 414867 w 491067"/>
                      <a:gd name="connsiteY50" fmla="*/ 1159933 h 1321504"/>
                      <a:gd name="connsiteX51" fmla="*/ 389467 w 491067"/>
                      <a:gd name="connsiteY51" fmla="*/ 1202267 h 1321504"/>
                      <a:gd name="connsiteX52" fmla="*/ 330200 w 491067"/>
                      <a:gd name="connsiteY52" fmla="*/ 1278467 h 1321504"/>
                      <a:gd name="connsiteX53" fmla="*/ 313267 w 491067"/>
                      <a:gd name="connsiteY53" fmla="*/ 1320800 h 1321504"/>
                      <a:gd name="connsiteX54" fmla="*/ 355600 w 491067"/>
                      <a:gd name="connsiteY54" fmla="*/ 1303867 h 1321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491067" h="1321504">
                        <a:moveTo>
                          <a:pt x="203200" y="237067"/>
                        </a:moveTo>
                        <a:cubicBezTo>
                          <a:pt x="206022" y="254000"/>
                          <a:pt x="208300" y="271033"/>
                          <a:pt x="211667" y="287867"/>
                        </a:cubicBezTo>
                        <a:cubicBezTo>
                          <a:pt x="213949" y="299277"/>
                          <a:pt x="218487" y="310214"/>
                          <a:pt x="220133" y="321733"/>
                        </a:cubicBezTo>
                        <a:cubicBezTo>
                          <a:pt x="224144" y="349811"/>
                          <a:pt x="218418" y="379927"/>
                          <a:pt x="228600" y="406400"/>
                        </a:cubicBezTo>
                        <a:cubicBezTo>
                          <a:pt x="230411" y="411108"/>
                          <a:pt x="279712" y="443296"/>
                          <a:pt x="287867" y="448733"/>
                        </a:cubicBezTo>
                        <a:cubicBezTo>
                          <a:pt x="316089" y="445911"/>
                          <a:pt x="345262" y="448059"/>
                          <a:pt x="372533" y="440267"/>
                        </a:cubicBezTo>
                        <a:cubicBezTo>
                          <a:pt x="386101" y="436390"/>
                          <a:pt x="394148" y="421868"/>
                          <a:pt x="406400" y="414867"/>
                        </a:cubicBezTo>
                        <a:cubicBezTo>
                          <a:pt x="414149" y="410439"/>
                          <a:pt x="423333" y="409222"/>
                          <a:pt x="431800" y="406400"/>
                        </a:cubicBezTo>
                        <a:cubicBezTo>
                          <a:pt x="437444" y="392289"/>
                          <a:pt x="441193" y="377263"/>
                          <a:pt x="448733" y="364067"/>
                        </a:cubicBezTo>
                        <a:cubicBezTo>
                          <a:pt x="452694" y="357136"/>
                          <a:pt x="461239" y="353775"/>
                          <a:pt x="465667" y="347133"/>
                        </a:cubicBezTo>
                        <a:cubicBezTo>
                          <a:pt x="483376" y="320569"/>
                          <a:pt x="483621" y="309183"/>
                          <a:pt x="491067" y="279400"/>
                        </a:cubicBezTo>
                        <a:cubicBezTo>
                          <a:pt x="488245" y="256822"/>
                          <a:pt x="488119" y="233741"/>
                          <a:pt x="482600" y="211667"/>
                        </a:cubicBezTo>
                        <a:cubicBezTo>
                          <a:pt x="479539" y="199422"/>
                          <a:pt x="470639" y="189401"/>
                          <a:pt x="465667" y="177800"/>
                        </a:cubicBezTo>
                        <a:cubicBezTo>
                          <a:pt x="462151" y="169597"/>
                          <a:pt x="459365" y="161058"/>
                          <a:pt x="457200" y="152400"/>
                        </a:cubicBezTo>
                        <a:cubicBezTo>
                          <a:pt x="453710" y="138439"/>
                          <a:pt x="456137" y="122407"/>
                          <a:pt x="448733" y="110067"/>
                        </a:cubicBezTo>
                        <a:cubicBezTo>
                          <a:pt x="438466" y="92955"/>
                          <a:pt x="418374" y="83698"/>
                          <a:pt x="406400" y="67733"/>
                        </a:cubicBezTo>
                        <a:cubicBezTo>
                          <a:pt x="397933" y="56444"/>
                          <a:pt x="392289" y="42334"/>
                          <a:pt x="381000" y="33867"/>
                        </a:cubicBezTo>
                        <a:cubicBezTo>
                          <a:pt x="368842" y="24748"/>
                          <a:pt x="352261" y="23730"/>
                          <a:pt x="338667" y="16933"/>
                        </a:cubicBezTo>
                        <a:cubicBezTo>
                          <a:pt x="329566" y="12382"/>
                          <a:pt x="321734" y="5644"/>
                          <a:pt x="313267" y="0"/>
                        </a:cubicBezTo>
                        <a:cubicBezTo>
                          <a:pt x="276417" y="2835"/>
                          <a:pt x="206683" y="-5725"/>
                          <a:pt x="169333" y="25400"/>
                        </a:cubicBezTo>
                        <a:cubicBezTo>
                          <a:pt x="161516" y="31914"/>
                          <a:pt x="160058" y="44099"/>
                          <a:pt x="152400" y="50800"/>
                        </a:cubicBezTo>
                        <a:cubicBezTo>
                          <a:pt x="137084" y="64202"/>
                          <a:pt x="101600" y="84667"/>
                          <a:pt x="101600" y="84667"/>
                        </a:cubicBezTo>
                        <a:cubicBezTo>
                          <a:pt x="98778" y="93134"/>
                          <a:pt x="97467" y="102265"/>
                          <a:pt x="93133" y="110067"/>
                        </a:cubicBezTo>
                        <a:cubicBezTo>
                          <a:pt x="69197" y="153152"/>
                          <a:pt x="68026" y="152108"/>
                          <a:pt x="42333" y="177800"/>
                        </a:cubicBezTo>
                        <a:cubicBezTo>
                          <a:pt x="36689" y="191911"/>
                          <a:pt x="32940" y="206937"/>
                          <a:pt x="25400" y="220133"/>
                        </a:cubicBezTo>
                        <a:cubicBezTo>
                          <a:pt x="-11791" y="285219"/>
                          <a:pt x="26585" y="182714"/>
                          <a:pt x="0" y="262467"/>
                        </a:cubicBezTo>
                        <a:cubicBezTo>
                          <a:pt x="1174" y="280076"/>
                          <a:pt x="2945" y="389837"/>
                          <a:pt x="16933" y="431800"/>
                        </a:cubicBezTo>
                        <a:cubicBezTo>
                          <a:pt x="31774" y="476324"/>
                          <a:pt x="32222" y="453911"/>
                          <a:pt x="50800" y="491067"/>
                        </a:cubicBezTo>
                        <a:cubicBezTo>
                          <a:pt x="54791" y="499049"/>
                          <a:pt x="56815" y="507886"/>
                          <a:pt x="59267" y="516467"/>
                        </a:cubicBezTo>
                        <a:cubicBezTo>
                          <a:pt x="62464" y="527655"/>
                          <a:pt x="62529" y="539925"/>
                          <a:pt x="67733" y="550333"/>
                        </a:cubicBezTo>
                        <a:cubicBezTo>
                          <a:pt x="71303" y="557473"/>
                          <a:pt x="79022" y="561622"/>
                          <a:pt x="84667" y="567267"/>
                        </a:cubicBezTo>
                        <a:cubicBezTo>
                          <a:pt x="108650" y="639220"/>
                          <a:pt x="75201" y="551491"/>
                          <a:pt x="110067" y="609600"/>
                        </a:cubicBezTo>
                        <a:cubicBezTo>
                          <a:pt x="114659" y="617253"/>
                          <a:pt x="113941" y="627347"/>
                          <a:pt x="118533" y="635000"/>
                        </a:cubicBezTo>
                        <a:cubicBezTo>
                          <a:pt x="122640" y="641845"/>
                          <a:pt x="129234" y="646946"/>
                          <a:pt x="135467" y="651933"/>
                        </a:cubicBezTo>
                        <a:cubicBezTo>
                          <a:pt x="158916" y="670692"/>
                          <a:pt x="159437" y="668390"/>
                          <a:pt x="186267" y="677333"/>
                        </a:cubicBezTo>
                        <a:cubicBezTo>
                          <a:pt x="191911" y="682978"/>
                          <a:pt x="196060" y="690697"/>
                          <a:pt x="203200" y="694267"/>
                        </a:cubicBezTo>
                        <a:cubicBezTo>
                          <a:pt x="215826" y="700580"/>
                          <a:pt x="281495" y="710138"/>
                          <a:pt x="287867" y="711200"/>
                        </a:cubicBezTo>
                        <a:cubicBezTo>
                          <a:pt x="316089" y="708378"/>
                          <a:pt x="344897" y="709111"/>
                          <a:pt x="372533" y="702733"/>
                        </a:cubicBezTo>
                        <a:cubicBezTo>
                          <a:pt x="382448" y="700445"/>
                          <a:pt x="388580" y="689808"/>
                          <a:pt x="397933" y="685800"/>
                        </a:cubicBezTo>
                        <a:cubicBezTo>
                          <a:pt x="408629" y="681216"/>
                          <a:pt x="420511" y="680155"/>
                          <a:pt x="431800" y="677333"/>
                        </a:cubicBezTo>
                        <a:cubicBezTo>
                          <a:pt x="474592" y="720125"/>
                          <a:pt x="458527" y="696920"/>
                          <a:pt x="482600" y="745067"/>
                        </a:cubicBezTo>
                        <a:cubicBezTo>
                          <a:pt x="482076" y="751353"/>
                          <a:pt x="490352" y="849966"/>
                          <a:pt x="457200" y="872067"/>
                        </a:cubicBezTo>
                        <a:cubicBezTo>
                          <a:pt x="447518" y="878522"/>
                          <a:pt x="434622" y="877711"/>
                          <a:pt x="423333" y="880533"/>
                        </a:cubicBezTo>
                        <a:cubicBezTo>
                          <a:pt x="417689" y="886178"/>
                          <a:pt x="413042" y="893039"/>
                          <a:pt x="406400" y="897467"/>
                        </a:cubicBezTo>
                        <a:cubicBezTo>
                          <a:pt x="395898" y="904468"/>
                          <a:pt x="382229" y="906320"/>
                          <a:pt x="372533" y="914400"/>
                        </a:cubicBezTo>
                        <a:cubicBezTo>
                          <a:pt x="321469" y="956953"/>
                          <a:pt x="390847" y="928051"/>
                          <a:pt x="330200" y="948267"/>
                        </a:cubicBezTo>
                        <a:cubicBezTo>
                          <a:pt x="327378" y="956734"/>
                          <a:pt x="321733" y="964742"/>
                          <a:pt x="321733" y="973667"/>
                        </a:cubicBezTo>
                        <a:cubicBezTo>
                          <a:pt x="321733" y="1003284"/>
                          <a:pt x="341075" y="1076872"/>
                          <a:pt x="364067" y="1092200"/>
                        </a:cubicBezTo>
                        <a:lnTo>
                          <a:pt x="389467" y="1109133"/>
                        </a:lnTo>
                        <a:cubicBezTo>
                          <a:pt x="392289" y="1117600"/>
                          <a:pt x="393942" y="1126551"/>
                          <a:pt x="397933" y="1134533"/>
                        </a:cubicBezTo>
                        <a:cubicBezTo>
                          <a:pt x="402484" y="1143635"/>
                          <a:pt x="413194" y="1149896"/>
                          <a:pt x="414867" y="1159933"/>
                        </a:cubicBezTo>
                        <a:cubicBezTo>
                          <a:pt x="418546" y="1182006"/>
                          <a:pt x="399589" y="1188771"/>
                          <a:pt x="389467" y="1202267"/>
                        </a:cubicBezTo>
                        <a:cubicBezTo>
                          <a:pt x="328708" y="1283280"/>
                          <a:pt x="381905" y="1226762"/>
                          <a:pt x="330200" y="1278467"/>
                        </a:cubicBezTo>
                        <a:cubicBezTo>
                          <a:pt x="324556" y="1292578"/>
                          <a:pt x="309581" y="1306056"/>
                          <a:pt x="313267" y="1320800"/>
                        </a:cubicBezTo>
                        <a:cubicBezTo>
                          <a:pt x="314429" y="1325449"/>
                          <a:pt x="352056" y="1305639"/>
                          <a:pt x="355600" y="1303867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자유형: 도형 14">
            <a:extLst>
              <a:ext uri="{FF2B5EF4-FFF2-40B4-BE49-F238E27FC236}">
                <a16:creationId xmlns:a16="http://schemas.microsoft.com/office/drawing/2014/main" xmlns="" id="{57ACFCCD-7D47-404C-B283-AC6008C7C957}"/>
              </a:ext>
            </a:extLst>
          </p:cNvPr>
          <p:cNvSpPr/>
          <p:nvPr/>
        </p:nvSpPr>
        <p:spPr>
          <a:xfrm flipH="1">
            <a:off x="2482367" y="2348168"/>
            <a:ext cx="563000" cy="1321504"/>
          </a:xfrm>
          <a:custGeom>
            <a:avLst/>
            <a:gdLst>
              <a:gd name="connsiteX0" fmla="*/ 232965 w 563000"/>
              <a:gd name="connsiteY0" fmla="*/ 237067 h 1321504"/>
              <a:gd name="connsiteX1" fmla="*/ 242672 w 563000"/>
              <a:gd name="connsiteY1" fmla="*/ 287867 h 1321504"/>
              <a:gd name="connsiteX2" fmla="*/ 252378 w 563000"/>
              <a:gd name="connsiteY2" fmla="*/ 321733 h 1321504"/>
              <a:gd name="connsiteX3" fmla="*/ 262086 w 563000"/>
              <a:gd name="connsiteY3" fmla="*/ 406400 h 1321504"/>
              <a:gd name="connsiteX4" fmla="*/ 330034 w 563000"/>
              <a:gd name="connsiteY4" fmla="*/ 448733 h 1321504"/>
              <a:gd name="connsiteX5" fmla="*/ 427102 w 563000"/>
              <a:gd name="connsiteY5" fmla="*/ 440267 h 1321504"/>
              <a:gd name="connsiteX6" fmla="*/ 465930 w 563000"/>
              <a:gd name="connsiteY6" fmla="*/ 414867 h 1321504"/>
              <a:gd name="connsiteX7" fmla="*/ 495051 w 563000"/>
              <a:gd name="connsiteY7" fmla="*/ 406400 h 1321504"/>
              <a:gd name="connsiteX8" fmla="*/ 514464 w 563000"/>
              <a:gd name="connsiteY8" fmla="*/ 364067 h 1321504"/>
              <a:gd name="connsiteX9" fmla="*/ 533879 w 563000"/>
              <a:gd name="connsiteY9" fmla="*/ 347133 h 1321504"/>
              <a:gd name="connsiteX10" fmla="*/ 563000 w 563000"/>
              <a:gd name="connsiteY10" fmla="*/ 279400 h 1321504"/>
              <a:gd name="connsiteX11" fmla="*/ 553292 w 563000"/>
              <a:gd name="connsiteY11" fmla="*/ 211667 h 1321504"/>
              <a:gd name="connsiteX12" fmla="*/ 533879 w 563000"/>
              <a:gd name="connsiteY12" fmla="*/ 177800 h 1321504"/>
              <a:gd name="connsiteX13" fmla="*/ 524172 w 563000"/>
              <a:gd name="connsiteY13" fmla="*/ 152400 h 1321504"/>
              <a:gd name="connsiteX14" fmla="*/ 514464 w 563000"/>
              <a:gd name="connsiteY14" fmla="*/ 110067 h 1321504"/>
              <a:gd name="connsiteX15" fmla="*/ 465930 w 563000"/>
              <a:gd name="connsiteY15" fmla="*/ 67733 h 1321504"/>
              <a:gd name="connsiteX16" fmla="*/ 436810 w 563000"/>
              <a:gd name="connsiteY16" fmla="*/ 33867 h 1321504"/>
              <a:gd name="connsiteX17" fmla="*/ 388275 w 563000"/>
              <a:gd name="connsiteY17" fmla="*/ 16933 h 1321504"/>
              <a:gd name="connsiteX18" fmla="*/ 359155 w 563000"/>
              <a:gd name="connsiteY18" fmla="*/ 0 h 1321504"/>
              <a:gd name="connsiteX19" fmla="*/ 194137 w 563000"/>
              <a:gd name="connsiteY19" fmla="*/ 25400 h 1321504"/>
              <a:gd name="connsiteX20" fmla="*/ 174724 w 563000"/>
              <a:gd name="connsiteY20" fmla="*/ 50800 h 1321504"/>
              <a:gd name="connsiteX21" fmla="*/ 116482 w 563000"/>
              <a:gd name="connsiteY21" fmla="*/ 84667 h 1321504"/>
              <a:gd name="connsiteX22" fmla="*/ 106775 w 563000"/>
              <a:gd name="connsiteY22" fmla="*/ 110067 h 1321504"/>
              <a:gd name="connsiteX23" fmla="*/ 48534 w 563000"/>
              <a:gd name="connsiteY23" fmla="*/ 177800 h 1321504"/>
              <a:gd name="connsiteX24" fmla="*/ 29120 w 563000"/>
              <a:gd name="connsiteY24" fmla="*/ 220133 h 1321504"/>
              <a:gd name="connsiteX25" fmla="*/ 0 w 563000"/>
              <a:gd name="connsiteY25" fmla="*/ 262467 h 1321504"/>
              <a:gd name="connsiteX26" fmla="*/ 19413 w 563000"/>
              <a:gd name="connsiteY26" fmla="*/ 431800 h 1321504"/>
              <a:gd name="connsiteX27" fmla="*/ 58241 w 563000"/>
              <a:gd name="connsiteY27" fmla="*/ 491067 h 1321504"/>
              <a:gd name="connsiteX28" fmla="*/ 67948 w 563000"/>
              <a:gd name="connsiteY28" fmla="*/ 516467 h 1321504"/>
              <a:gd name="connsiteX29" fmla="*/ 77654 w 563000"/>
              <a:gd name="connsiteY29" fmla="*/ 550333 h 1321504"/>
              <a:gd name="connsiteX30" fmla="*/ 97069 w 563000"/>
              <a:gd name="connsiteY30" fmla="*/ 567267 h 1321504"/>
              <a:gd name="connsiteX31" fmla="*/ 126189 w 563000"/>
              <a:gd name="connsiteY31" fmla="*/ 609600 h 1321504"/>
              <a:gd name="connsiteX32" fmla="*/ 135896 w 563000"/>
              <a:gd name="connsiteY32" fmla="*/ 635000 h 1321504"/>
              <a:gd name="connsiteX33" fmla="*/ 155310 w 563000"/>
              <a:gd name="connsiteY33" fmla="*/ 651933 h 1321504"/>
              <a:gd name="connsiteX34" fmla="*/ 213551 w 563000"/>
              <a:gd name="connsiteY34" fmla="*/ 677333 h 1321504"/>
              <a:gd name="connsiteX35" fmla="*/ 232965 w 563000"/>
              <a:gd name="connsiteY35" fmla="*/ 694267 h 1321504"/>
              <a:gd name="connsiteX36" fmla="*/ 330034 w 563000"/>
              <a:gd name="connsiteY36" fmla="*/ 711200 h 1321504"/>
              <a:gd name="connsiteX37" fmla="*/ 427102 w 563000"/>
              <a:gd name="connsiteY37" fmla="*/ 702733 h 1321504"/>
              <a:gd name="connsiteX38" fmla="*/ 456223 w 563000"/>
              <a:gd name="connsiteY38" fmla="*/ 685800 h 1321504"/>
              <a:gd name="connsiteX39" fmla="*/ 495051 w 563000"/>
              <a:gd name="connsiteY39" fmla="*/ 677333 h 1321504"/>
              <a:gd name="connsiteX40" fmla="*/ 553292 w 563000"/>
              <a:gd name="connsiteY40" fmla="*/ 745067 h 1321504"/>
              <a:gd name="connsiteX41" fmla="*/ 524172 w 563000"/>
              <a:gd name="connsiteY41" fmla="*/ 872067 h 1321504"/>
              <a:gd name="connsiteX42" fmla="*/ 485344 w 563000"/>
              <a:gd name="connsiteY42" fmla="*/ 880533 h 1321504"/>
              <a:gd name="connsiteX43" fmla="*/ 465930 w 563000"/>
              <a:gd name="connsiteY43" fmla="*/ 897467 h 1321504"/>
              <a:gd name="connsiteX44" fmla="*/ 427102 w 563000"/>
              <a:gd name="connsiteY44" fmla="*/ 914400 h 1321504"/>
              <a:gd name="connsiteX45" fmla="*/ 378568 w 563000"/>
              <a:gd name="connsiteY45" fmla="*/ 948267 h 1321504"/>
              <a:gd name="connsiteX46" fmla="*/ 368861 w 563000"/>
              <a:gd name="connsiteY46" fmla="*/ 973667 h 1321504"/>
              <a:gd name="connsiteX47" fmla="*/ 417396 w 563000"/>
              <a:gd name="connsiteY47" fmla="*/ 1092200 h 1321504"/>
              <a:gd name="connsiteX48" fmla="*/ 446517 w 563000"/>
              <a:gd name="connsiteY48" fmla="*/ 1109133 h 1321504"/>
              <a:gd name="connsiteX49" fmla="*/ 456223 w 563000"/>
              <a:gd name="connsiteY49" fmla="*/ 1134533 h 1321504"/>
              <a:gd name="connsiteX50" fmla="*/ 475637 w 563000"/>
              <a:gd name="connsiteY50" fmla="*/ 1159933 h 1321504"/>
              <a:gd name="connsiteX51" fmla="*/ 446517 w 563000"/>
              <a:gd name="connsiteY51" fmla="*/ 1202267 h 1321504"/>
              <a:gd name="connsiteX52" fmla="*/ 378568 w 563000"/>
              <a:gd name="connsiteY52" fmla="*/ 1278467 h 1321504"/>
              <a:gd name="connsiteX53" fmla="*/ 359155 w 563000"/>
              <a:gd name="connsiteY53" fmla="*/ 1320800 h 1321504"/>
              <a:gd name="connsiteX54" fmla="*/ 407689 w 563000"/>
              <a:gd name="connsiteY54" fmla="*/ 1303867 h 132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63000" h="1321504" extrusionOk="0">
                <a:moveTo>
                  <a:pt x="232965" y="237067"/>
                </a:moveTo>
                <a:cubicBezTo>
                  <a:pt x="237183" y="249529"/>
                  <a:pt x="241174" y="270020"/>
                  <a:pt x="242672" y="287867"/>
                </a:cubicBezTo>
                <a:cubicBezTo>
                  <a:pt x="244001" y="297662"/>
                  <a:pt x="250287" y="310901"/>
                  <a:pt x="252378" y="321733"/>
                </a:cubicBezTo>
                <a:cubicBezTo>
                  <a:pt x="252972" y="355628"/>
                  <a:pt x="256208" y="381604"/>
                  <a:pt x="262086" y="406400"/>
                </a:cubicBezTo>
                <a:cubicBezTo>
                  <a:pt x="262547" y="413865"/>
                  <a:pt x="319631" y="445062"/>
                  <a:pt x="330034" y="448733"/>
                </a:cubicBezTo>
                <a:cubicBezTo>
                  <a:pt x="361514" y="446527"/>
                  <a:pt x="398792" y="445099"/>
                  <a:pt x="427102" y="440267"/>
                </a:cubicBezTo>
                <a:cubicBezTo>
                  <a:pt x="441233" y="436907"/>
                  <a:pt x="448231" y="420663"/>
                  <a:pt x="465930" y="414867"/>
                </a:cubicBezTo>
                <a:cubicBezTo>
                  <a:pt x="476287" y="409799"/>
                  <a:pt x="485661" y="411080"/>
                  <a:pt x="495051" y="406400"/>
                </a:cubicBezTo>
                <a:cubicBezTo>
                  <a:pt x="502408" y="390667"/>
                  <a:pt x="508095" y="380193"/>
                  <a:pt x="514464" y="364067"/>
                </a:cubicBezTo>
                <a:cubicBezTo>
                  <a:pt x="517423" y="355727"/>
                  <a:pt x="531074" y="353851"/>
                  <a:pt x="533879" y="347133"/>
                </a:cubicBezTo>
                <a:cubicBezTo>
                  <a:pt x="553396" y="317952"/>
                  <a:pt x="554257" y="309494"/>
                  <a:pt x="563000" y="279400"/>
                </a:cubicBezTo>
                <a:cubicBezTo>
                  <a:pt x="555878" y="255950"/>
                  <a:pt x="565393" y="236061"/>
                  <a:pt x="553292" y="211667"/>
                </a:cubicBezTo>
                <a:cubicBezTo>
                  <a:pt x="546573" y="197878"/>
                  <a:pt x="540421" y="190541"/>
                  <a:pt x="533879" y="177800"/>
                </a:cubicBezTo>
                <a:cubicBezTo>
                  <a:pt x="528285" y="170118"/>
                  <a:pt x="526611" y="161255"/>
                  <a:pt x="524172" y="152400"/>
                </a:cubicBezTo>
                <a:cubicBezTo>
                  <a:pt x="517443" y="138299"/>
                  <a:pt x="523188" y="121909"/>
                  <a:pt x="514464" y="110067"/>
                </a:cubicBezTo>
                <a:cubicBezTo>
                  <a:pt x="500481" y="95521"/>
                  <a:pt x="483837" y="79979"/>
                  <a:pt x="465930" y="67733"/>
                </a:cubicBezTo>
                <a:cubicBezTo>
                  <a:pt x="455767" y="57637"/>
                  <a:pt x="448745" y="42977"/>
                  <a:pt x="436810" y="33867"/>
                </a:cubicBezTo>
                <a:cubicBezTo>
                  <a:pt x="420957" y="24775"/>
                  <a:pt x="403176" y="20833"/>
                  <a:pt x="388275" y="16933"/>
                </a:cubicBezTo>
                <a:cubicBezTo>
                  <a:pt x="377297" y="12963"/>
                  <a:pt x="369328" y="5968"/>
                  <a:pt x="359155" y="0"/>
                </a:cubicBezTo>
                <a:cubicBezTo>
                  <a:pt x="314001" y="3588"/>
                  <a:pt x="242872" y="-1142"/>
                  <a:pt x="194137" y="25400"/>
                </a:cubicBezTo>
                <a:cubicBezTo>
                  <a:pt x="183971" y="29760"/>
                  <a:pt x="182901" y="42458"/>
                  <a:pt x="174724" y="50800"/>
                </a:cubicBezTo>
                <a:cubicBezTo>
                  <a:pt x="157164" y="64202"/>
                  <a:pt x="116482" y="84667"/>
                  <a:pt x="116482" y="84667"/>
                </a:cubicBezTo>
                <a:cubicBezTo>
                  <a:pt x="113293" y="93785"/>
                  <a:pt x="111926" y="102884"/>
                  <a:pt x="106775" y="110067"/>
                </a:cubicBezTo>
                <a:cubicBezTo>
                  <a:pt x="79447" y="153133"/>
                  <a:pt x="77645" y="151834"/>
                  <a:pt x="48534" y="177800"/>
                </a:cubicBezTo>
                <a:cubicBezTo>
                  <a:pt x="40207" y="191500"/>
                  <a:pt x="36874" y="210497"/>
                  <a:pt x="29120" y="220133"/>
                </a:cubicBezTo>
                <a:cubicBezTo>
                  <a:pt x="2824" y="295918"/>
                  <a:pt x="41916" y="187916"/>
                  <a:pt x="0" y="262467"/>
                </a:cubicBezTo>
                <a:cubicBezTo>
                  <a:pt x="-3294" y="284447"/>
                  <a:pt x="11059" y="400488"/>
                  <a:pt x="19413" y="431800"/>
                </a:cubicBezTo>
                <a:cubicBezTo>
                  <a:pt x="37318" y="476805"/>
                  <a:pt x="42677" y="452679"/>
                  <a:pt x="58241" y="491067"/>
                </a:cubicBezTo>
                <a:cubicBezTo>
                  <a:pt x="63402" y="497557"/>
                  <a:pt x="62930" y="507294"/>
                  <a:pt x="67948" y="516467"/>
                </a:cubicBezTo>
                <a:cubicBezTo>
                  <a:pt x="70103" y="528640"/>
                  <a:pt x="73815" y="537482"/>
                  <a:pt x="77654" y="550333"/>
                </a:cubicBezTo>
                <a:cubicBezTo>
                  <a:pt x="83174" y="556147"/>
                  <a:pt x="91888" y="562303"/>
                  <a:pt x="97069" y="567267"/>
                </a:cubicBezTo>
                <a:cubicBezTo>
                  <a:pt x="126875" y="624402"/>
                  <a:pt x="83207" y="545517"/>
                  <a:pt x="126189" y="609600"/>
                </a:cubicBezTo>
                <a:cubicBezTo>
                  <a:pt x="129087" y="616556"/>
                  <a:pt x="130995" y="627381"/>
                  <a:pt x="135896" y="635000"/>
                </a:cubicBezTo>
                <a:cubicBezTo>
                  <a:pt x="140563" y="641650"/>
                  <a:pt x="149757" y="645245"/>
                  <a:pt x="155310" y="651933"/>
                </a:cubicBezTo>
                <a:cubicBezTo>
                  <a:pt x="181749" y="671053"/>
                  <a:pt x="183193" y="668766"/>
                  <a:pt x="213551" y="677333"/>
                </a:cubicBezTo>
                <a:cubicBezTo>
                  <a:pt x="220311" y="682918"/>
                  <a:pt x="227018" y="691331"/>
                  <a:pt x="232965" y="694267"/>
                </a:cubicBezTo>
                <a:cubicBezTo>
                  <a:pt x="249229" y="700670"/>
                  <a:pt x="323329" y="708913"/>
                  <a:pt x="330034" y="711200"/>
                </a:cubicBezTo>
                <a:cubicBezTo>
                  <a:pt x="361057" y="706790"/>
                  <a:pt x="399404" y="714059"/>
                  <a:pt x="427102" y="702733"/>
                </a:cubicBezTo>
                <a:cubicBezTo>
                  <a:pt x="438749" y="700451"/>
                  <a:pt x="444865" y="691626"/>
                  <a:pt x="456223" y="685800"/>
                </a:cubicBezTo>
                <a:cubicBezTo>
                  <a:pt x="466598" y="681195"/>
                  <a:pt x="483660" y="680522"/>
                  <a:pt x="495051" y="677333"/>
                </a:cubicBezTo>
                <a:cubicBezTo>
                  <a:pt x="539806" y="719678"/>
                  <a:pt x="521891" y="691296"/>
                  <a:pt x="553292" y="745067"/>
                </a:cubicBezTo>
                <a:cubicBezTo>
                  <a:pt x="547246" y="742710"/>
                  <a:pt x="564193" y="843324"/>
                  <a:pt x="524172" y="872067"/>
                </a:cubicBezTo>
                <a:cubicBezTo>
                  <a:pt x="513390" y="877433"/>
                  <a:pt x="499679" y="878412"/>
                  <a:pt x="485344" y="880533"/>
                </a:cubicBezTo>
                <a:cubicBezTo>
                  <a:pt x="479563" y="886902"/>
                  <a:pt x="473355" y="892221"/>
                  <a:pt x="465930" y="897467"/>
                </a:cubicBezTo>
                <a:cubicBezTo>
                  <a:pt x="452246" y="904996"/>
                  <a:pt x="439216" y="904714"/>
                  <a:pt x="427102" y="914400"/>
                </a:cubicBezTo>
                <a:cubicBezTo>
                  <a:pt x="378684" y="969479"/>
                  <a:pt x="455471" y="930749"/>
                  <a:pt x="378568" y="948267"/>
                </a:cubicBezTo>
                <a:cubicBezTo>
                  <a:pt x="376524" y="958576"/>
                  <a:pt x="369088" y="964916"/>
                  <a:pt x="368861" y="973667"/>
                </a:cubicBezTo>
                <a:cubicBezTo>
                  <a:pt x="370379" y="1011179"/>
                  <a:pt x="385386" y="1082219"/>
                  <a:pt x="417396" y="1092200"/>
                </a:cubicBezTo>
                <a:cubicBezTo>
                  <a:pt x="432649" y="1098238"/>
                  <a:pt x="431440" y="1104801"/>
                  <a:pt x="446517" y="1109133"/>
                </a:cubicBezTo>
                <a:cubicBezTo>
                  <a:pt x="450370" y="1116895"/>
                  <a:pt x="452282" y="1124141"/>
                  <a:pt x="456223" y="1134533"/>
                </a:cubicBezTo>
                <a:cubicBezTo>
                  <a:pt x="463235" y="1143644"/>
                  <a:pt x="471854" y="1150786"/>
                  <a:pt x="475637" y="1159933"/>
                </a:cubicBezTo>
                <a:cubicBezTo>
                  <a:pt x="476323" y="1179175"/>
                  <a:pt x="460278" y="1191404"/>
                  <a:pt x="446517" y="1202267"/>
                </a:cubicBezTo>
                <a:cubicBezTo>
                  <a:pt x="369225" y="1303957"/>
                  <a:pt x="459395" y="1225381"/>
                  <a:pt x="378568" y="1278467"/>
                </a:cubicBezTo>
                <a:cubicBezTo>
                  <a:pt x="370751" y="1293228"/>
                  <a:pt x="355479" y="1305671"/>
                  <a:pt x="359155" y="1320800"/>
                </a:cubicBezTo>
                <a:cubicBezTo>
                  <a:pt x="360513" y="1326079"/>
                  <a:pt x="403679" y="1304462"/>
                  <a:pt x="407689" y="1303867"/>
                </a:cubicBezTo>
              </a:path>
            </a:pathLst>
          </a:custGeom>
          <a:noFill/>
          <a:ln w="57150">
            <a:solidFill>
              <a:schemeClr val="accent2"/>
            </a:solidFill>
            <a:extLst>
              <a:ext uri="{C807C97D-BFC1-408E-A445-0C87EB9F89A2}">
                <ask:lineSketchStyleProps xmlns="" xmlns:ask="http://schemas.microsoft.com/office/drawing/2018/sketchyshapes" sd="161730760">
                  <a:custGeom>
                    <a:avLst/>
                    <a:gdLst>
                      <a:gd name="connsiteX0" fmla="*/ 203200 w 491067"/>
                      <a:gd name="connsiteY0" fmla="*/ 237067 h 1321504"/>
                      <a:gd name="connsiteX1" fmla="*/ 211667 w 491067"/>
                      <a:gd name="connsiteY1" fmla="*/ 287867 h 1321504"/>
                      <a:gd name="connsiteX2" fmla="*/ 220133 w 491067"/>
                      <a:gd name="connsiteY2" fmla="*/ 321733 h 1321504"/>
                      <a:gd name="connsiteX3" fmla="*/ 228600 w 491067"/>
                      <a:gd name="connsiteY3" fmla="*/ 406400 h 1321504"/>
                      <a:gd name="connsiteX4" fmla="*/ 287867 w 491067"/>
                      <a:gd name="connsiteY4" fmla="*/ 448733 h 1321504"/>
                      <a:gd name="connsiteX5" fmla="*/ 372533 w 491067"/>
                      <a:gd name="connsiteY5" fmla="*/ 440267 h 1321504"/>
                      <a:gd name="connsiteX6" fmla="*/ 406400 w 491067"/>
                      <a:gd name="connsiteY6" fmla="*/ 414867 h 1321504"/>
                      <a:gd name="connsiteX7" fmla="*/ 431800 w 491067"/>
                      <a:gd name="connsiteY7" fmla="*/ 406400 h 1321504"/>
                      <a:gd name="connsiteX8" fmla="*/ 448733 w 491067"/>
                      <a:gd name="connsiteY8" fmla="*/ 364067 h 1321504"/>
                      <a:gd name="connsiteX9" fmla="*/ 465667 w 491067"/>
                      <a:gd name="connsiteY9" fmla="*/ 347133 h 1321504"/>
                      <a:gd name="connsiteX10" fmla="*/ 491067 w 491067"/>
                      <a:gd name="connsiteY10" fmla="*/ 279400 h 1321504"/>
                      <a:gd name="connsiteX11" fmla="*/ 482600 w 491067"/>
                      <a:gd name="connsiteY11" fmla="*/ 211667 h 1321504"/>
                      <a:gd name="connsiteX12" fmla="*/ 465667 w 491067"/>
                      <a:gd name="connsiteY12" fmla="*/ 177800 h 1321504"/>
                      <a:gd name="connsiteX13" fmla="*/ 457200 w 491067"/>
                      <a:gd name="connsiteY13" fmla="*/ 152400 h 1321504"/>
                      <a:gd name="connsiteX14" fmla="*/ 448733 w 491067"/>
                      <a:gd name="connsiteY14" fmla="*/ 110067 h 1321504"/>
                      <a:gd name="connsiteX15" fmla="*/ 406400 w 491067"/>
                      <a:gd name="connsiteY15" fmla="*/ 67733 h 1321504"/>
                      <a:gd name="connsiteX16" fmla="*/ 381000 w 491067"/>
                      <a:gd name="connsiteY16" fmla="*/ 33867 h 1321504"/>
                      <a:gd name="connsiteX17" fmla="*/ 338667 w 491067"/>
                      <a:gd name="connsiteY17" fmla="*/ 16933 h 1321504"/>
                      <a:gd name="connsiteX18" fmla="*/ 313267 w 491067"/>
                      <a:gd name="connsiteY18" fmla="*/ 0 h 1321504"/>
                      <a:gd name="connsiteX19" fmla="*/ 169333 w 491067"/>
                      <a:gd name="connsiteY19" fmla="*/ 25400 h 1321504"/>
                      <a:gd name="connsiteX20" fmla="*/ 152400 w 491067"/>
                      <a:gd name="connsiteY20" fmla="*/ 50800 h 1321504"/>
                      <a:gd name="connsiteX21" fmla="*/ 101600 w 491067"/>
                      <a:gd name="connsiteY21" fmla="*/ 84667 h 1321504"/>
                      <a:gd name="connsiteX22" fmla="*/ 93133 w 491067"/>
                      <a:gd name="connsiteY22" fmla="*/ 110067 h 1321504"/>
                      <a:gd name="connsiteX23" fmla="*/ 42333 w 491067"/>
                      <a:gd name="connsiteY23" fmla="*/ 177800 h 1321504"/>
                      <a:gd name="connsiteX24" fmla="*/ 25400 w 491067"/>
                      <a:gd name="connsiteY24" fmla="*/ 220133 h 1321504"/>
                      <a:gd name="connsiteX25" fmla="*/ 0 w 491067"/>
                      <a:gd name="connsiteY25" fmla="*/ 262467 h 1321504"/>
                      <a:gd name="connsiteX26" fmla="*/ 16933 w 491067"/>
                      <a:gd name="connsiteY26" fmla="*/ 431800 h 1321504"/>
                      <a:gd name="connsiteX27" fmla="*/ 50800 w 491067"/>
                      <a:gd name="connsiteY27" fmla="*/ 491067 h 1321504"/>
                      <a:gd name="connsiteX28" fmla="*/ 59267 w 491067"/>
                      <a:gd name="connsiteY28" fmla="*/ 516467 h 1321504"/>
                      <a:gd name="connsiteX29" fmla="*/ 67733 w 491067"/>
                      <a:gd name="connsiteY29" fmla="*/ 550333 h 1321504"/>
                      <a:gd name="connsiteX30" fmla="*/ 84667 w 491067"/>
                      <a:gd name="connsiteY30" fmla="*/ 567267 h 1321504"/>
                      <a:gd name="connsiteX31" fmla="*/ 110067 w 491067"/>
                      <a:gd name="connsiteY31" fmla="*/ 609600 h 1321504"/>
                      <a:gd name="connsiteX32" fmla="*/ 118533 w 491067"/>
                      <a:gd name="connsiteY32" fmla="*/ 635000 h 1321504"/>
                      <a:gd name="connsiteX33" fmla="*/ 135467 w 491067"/>
                      <a:gd name="connsiteY33" fmla="*/ 651933 h 1321504"/>
                      <a:gd name="connsiteX34" fmla="*/ 186267 w 491067"/>
                      <a:gd name="connsiteY34" fmla="*/ 677333 h 1321504"/>
                      <a:gd name="connsiteX35" fmla="*/ 203200 w 491067"/>
                      <a:gd name="connsiteY35" fmla="*/ 694267 h 1321504"/>
                      <a:gd name="connsiteX36" fmla="*/ 287867 w 491067"/>
                      <a:gd name="connsiteY36" fmla="*/ 711200 h 1321504"/>
                      <a:gd name="connsiteX37" fmla="*/ 372533 w 491067"/>
                      <a:gd name="connsiteY37" fmla="*/ 702733 h 1321504"/>
                      <a:gd name="connsiteX38" fmla="*/ 397933 w 491067"/>
                      <a:gd name="connsiteY38" fmla="*/ 685800 h 1321504"/>
                      <a:gd name="connsiteX39" fmla="*/ 431800 w 491067"/>
                      <a:gd name="connsiteY39" fmla="*/ 677333 h 1321504"/>
                      <a:gd name="connsiteX40" fmla="*/ 482600 w 491067"/>
                      <a:gd name="connsiteY40" fmla="*/ 745067 h 1321504"/>
                      <a:gd name="connsiteX41" fmla="*/ 457200 w 491067"/>
                      <a:gd name="connsiteY41" fmla="*/ 872067 h 1321504"/>
                      <a:gd name="connsiteX42" fmla="*/ 423333 w 491067"/>
                      <a:gd name="connsiteY42" fmla="*/ 880533 h 1321504"/>
                      <a:gd name="connsiteX43" fmla="*/ 406400 w 491067"/>
                      <a:gd name="connsiteY43" fmla="*/ 897467 h 1321504"/>
                      <a:gd name="connsiteX44" fmla="*/ 372533 w 491067"/>
                      <a:gd name="connsiteY44" fmla="*/ 914400 h 1321504"/>
                      <a:gd name="connsiteX45" fmla="*/ 330200 w 491067"/>
                      <a:gd name="connsiteY45" fmla="*/ 948267 h 1321504"/>
                      <a:gd name="connsiteX46" fmla="*/ 321733 w 491067"/>
                      <a:gd name="connsiteY46" fmla="*/ 973667 h 1321504"/>
                      <a:gd name="connsiteX47" fmla="*/ 364067 w 491067"/>
                      <a:gd name="connsiteY47" fmla="*/ 1092200 h 1321504"/>
                      <a:gd name="connsiteX48" fmla="*/ 389467 w 491067"/>
                      <a:gd name="connsiteY48" fmla="*/ 1109133 h 1321504"/>
                      <a:gd name="connsiteX49" fmla="*/ 397933 w 491067"/>
                      <a:gd name="connsiteY49" fmla="*/ 1134533 h 1321504"/>
                      <a:gd name="connsiteX50" fmla="*/ 414867 w 491067"/>
                      <a:gd name="connsiteY50" fmla="*/ 1159933 h 1321504"/>
                      <a:gd name="connsiteX51" fmla="*/ 389467 w 491067"/>
                      <a:gd name="connsiteY51" fmla="*/ 1202267 h 1321504"/>
                      <a:gd name="connsiteX52" fmla="*/ 330200 w 491067"/>
                      <a:gd name="connsiteY52" fmla="*/ 1278467 h 1321504"/>
                      <a:gd name="connsiteX53" fmla="*/ 313267 w 491067"/>
                      <a:gd name="connsiteY53" fmla="*/ 1320800 h 1321504"/>
                      <a:gd name="connsiteX54" fmla="*/ 355600 w 491067"/>
                      <a:gd name="connsiteY54" fmla="*/ 1303867 h 1321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491067" h="1321504">
                        <a:moveTo>
                          <a:pt x="203200" y="237067"/>
                        </a:moveTo>
                        <a:cubicBezTo>
                          <a:pt x="206022" y="254000"/>
                          <a:pt x="208300" y="271033"/>
                          <a:pt x="211667" y="287867"/>
                        </a:cubicBezTo>
                        <a:cubicBezTo>
                          <a:pt x="213949" y="299277"/>
                          <a:pt x="218487" y="310214"/>
                          <a:pt x="220133" y="321733"/>
                        </a:cubicBezTo>
                        <a:cubicBezTo>
                          <a:pt x="224144" y="349811"/>
                          <a:pt x="218418" y="379927"/>
                          <a:pt x="228600" y="406400"/>
                        </a:cubicBezTo>
                        <a:cubicBezTo>
                          <a:pt x="230411" y="411108"/>
                          <a:pt x="279712" y="443296"/>
                          <a:pt x="287867" y="448733"/>
                        </a:cubicBezTo>
                        <a:cubicBezTo>
                          <a:pt x="316089" y="445911"/>
                          <a:pt x="345262" y="448059"/>
                          <a:pt x="372533" y="440267"/>
                        </a:cubicBezTo>
                        <a:cubicBezTo>
                          <a:pt x="386101" y="436390"/>
                          <a:pt x="394148" y="421868"/>
                          <a:pt x="406400" y="414867"/>
                        </a:cubicBezTo>
                        <a:cubicBezTo>
                          <a:pt x="414149" y="410439"/>
                          <a:pt x="423333" y="409222"/>
                          <a:pt x="431800" y="406400"/>
                        </a:cubicBezTo>
                        <a:cubicBezTo>
                          <a:pt x="437444" y="392289"/>
                          <a:pt x="441193" y="377263"/>
                          <a:pt x="448733" y="364067"/>
                        </a:cubicBezTo>
                        <a:cubicBezTo>
                          <a:pt x="452694" y="357136"/>
                          <a:pt x="461239" y="353775"/>
                          <a:pt x="465667" y="347133"/>
                        </a:cubicBezTo>
                        <a:cubicBezTo>
                          <a:pt x="483376" y="320569"/>
                          <a:pt x="483621" y="309183"/>
                          <a:pt x="491067" y="279400"/>
                        </a:cubicBezTo>
                        <a:cubicBezTo>
                          <a:pt x="488245" y="256822"/>
                          <a:pt x="488119" y="233741"/>
                          <a:pt x="482600" y="211667"/>
                        </a:cubicBezTo>
                        <a:cubicBezTo>
                          <a:pt x="479539" y="199422"/>
                          <a:pt x="470639" y="189401"/>
                          <a:pt x="465667" y="177800"/>
                        </a:cubicBezTo>
                        <a:cubicBezTo>
                          <a:pt x="462151" y="169597"/>
                          <a:pt x="459365" y="161058"/>
                          <a:pt x="457200" y="152400"/>
                        </a:cubicBezTo>
                        <a:cubicBezTo>
                          <a:pt x="453710" y="138439"/>
                          <a:pt x="456137" y="122407"/>
                          <a:pt x="448733" y="110067"/>
                        </a:cubicBezTo>
                        <a:cubicBezTo>
                          <a:pt x="438466" y="92955"/>
                          <a:pt x="418374" y="83698"/>
                          <a:pt x="406400" y="67733"/>
                        </a:cubicBezTo>
                        <a:cubicBezTo>
                          <a:pt x="397933" y="56444"/>
                          <a:pt x="392289" y="42334"/>
                          <a:pt x="381000" y="33867"/>
                        </a:cubicBezTo>
                        <a:cubicBezTo>
                          <a:pt x="368842" y="24748"/>
                          <a:pt x="352261" y="23730"/>
                          <a:pt x="338667" y="16933"/>
                        </a:cubicBezTo>
                        <a:cubicBezTo>
                          <a:pt x="329566" y="12382"/>
                          <a:pt x="321734" y="5644"/>
                          <a:pt x="313267" y="0"/>
                        </a:cubicBezTo>
                        <a:cubicBezTo>
                          <a:pt x="276417" y="2835"/>
                          <a:pt x="206683" y="-5725"/>
                          <a:pt x="169333" y="25400"/>
                        </a:cubicBezTo>
                        <a:cubicBezTo>
                          <a:pt x="161516" y="31914"/>
                          <a:pt x="160058" y="44099"/>
                          <a:pt x="152400" y="50800"/>
                        </a:cubicBezTo>
                        <a:cubicBezTo>
                          <a:pt x="137084" y="64202"/>
                          <a:pt x="101600" y="84667"/>
                          <a:pt x="101600" y="84667"/>
                        </a:cubicBezTo>
                        <a:cubicBezTo>
                          <a:pt x="98778" y="93134"/>
                          <a:pt x="97467" y="102265"/>
                          <a:pt x="93133" y="110067"/>
                        </a:cubicBezTo>
                        <a:cubicBezTo>
                          <a:pt x="69197" y="153152"/>
                          <a:pt x="68026" y="152108"/>
                          <a:pt x="42333" y="177800"/>
                        </a:cubicBezTo>
                        <a:cubicBezTo>
                          <a:pt x="36689" y="191911"/>
                          <a:pt x="32940" y="206937"/>
                          <a:pt x="25400" y="220133"/>
                        </a:cubicBezTo>
                        <a:cubicBezTo>
                          <a:pt x="-11791" y="285219"/>
                          <a:pt x="26585" y="182714"/>
                          <a:pt x="0" y="262467"/>
                        </a:cubicBezTo>
                        <a:cubicBezTo>
                          <a:pt x="1174" y="280076"/>
                          <a:pt x="2945" y="389837"/>
                          <a:pt x="16933" y="431800"/>
                        </a:cubicBezTo>
                        <a:cubicBezTo>
                          <a:pt x="31774" y="476324"/>
                          <a:pt x="32222" y="453911"/>
                          <a:pt x="50800" y="491067"/>
                        </a:cubicBezTo>
                        <a:cubicBezTo>
                          <a:pt x="54791" y="499049"/>
                          <a:pt x="56815" y="507886"/>
                          <a:pt x="59267" y="516467"/>
                        </a:cubicBezTo>
                        <a:cubicBezTo>
                          <a:pt x="62464" y="527655"/>
                          <a:pt x="62529" y="539925"/>
                          <a:pt x="67733" y="550333"/>
                        </a:cubicBezTo>
                        <a:cubicBezTo>
                          <a:pt x="71303" y="557473"/>
                          <a:pt x="79022" y="561622"/>
                          <a:pt x="84667" y="567267"/>
                        </a:cubicBezTo>
                        <a:cubicBezTo>
                          <a:pt x="108650" y="639220"/>
                          <a:pt x="75201" y="551491"/>
                          <a:pt x="110067" y="609600"/>
                        </a:cubicBezTo>
                        <a:cubicBezTo>
                          <a:pt x="114659" y="617253"/>
                          <a:pt x="113941" y="627347"/>
                          <a:pt x="118533" y="635000"/>
                        </a:cubicBezTo>
                        <a:cubicBezTo>
                          <a:pt x="122640" y="641845"/>
                          <a:pt x="129234" y="646946"/>
                          <a:pt x="135467" y="651933"/>
                        </a:cubicBezTo>
                        <a:cubicBezTo>
                          <a:pt x="158916" y="670692"/>
                          <a:pt x="159437" y="668390"/>
                          <a:pt x="186267" y="677333"/>
                        </a:cubicBezTo>
                        <a:cubicBezTo>
                          <a:pt x="191911" y="682978"/>
                          <a:pt x="196060" y="690697"/>
                          <a:pt x="203200" y="694267"/>
                        </a:cubicBezTo>
                        <a:cubicBezTo>
                          <a:pt x="215826" y="700580"/>
                          <a:pt x="281495" y="710138"/>
                          <a:pt x="287867" y="711200"/>
                        </a:cubicBezTo>
                        <a:cubicBezTo>
                          <a:pt x="316089" y="708378"/>
                          <a:pt x="344897" y="709111"/>
                          <a:pt x="372533" y="702733"/>
                        </a:cubicBezTo>
                        <a:cubicBezTo>
                          <a:pt x="382448" y="700445"/>
                          <a:pt x="388580" y="689808"/>
                          <a:pt x="397933" y="685800"/>
                        </a:cubicBezTo>
                        <a:cubicBezTo>
                          <a:pt x="408629" y="681216"/>
                          <a:pt x="420511" y="680155"/>
                          <a:pt x="431800" y="677333"/>
                        </a:cubicBezTo>
                        <a:cubicBezTo>
                          <a:pt x="474592" y="720125"/>
                          <a:pt x="458527" y="696920"/>
                          <a:pt x="482600" y="745067"/>
                        </a:cubicBezTo>
                        <a:cubicBezTo>
                          <a:pt x="482076" y="751353"/>
                          <a:pt x="490352" y="849966"/>
                          <a:pt x="457200" y="872067"/>
                        </a:cubicBezTo>
                        <a:cubicBezTo>
                          <a:pt x="447518" y="878522"/>
                          <a:pt x="434622" y="877711"/>
                          <a:pt x="423333" y="880533"/>
                        </a:cubicBezTo>
                        <a:cubicBezTo>
                          <a:pt x="417689" y="886178"/>
                          <a:pt x="413042" y="893039"/>
                          <a:pt x="406400" y="897467"/>
                        </a:cubicBezTo>
                        <a:cubicBezTo>
                          <a:pt x="395898" y="904468"/>
                          <a:pt x="382229" y="906320"/>
                          <a:pt x="372533" y="914400"/>
                        </a:cubicBezTo>
                        <a:cubicBezTo>
                          <a:pt x="321469" y="956953"/>
                          <a:pt x="390847" y="928051"/>
                          <a:pt x="330200" y="948267"/>
                        </a:cubicBezTo>
                        <a:cubicBezTo>
                          <a:pt x="327378" y="956734"/>
                          <a:pt x="321733" y="964742"/>
                          <a:pt x="321733" y="973667"/>
                        </a:cubicBezTo>
                        <a:cubicBezTo>
                          <a:pt x="321733" y="1003284"/>
                          <a:pt x="341075" y="1076872"/>
                          <a:pt x="364067" y="1092200"/>
                        </a:cubicBezTo>
                        <a:lnTo>
                          <a:pt x="389467" y="1109133"/>
                        </a:lnTo>
                        <a:cubicBezTo>
                          <a:pt x="392289" y="1117600"/>
                          <a:pt x="393942" y="1126551"/>
                          <a:pt x="397933" y="1134533"/>
                        </a:cubicBezTo>
                        <a:cubicBezTo>
                          <a:pt x="402484" y="1143635"/>
                          <a:pt x="413194" y="1149896"/>
                          <a:pt x="414867" y="1159933"/>
                        </a:cubicBezTo>
                        <a:cubicBezTo>
                          <a:pt x="418546" y="1182006"/>
                          <a:pt x="399589" y="1188771"/>
                          <a:pt x="389467" y="1202267"/>
                        </a:cubicBezTo>
                        <a:cubicBezTo>
                          <a:pt x="328708" y="1283280"/>
                          <a:pt x="381905" y="1226762"/>
                          <a:pt x="330200" y="1278467"/>
                        </a:cubicBezTo>
                        <a:cubicBezTo>
                          <a:pt x="324556" y="1292578"/>
                          <a:pt x="309581" y="1306056"/>
                          <a:pt x="313267" y="1320800"/>
                        </a:cubicBezTo>
                        <a:cubicBezTo>
                          <a:pt x="314429" y="1325449"/>
                          <a:pt x="352056" y="1305639"/>
                          <a:pt x="355600" y="1303867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244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 err="1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꼬부랑</a:t>
              </a: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몸으로 표현하기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sp>
        <p:nvSpPr>
          <p:cNvPr id="18" name="말풍선: 모서리가 둥근 사각형 14">
            <a:extLst>
              <a:ext uri="{FF2B5EF4-FFF2-40B4-BE49-F238E27FC236}">
                <a16:creationId xmlns:a16="http://schemas.microsoft.com/office/drawing/2014/main" xmlns="" id="{FAD35350-3739-4C9B-A70C-4A4AE4BE1C32}"/>
              </a:ext>
            </a:extLst>
          </p:cNvPr>
          <p:cNvSpPr/>
          <p:nvPr/>
        </p:nvSpPr>
        <p:spPr>
          <a:xfrm flipH="1">
            <a:off x="1454400" y="1663089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에는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이라는 말이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번 나옵니다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8F588336-F7FF-4F16-8BF5-A433FF97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98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4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sp>
        <p:nvSpPr>
          <p:cNvPr id="10" name="_x1137129728">
            <a:extLst>
              <a:ext uri="{FF2B5EF4-FFF2-40B4-BE49-F238E27FC236}">
                <a16:creationId xmlns:a16="http://schemas.microsoft.com/office/drawing/2014/main" xmlns="" id="{25DC52C9-A747-4044-96BE-DC3A381D7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1543699"/>
            <a:ext cx="2717883" cy="59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교과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_x1137130016">
            <a:extLst>
              <a:ext uri="{FF2B5EF4-FFF2-40B4-BE49-F238E27FC236}">
                <a16:creationId xmlns:a16="http://schemas.microsoft.com/office/drawing/2014/main" xmlns="" id="{A6A965C7-EAAD-4340-B36A-467B7781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3030508"/>
            <a:ext cx="9971347" cy="161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국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02-01]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글자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낱말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문장을 소리 내어 읽는다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즐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01-03]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나의 몸을 창의적으로 표현하고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활발하게 움직일 수 있는 놀이를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한다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_x1137139016">
            <a:extLst>
              <a:ext uri="{FF2B5EF4-FFF2-40B4-BE49-F238E27FC236}">
                <a16:creationId xmlns:a16="http://schemas.microsoft.com/office/drawing/2014/main" xmlns="" id="{472F62F3-179D-4A52-B22F-04CD5A49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2535931"/>
            <a:ext cx="3592849" cy="59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성취기준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1B8CDF7D-8411-4D6F-B5AC-C53599A80515}"/>
              </a:ext>
            </a:extLst>
          </p:cNvPr>
          <p:cNvGrpSpPr/>
          <p:nvPr/>
        </p:nvGrpSpPr>
        <p:grpSpPr>
          <a:xfrm>
            <a:off x="2631688" y="1380723"/>
            <a:ext cx="1315471" cy="904474"/>
            <a:chOff x="2509488" y="1504448"/>
            <a:chExt cx="1437672" cy="975204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D2570C0B-C82F-4E25-8A80-48E1594692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16" t="26667" r="34772" b="33111"/>
            <a:stretch/>
          </p:blipFill>
          <p:spPr>
            <a:xfrm rot="16200000">
              <a:off x="2740722" y="1273214"/>
              <a:ext cx="975204" cy="143767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FDC418A8-FB5B-4114-8782-DCFDF7E8E20C}"/>
                </a:ext>
              </a:extLst>
            </p:cNvPr>
            <p:cNvSpPr txBox="1"/>
            <p:nvPr/>
          </p:nvSpPr>
          <p:spPr>
            <a:xfrm>
              <a:off x="2951481" y="1714097"/>
              <a:ext cx="995679" cy="486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kern="0" spc="0" dirty="0">
                  <a:ln>
                    <a:solidFill>
                      <a:schemeClr val="bg1"/>
                    </a:solidFill>
                  </a:ln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통합</a:t>
              </a:r>
              <a:endParaRPr lang="ko-KR" altLang="en-US" sz="2400" dirty="0">
                <a:ln>
                  <a:solidFill>
                    <a:schemeClr val="bg1"/>
                  </a:solidFill>
                </a:ln>
              </a:endParaRP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4BB4A950-A553-4E3F-8C69-F0AFF404E0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00E80D5-643F-452F-89F4-AFEA2CB33F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757" y="1266174"/>
            <a:ext cx="1218614" cy="9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24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sp>
        <p:nvSpPr>
          <p:cNvPr id="18" name="말풍선: 모서리가 둥근 사각형 14">
            <a:extLst>
              <a:ext uri="{FF2B5EF4-FFF2-40B4-BE49-F238E27FC236}">
                <a16:creationId xmlns:a16="http://schemas.microsoft.com/office/drawing/2014/main" xmlns="" id="{FAD35350-3739-4C9B-A70C-4A4AE4BE1C32}"/>
              </a:ext>
            </a:extLst>
          </p:cNvPr>
          <p:cNvSpPr/>
          <p:nvPr/>
        </p:nvSpPr>
        <p:spPr>
          <a:xfrm flipH="1">
            <a:off x="1454400" y="1663089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이라는 말이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나올 때마다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원하는 동작을 해볼까요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8F588336-F7FF-4F16-8BF5-A433FF97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98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927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sp>
        <p:nvSpPr>
          <p:cNvPr id="18" name="말풍선: 모서리가 둥근 사각형 14">
            <a:extLst>
              <a:ext uri="{FF2B5EF4-FFF2-40B4-BE49-F238E27FC236}">
                <a16:creationId xmlns:a16="http://schemas.microsoft.com/office/drawing/2014/main" xmlns="" id="{FAD35350-3739-4C9B-A70C-4A4AE4BE1C32}"/>
              </a:ext>
            </a:extLst>
          </p:cNvPr>
          <p:cNvSpPr/>
          <p:nvPr/>
        </p:nvSpPr>
        <p:spPr>
          <a:xfrm flipH="1">
            <a:off x="1454400" y="1663089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동작을 해볼 수 있을까요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8F588336-F7FF-4F16-8BF5-A433FF97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98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47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4693196" y="1022568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4526100" y="2244484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</a:t>
            </a:r>
            <a:r>
              <a:rPr lang="en-US" altLang="ko-KR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나올 때마다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팔을 </a:t>
            </a:r>
            <a:r>
              <a:rPr lang="ko-KR" altLang="en-US" sz="20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꼬을래요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2FE629FE-BEC6-49D1-BF02-A4DEFFEF4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796" y="2319131"/>
            <a:ext cx="3285839" cy="240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15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E262B0DA-73EC-44D7-8217-67FB340FC24A}"/>
              </a:ext>
            </a:extLst>
          </p:cNvPr>
          <p:cNvGrpSpPr/>
          <p:nvPr/>
        </p:nvGrpSpPr>
        <p:grpSpPr>
          <a:xfrm flipH="1">
            <a:off x="695529" y="1230446"/>
            <a:ext cx="3614448" cy="3439146"/>
            <a:chOff x="1673292" y="648546"/>
            <a:chExt cx="3765945" cy="3439146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C481D01C-E92E-494E-8F56-CE50B173C3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1673292" y="648546"/>
              <a:ext cx="3765945" cy="343914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D5619A6-4CAA-45D2-AFB0-14BB2C721AB6}"/>
                </a:ext>
              </a:extLst>
            </p:cNvPr>
            <p:cNvSpPr txBox="1"/>
            <p:nvPr/>
          </p:nvSpPr>
          <p:spPr>
            <a:xfrm>
              <a:off x="1868673" y="1989850"/>
              <a:ext cx="315468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저는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허리를 </a:t>
              </a:r>
              <a:r>
                <a:rPr lang="ko-KR" altLang="en-US" sz="2000" dirty="0" err="1">
                  <a:latin typeface="휴먼모음T" panose="02030504000101010101" pitchFamily="18" charset="-127"/>
                  <a:ea typeface="휴먼모음T" panose="02030504000101010101" pitchFamily="18" charset="-127"/>
                </a:rPr>
                <a:t>구부릴래요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93FC59A2-A85C-46E9-90FF-D11096000C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0" t="49485" r="10748" b="15796"/>
          <a:stretch/>
        </p:blipFill>
        <p:spPr>
          <a:xfrm>
            <a:off x="4122456" y="2164177"/>
            <a:ext cx="3027773" cy="256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sp>
        <p:nvSpPr>
          <p:cNvPr id="18" name="말풍선: 모서리가 둥근 사각형 14">
            <a:extLst>
              <a:ext uri="{FF2B5EF4-FFF2-40B4-BE49-F238E27FC236}">
                <a16:creationId xmlns:a16="http://schemas.microsoft.com/office/drawing/2014/main" xmlns="" id="{FAD35350-3739-4C9B-A70C-4A4AE4BE1C32}"/>
              </a:ext>
            </a:extLst>
          </p:cNvPr>
          <p:cNvSpPr/>
          <p:nvPr/>
        </p:nvSpPr>
        <p:spPr>
          <a:xfrm flipH="1">
            <a:off x="1454400" y="1663089"/>
            <a:ext cx="3251101" cy="1550946"/>
          </a:xfrm>
          <a:custGeom>
            <a:avLst/>
            <a:gdLst>
              <a:gd name="connsiteX0" fmla="*/ 0 w 3251101"/>
              <a:gd name="connsiteY0" fmla="*/ 258496 h 1550946"/>
              <a:gd name="connsiteX1" fmla="*/ 258496 w 3251101"/>
              <a:gd name="connsiteY1" fmla="*/ 0 h 1550946"/>
              <a:gd name="connsiteX2" fmla="*/ 541850 w 3251101"/>
              <a:gd name="connsiteY2" fmla="*/ 0 h 1550946"/>
              <a:gd name="connsiteX3" fmla="*/ 541850 w 3251101"/>
              <a:gd name="connsiteY3" fmla="*/ 0 h 1550946"/>
              <a:gd name="connsiteX4" fmla="*/ 940110 w 3251101"/>
              <a:gd name="connsiteY4" fmla="*/ 0 h 1550946"/>
              <a:gd name="connsiteX5" fmla="*/ 1354625 w 3251101"/>
              <a:gd name="connsiteY5" fmla="*/ 0 h 1550946"/>
              <a:gd name="connsiteX6" fmla="*/ 1851479 w 3251101"/>
              <a:gd name="connsiteY6" fmla="*/ 0 h 1550946"/>
              <a:gd name="connsiteX7" fmla="*/ 2381092 w 3251101"/>
              <a:gd name="connsiteY7" fmla="*/ 0 h 1550946"/>
              <a:gd name="connsiteX8" fmla="*/ 2992605 w 3251101"/>
              <a:gd name="connsiteY8" fmla="*/ 0 h 1550946"/>
              <a:gd name="connsiteX9" fmla="*/ 3251101 w 3251101"/>
              <a:gd name="connsiteY9" fmla="*/ 258496 h 1550946"/>
              <a:gd name="connsiteX10" fmla="*/ 3251101 w 3251101"/>
              <a:gd name="connsiteY10" fmla="*/ 904719 h 1550946"/>
              <a:gd name="connsiteX11" fmla="*/ 3251101 w 3251101"/>
              <a:gd name="connsiteY11" fmla="*/ 904719 h 1550946"/>
              <a:gd name="connsiteX12" fmla="*/ 3251101 w 3251101"/>
              <a:gd name="connsiteY12" fmla="*/ 1292455 h 1550946"/>
              <a:gd name="connsiteX13" fmla="*/ 3251101 w 3251101"/>
              <a:gd name="connsiteY13" fmla="*/ 1292450 h 1550946"/>
              <a:gd name="connsiteX14" fmla="*/ 2992605 w 3251101"/>
              <a:gd name="connsiteY14" fmla="*/ 1550946 h 1550946"/>
              <a:gd name="connsiteX15" fmla="*/ 2413852 w 3251101"/>
              <a:gd name="connsiteY15" fmla="*/ 1550946 h 1550946"/>
              <a:gd name="connsiteX16" fmla="*/ 1867859 w 3251101"/>
              <a:gd name="connsiteY16" fmla="*/ 1550946 h 1550946"/>
              <a:gd name="connsiteX17" fmla="*/ 1354625 w 3251101"/>
              <a:gd name="connsiteY17" fmla="*/ 1550946 h 1550946"/>
              <a:gd name="connsiteX18" fmla="*/ 821944 w 3251101"/>
              <a:gd name="connsiteY18" fmla="*/ 1769123 h 1550946"/>
              <a:gd name="connsiteX19" fmla="*/ 244873 w 3251101"/>
              <a:gd name="connsiteY19" fmla="*/ 2005482 h 1550946"/>
              <a:gd name="connsiteX20" fmla="*/ 541850 w 3251101"/>
              <a:gd name="connsiteY20" fmla="*/ 1550946 h 1550946"/>
              <a:gd name="connsiteX21" fmla="*/ 258496 w 3251101"/>
              <a:gd name="connsiteY21" fmla="*/ 1550946 h 1550946"/>
              <a:gd name="connsiteX22" fmla="*/ 0 w 3251101"/>
              <a:gd name="connsiteY22" fmla="*/ 1292450 h 1550946"/>
              <a:gd name="connsiteX23" fmla="*/ 0 w 3251101"/>
              <a:gd name="connsiteY23" fmla="*/ 1292455 h 1550946"/>
              <a:gd name="connsiteX24" fmla="*/ 0 w 3251101"/>
              <a:gd name="connsiteY24" fmla="*/ 904719 h 1550946"/>
              <a:gd name="connsiteX25" fmla="*/ 0 w 3251101"/>
              <a:gd name="connsiteY25" fmla="*/ 904719 h 1550946"/>
              <a:gd name="connsiteX26" fmla="*/ 0 w 3251101"/>
              <a:gd name="connsiteY26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51101" h="1550946" fill="none" extrusionOk="0">
                <a:moveTo>
                  <a:pt x="0" y="258496"/>
                </a:moveTo>
                <a:cubicBezTo>
                  <a:pt x="-1778" y="105981"/>
                  <a:pt x="121499" y="8302"/>
                  <a:pt x="258496" y="0"/>
                </a:cubicBezTo>
                <a:cubicBezTo>
                  <a:pt x="375301" y="591"/>
                  <a:pt x="460980" y="12224"/>
                  <a:pt x="541850" y="0"/>
                </a:cubicBezTo>
                <a:lnTo>
                  <a:pt x="541850" y="0"/>
                </a:lnTo>
                <a:cubicBezTo>
                  <a:pt x="637734" y="734"/>
                  <a:pt x="755416" y="-13289"/>
                  <a:pt x="940110" y="0"/>
                </a:cubicBezTo>
                <a:cubicBezTo>
                  <a:pt x="1124804" y="13289"/>
                  <a:pt x="1155222" y="-17727"/>
                  <a:pt x="1354625" y="0"/>
                </a:cubicBezTo>
                <a:cubicBezTo>
                  <a:pt x="1585753" y="-8437"/>
                  <a:pt x="1624803" y="-14428"/>
                  <a:pt x="1851479" y="0"/>
                </a:cubicBezTo>
                <a:cubicBezTo>
                  <a:pt x="2078155" y="14428"/>
                  <a:pt x="2160669" y="24946"/>
                  <a:pt x="2381092" y="0"/>
                </a:cubicBezTo>
                <a:cubicBezTo>
                  <a:pt x="2601515" y="-24946"/>
                  <a:pt x="2846905" y="-16777"/>
                  <a:pt x="2992605" y="0"/>
                </a:cubicBezTo>
                <a:cubicBezTo>
                  <a:pt x="3142317" y="-11701"/>
                  <a:pt x="3247431" y="132090"/>
                  <a:pt x="3251101" y="258496"/>
                </a:cubicBezTo>
                <a:cubicBezTo>
                  <a:pt x="3235517" y="538306"/>
                  <a:pt x="3245478" y="616077"/>
                  <a:pt x="3251101" y="904719"/>
                </a:cubicBezTo>
                <a:lnTo>
                  <a:pt x="3251101" y="904719"/>
                </a:lnTo>
                <a:cubicBezTo>
                  <a:pt x="3255613" y="982681"/>
                  <a:pt x="3262572" y="1157090"/>
                  <a:pt x="3251101" y="1292455"/>
                </a:cubicBezTo>
                <a:lnTo>
                  <a:pt x="3251101" y="1292450"/>
                </a:lnTo>
                <a:cubicBezTo>
                  <a:pt x="3248438" y="1437421"/>
                  <a:pt x="3142218" y="1551929"/>
                  <a:pt x="2992605" y="1550946"/>
                </a:cubicBezTo>
                <a:cubicBezTo>
                  <a:pt x="2808952" y="1524232"/>
                  <a:pt x="2597237" y="1559069"/>
                  <a:pt x="2413852" y="1550946"/>
                </a:cubicBezTo>
                <a:cubicBezTo>
                  <a:pt x="2230467" y="1542823"/>
                  <a:pt x="1986521" y="1542980"/>
                  <a:pt x="1867859" y="1550946"/>
                </a:cubicBezTo>
                <a:cubicBezTo>
                  <a:pt x="1749197" y="1558912"/>
                  <a:pt x="1512290" y="1535464"/>
                  <a:pt x="1354625" y="1550946"/>
                </a:cubicBezTo>
                <a:cubicBezTo>
                  <a:pt x="1159671" y="1660673"/>
                  <a:pt x="1064282" y="1642818"/>
                  <a:pt x="821944" y="1769123"/>
                </a:cubicBezTo>
                <a:cubicBezTo>
                  <a:pt x="579606" y="1895429"/>
                  <a:pt x="501238" y="1883805"/>
                  <a:pt x="244873" y="2005482"/>
                </a:cubicBezTo>
                <a:cubicBezTo>
                  <a:pt x="304087" y="1875395"/>
                  <a:pt x="425834" y="1705947"/>
                  <a:pt x="541850" y="1550946"/>
                </a:cubicBezTo>
                <a:cubicBezTo>
                  <a:pt x="479208" y="1563515"/>
                  <a:pt x="320597" y="1562074"/>
                  <a:pt x="258496" y="1550946"/>
                </a:cubicBezTo>
                <a:cubicBezTo>
                  <a:pt x="111355" y="1533046"/>
                  <a:pt x="13974" y="1441810"/>
                  <a:pt x="0" y="1292450"/>
                </a:cubicBezTo>
                <a:lnTo>
                  <a:pt x="0" y="1292455"/>
                </a:lnTo>
                <a:cubicBezTo>
                  <a:pt x="14129" y="1209212"/>
                  <a:pt x="-11799" y="1023657"/>
                  <a:pt x="0" y="904719"/>
                </a:cubicBezTo>
                <a:lnTo>
                  <a:pt x="0" y="904719"/>
                </a:lnTo>
                <a:cubicBezTo>
                  <a:pt x="13334" y="639853"/>
                  <a:pt x="-5483" y="406235"/>
                  <a:pt x="0" y="258496"/>
                </a:cubicBezTo>
                <a:close/>
              </a:path>
              <a:path w="325110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87737" y="-9435"/>
                  <a:pt x="467153" y="-2178"/>
                  <a:pt x="541850" y="0"/>
                </a:cubicBezTo>
                <a:lnTo>
                  <a:pt x="541850" y="0"/>
                </a:lnTo>
                <a:cubicBezTo>
                  <a:pt x="661839" y="-4667"/>
                  <a:pt x="756315" y="-16127"/>
                  <a:pt x="964493" y="0"/>
                </a:cubicBezTo>
                <a:cubicBezTo>
                  <a:pt x="1172671" y="16127"/>
                  <a:pt x="1266684" y="6738"/>
                  <a:pt x="1354625" y="0"/>
                </a:cubicBezTo>
                <a:cubicBezTo>
                  <a:pt x="1585735" y="-24380"/>
                  <a:pt x="1682717" y="-20438"/>
                  <a:pt x="1884239" y="0"/>
                </a:cubicBezTo>
                <a:cubicBezTo>
                  <a:pt x="2085761" y="20438"/>
                  <a:pt x="2242197" y="5382"/>
                  <a:pt x="2397472" y="0"/>
                </a:cubicBezTo>
                <a:cubicBezTo>
                  <a:pt x="2552747" y="-5382"/>
                  <a:pt x="2741762" y="-4149"/>
                  <a:pt x="2992605" y="0"/>
                </a:cubicBezTo>
                <a:cubicBezTo>
                  <a:pt x="3160075" y="-19071"/>
                  <a:pt x="3254056" y="107587"/>
                  <a:pt x="3251101" y="258496"/>
                </a:cubicBezTo>
                <a:cubicBezTo>
                  <a:pt x="3219801" y="462085"/>
                  <a:pt x="3237280" y="730932"/>
                  <a:pt x="3251101" y="904719"/>
                </a:cubicBezTo>
                <a:lnTo>
                  <a:pt x="3251101" y="904719"/>
                </a:lnTo>
                <a:cubicBezTo>
                  <a:pt x="3252360" y="1052881"/>
                  <a:pt x="3240706" y="1149659"/>
                  <a:pt x="3251101" y="1292455"/>
                </a:cubicBezTo>
                <a:lnTo>
                  <a:pt x="3251101" y="1292450"/>
                </a:lnTo>
                <a:cubicBezTo>
                  <a:pt x="3265611" y="1439703"/>
                  <a:pt x="3111561" y="1538078"/>
                  <a:pt x="2992605" y="1550946"/>
                </a:cubicBezTo>
                <a:cubicBezTo>
                  <a:pt x="2799999" y="1525215"/>
                  <a:pt x="2593783" y="1531345"/>
                  <a:pt x="2430232" y="1550946"/>
                </a:cubicBezTo>
                <a:cubicBezTo>
                  <a:pt x="2266681" y="1570547"/>
                  <a:pt x="2019783" y="1575504"/>
                  <a:pt x="1900618" y="1550946"/>
                </a:cubicBezTo>
                <a:cubicBezTo>
                  <a:pt x="1781453" y="1526388"/>
                  <a:pt x="1467777" y="1554352"/>
                  <a:pt x="1354625" y="1550946"/>
                </a:cubicBezTo>
                <a:cubicBezTo>
                  <a:pt x="1229194" y="1588778"/>
                  <a:pt x="1035483" y="1697858"/>
                  <a:pt x="788651" y="1782759"/>
                </a:cubicBezTo>
                <a:cubicBezTo>
                  <a:pt x="541819" y="1867660"/>
                  <a:pt x="476113" y="1906766"/>
                  <a:pt x="244873" y="2005482"/>
                </a:cubicBezTo>
                <a:cubicBezTo>
                  <a:pt x="332180" y="1919881"/>
                  <a:pt x="404774" y="1732502"/>
                  <a:pt x="541850" y="1550946"/>
                </a:cubicBezTo>
                <a:cubicBezTo>
                  <a:pt x="415926" y="1564894"/>
                  <a:pt x="369106" y="1552145"/>
                  <a:pt x="258496" y="1550946"/>
                </a:cubicBezTo>
                <a:cubicBezTo>
                  <a:pt x="120253" y="1562933"/>
                  <a:pt x="-14068" y="1404617"/>
                  <a:pt x="0" y="1292450"/>
                </a:cubicBezTo>
                <a:lnTo>
                  <a:pt x="0" y="1292455"/>
                </a:lnTo>
                <a:cubicBezTo>
                  <a:pt x="8025" y="1131544"/>
                  <a:pt x="18916" y="1031768"/>
                  <a:pt x="0" y="904719"/>
                </a:cubicBezTo>
                <a:lnTo>
                  <a:pt x="0" y="904719"/>
                </a:lnTo>
                <a:cubicBezTo>
                  <a:pt x="-22988" y="684349"/>
                  <a:pt x="26739" y="452250"/>
                  <a:pt x="0" y="2584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친구가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기억에 남는 표현했나요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8F588336-F7FF-4F16-8BF5-A433FF97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98" y="2571750"/>
            <a:ext cx="3854902" cy="385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74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시간에는</a:t>
            </a:r>
            <a:endParaRPr lang="ko-KR" altLang="en-US" sz="3200" dirty="0">
              <a:solidFill>
                <a:srgbClr val="00B05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연극을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봅시다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72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51A5A4FF-69B1-47DA-AD7C-DF9621E37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189458" y="595124"/>
            <a:ext cx="3007803" cy="146996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7107A2F7-1ACA-4B69-B768-011D9FF0F5BD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just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이번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차시에서는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kern="0" dirty="0" err="1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말놀이로 수업을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동기유발에서는 책의 그림을 보며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그림에서 무엇을 찾을 수 있는지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 어떤 모습으로 있는지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이야기합니다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말놀이와 제목이 같은 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000" kern="0" dirty="0" err="1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동요를 부른 후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 꼬부랑이라는 말을 그림으로 표현한다면 어떻게 표현할 수 있을지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그려 봅니다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이 그림을 몸으로 나타내어 봅니다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이번 시간을 통해 학생들이 창의적으로 또 즐겁게 신체 표현 놀이를 할 수 있기를 기대합니다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0279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661700" y="597308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 속에 뭐가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8A96099-3E42-4B3F-8265-6390B9DA8F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42" y="898110"/>
            <a:ext cx="4289760" cy="4221459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 flipH="1">
            <a:off x="220134" y="1908758"/>
            <a:ext cx="2184399" cy="1100081"/>
          </a:xfrm>
          <a:custGeom>
            <a:avLst/>
            <a:gdLst>
              <a:gd name="connsiteX0" fmla="*/ 0 w 2184399"/>
              <a:gd name="connsiteY0" fmla="*/ 183351 h 1100081"/>
              <a:gd name="connsiteX1" fmla="*/ 183351 w 2184399"/>
              <a:gd name="connsiteY1" fmla="*/ 0 h 1100081"/>
              <a:gd name="connsiteX2" fmla="*/ 364067 w 2184399"/>
              <a:gd name="connsiteY2" fmla="*/ 0 h 1100081"/>
              <a:gd name="connsiteX3" fmla="*/ 364067 w 2184399"/>
              <a:gd name="connsiteY3" fmla="*/ 0 h 1100081"/>
              <a:gd name="connsiteX4" fmla="*/ 910166 w 2184399"/>
              <a:gd name="connsiteY4" fmla="*/ 0 h 1100081"/>
              <a:gd name="connsiteX5" fmla="*/ 1433789 w 2184399"/>
              <a:gd name="connsiteY5" fmla="*/ 0 h 1100081"/>
              <a:gd name="connsiteX6" fmla="*/ 2001048 w 2184399"/>
              <a:gd name="connsiteY6" fmla="*/ 0 h 1100081"/>
              <a:gd name="connsiteX7" fmla="*/ 2184399 w 2184399"/>
              <a:gd name="connsiteY7" fmla="*/ 183351 h 1100081"/>
              <a:gd name="connsiteX8" fmla="*/ 2184399 w 2184399"/>
              <a:gd name="connsiteY8" fmla="*/ 641714 h 1100081"/>
              <a:gd name="connsiteX9" fmla="*/ 2184399 w 2184399"/>
              <a:gd name="connsiteY9" fmla="*/ 641714 h 1100081"/>
              <a:gd name="connsiteX10" fmla="*/ 2184399 w 2184399"/>
              <a:gd name="connsiteY10" fmla="*/ 916734 h 1100081"/>
              <a:gd name="connsiteX11" fmla="*/ 2184399 w 2184399"/>
              <a:gd name="connsiteY11" fmla="*/ 916730 h 1100081"/>
              <a:gd name="connsiteX12" fmla="*/ 2001048 w 2184399"/>
              <a:gd name="connsiteY12" fmla="*/ 1100081 h 1100081"/>
              <a:gd name="connsiteX13" fmla="*/ 1477425 w 2184399"/>
              <a:gd name="connsiteY13" fmla="*/ 1100081 h 1100081"/>
              <a:gd name="connsiteX14" fmla="*/ 910166 w 2184399"/>
              <a:gd name="connsiteY14" fmla="*/ 1100081 h 1100081"/>
              <a:gd name="connsiteX15" fmla="*/ 552260 w 2184399"/>
              <a:gd name="connsiteY15" fmla="*/ 1254833 h 1100081"/>
              <a:gd name="connsiteX16" fmla="*/ 164529 w 2184399"/>
              <a:gd name="connsiteY16" fmla="*/ 1422482 h 1100081"/>
              <a:gd name="connsiteX17" fmla="*/ 364067 w 2184399"/>
              <a:gd name="connsiteY17" fmla="*/ 1100081 h 1100081"/>
              <a:gd name="connsiteX18" fmla="*/ 183351 w 2184399"/>
              <a:gd name="connsiteY18" fmla="*/ 1100081 h 1100081"/>
              <a:gd name="connsiteX19" fmla="*/ 0 w 2184399"/>
              <a:gd name="connsiteY19" fmla="*/ 916730 h 1100081"/>
              <a:gd name="connsiteX20" fmla="*/ 0 w 2184399"/>
              <a:gd name="connsiteY20" fmla="*/ 916734 h 1100081"/>
              <a:gd name="connsiteX21" fmla="*/ 0 w 2184399"/>
              <a:gd name="connsiteY21" fmla="*/ 641714 h 1100081"/>
              <a:gd name="connsiteX22" fmla="*/ 0 w 2184399"/>
              <a:gd name="connsiteY22" fmla="*/ 641714 h 1100081"/>
              <a:gd name="connsiteX23" fmla="*/ 0 w 2184399"/>
              <a:gd name="connsiteY23" fmla="*/ 183351 h 110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84399" h="1100081" fill="none" extrusionOk="0">
                <a:moveTo>
                  <a:pt x="0" y="183351"/>
                </a:moveTo>
                <a:cubicBezTo>
                  <a:pt x="-2688" y="81996"/>
                  <a:pt x="74655" y="5110"/>
                  <a:pt x="183351" y="0"/>
                </a:cubicBezTo>
                <a:cubicBezTo>
                  <a:pt x="222782" y="-1265"/>
                  <a:pt x="304673" y="7047"/>
                  <a:pt x="364067" y="0"/>
                </a:cubicBezTo>
                <a:lnTo>
                  <a:pt x="364067" y="0"/>
                </a:lnTo>
                <a:cubicBezTo>
                  <a:pt x="506464" y="-3262"/>
                  <a:pt x="749546" y="-26485"/>
                  <a:pt x="910166" y="0"/>
                </a:cubicBezTo>
                <a:cubicBezTo>
                  <a:pt x="1055551" y="-8216"/>
                  <a:pt x="1247175" y="-5132"/>
                  <a:pt x="1433789" y="0"/>
                </a:cubicBezTo>
                <a:cubicBezTo>
                  <a:pt x="1620403" y="5132"/>
                  <a:pt x="1743019" y="4283"/>
                  <a:pt x="2001048" y="0"/>
                </a:cubicBezTo>
                <a:cubicBezTo>
                  <a:pt x="2113663" y="10752"/>
                  <a:pt x="2194534" y="72979"/>
                  <a:pt x="2184399" y="183351"/>
                </a:cubicBezTo>
                <a:cubicBezTo>
                  <a:pt x="2202938" y="386945"/>
                  <a:pt x="2205225" y="527046"/>
                  <a:pt x="2184399" y="641714"/>
                </a:cubicBezTo>
                <a:lnTo>
                  <a:pt x="2184399" y="641714"/>
                </a:lnTo>
                <a:cubicBezTo>
                  <a:pt x="2179200" y="704674"/>
                  <a:pt x="2195404" y="802744"/>
                  <a:pt x="2184399" y="916734"/>
                </a:cubicBezTo>
                <a:lnTo>
                  <a:pt x="2184399" y="916730"/>
                </a:lnTo>
                <a:cubicBezTo>
                  <a:pt x="2183729" y="1037148"/>
                  <a:pt x="2101236" y="1105992"/>
                  <a:pt x="2001048" y="1100081"/>
                </a:cubicBezTo>
                <a:cubicBezTo>
                  <a:pt x="1779091" y="1124580"/>
                  <a:pt x="1659938" y="1115419"/>
                  <a:pt x="1477425" y="1100081"/>
                </a:cubicBezTo>
                <a:cubicBezTo>
                  <a:pt x="1294912" y="1084743"/>
                  <a:pt x="1145454" y="1085041"/>
                  <a:pt x="910166" y="1100081"/>
                </a:cubicBezTo>
                <a:cubicBezTo>
                  <a:pt x="741045" y="1178935"/>
                  <a:pt x="672401" y="1196667"/>
                  <a:pt x="552260" y="1254833"/>
                </a:cubicBezTo>
                <a:cubicBezTo>
                  <a:pt x="432119" y="1312999"/>
                  <a:pt x="337579" y="1336818"/>
                  <a:pt x="164529" y="1422482"/>
                </a:cubicBezTo>
                <a:cubicBezTo>
                  <a:pt x="270032" y="1280274"/>
                  <a:pt x="280813" y="1224781"/>
                  <a:pt x="364067" y="1100081"/>
                </a:cubicBezTo>
                <a:cubicBezTo>
                  <a:pt x="308055" y="1106470"/>
                  <a:pt x="223633" y="1094291"/>
                  <a:pt x="183351" y="1100081"/>
                </a:cubicBezTo>
                <a:cubicBezTo>
                  <a:pt x="67541" y="1116540"/>
                  <a:pt x="9597" y="1021168"/>
                  <a:pt x="0" y="916730"/>
                </a:cubicBezTo>
                <a:lnTo>
                  <a:pt x="0" y="916734"/>
                </a:lnTo>
                <a:cubicBezTo>
                  <a:pt x="2199" y="830809"/>
                  <a:pt x="6831" y="705124"/>
                  <a:pt x="0" y="641714"/>
                </a:cubicBezTo>
                <a:lnTo>
                  <a:pt x="0" y="641714"/>
                </a:lnTo>
                <a:cubicBezTo>
                  <a:pt x="20693" y="478093"/>
                  <a:pt x="13684" y="380499"/>
                  <a:pt x="0" y="183351"/>
                </a:cubicBezTo>
                <a:close/>
              </a:path>
              <a:path w="2184399" h="1100081" stroke="0" extrusionOk="0">
                <a:moveTo>
                  <a:pt x="0" y="183351"/>
                </a:moveTo>
                <a:cubicBezTo>
                  <a:pt x="2265" y="70631"/>
                  <a:pt x="98951" y="7282"/>
                  <a:pt x="183351" y="0"/>
                </a:cubicBezTo>
                <a:cubicBezTo>
                  <a:pt x="253699" y="-7809"/>
                  <a:pt x="299863" y="-602"/>
                  <a:pt x="364067" y="0"/>
                </a:cubicBezTo>
                <a:lnTo>
                  <a:pt x="364067" y="0"/>
                </a:lnTo>
                <a:cubicBezTo>
                  <a:pt x="601510" y="-141"/>
                  <a:pt x="730105" y="-26287"/>
                  <a:pt x="910166" y="0"/>
                </a:cubicBezTo>
                <a:cubicBezTo>
                  <a:pt x="1022662" y="-9974"/>
                  <a:pt x="1176283" y="-18257"/>
                  <a:pt x="1422881" y="0"/>
                </a:cubicBezTo>
                <a:cubicBezTo>
                  <a:pt x="1669479" y="18257"/>
                  <a:pt x="1801990" y="1948"/>
                  <a:pt x="2001048" y="0"/>
                </a:cubicBezTo>
                <a:cubicBezTo>
                  <a:pt x="2102722" y="3490"/>
                  <a:pt x="2206104" y="87496"/>
                  <a:pt x="2184399" y="183351"/>
                </a:cubicBezTo>
                <a:cubicBezTo>
                  <a:pt x="2186309" y="295018"/>
                  <a:pt x="2190586" y="534453"/>
                  <a:pt x="2184399" y="641714"/>
                </a:cubicBezTo>
                <a:lnTo>
                  <a:pt x="2184399" y="641714"/>
                </a:lnTo>
                <a:cubicBezTo>
                  <a:pt x="2179486" y="743204"/>
                  <a:pt x="2181692" y="831472"/>
                  <a:pt x="2184399" y="916734"/>
                </a:cubicBezTo>
                <a:lnTo>
                  <a:pt x="2184399" y="916730"/>
                </a:lnTo>
                <a:cubicBezTo>
                  <a:pt x="2193626" y="1022036"/>
                  <a:pt x="2114902" y="1104824"/>
                  <a:pt x="2001048" y="1100081"/>
                </a:cubicBezTo>
                <a:cubicBezTo>
                  <a:pt x="1847478" y="1109891"/>
                  <a:pt x="1684000" y="1106405"/>
                  <a:pt x="1477425" y="1100081"/>
                </a:cubicBezTo>
                <a:cubicBezTo>
                  <a:pt x="1270850" y="1093757"/>
                  <a:pt x="1028104" y="1121028"/>
                  <a:pt x="910166" y="1100081"/>
                </a:cubicBezTo>
                <a:cubicBezTo>
                  <a:pt x="824245" y="1143146"/>
                  <a:pt x="663920" y="1215144"/>
                  <a:pt x="559717" y="1251609"/>
                </a:cubicBezTo>
                <a:cubicBezTo>
                  <a:pt x="455514" y="1288074"/>
                  <a:pt x="318521" y="1340913"/>
                  <a:pt x="164529" y="1422482"/>
                </a:cubicBezTo>
                <a:cubicBezTo>
                  <a:pt x="210083" y="1356604"/>
                  <a:pt x="295046" y="1187341"/>
                  <a:pt x="364067" y="1100081"/>
                </a:cubicBezTo>
                <a:cubicBezTo>
                  <a:pt x="324990" y="1092443"/>
                  <a:pt x="237522" y="1102347"/>
                  <a:pt x="183351" y="1100081"/>
                </a:cubicBezTo>
                <a:cubicBezTo>
                  <a:pt x="77291" y="1089089"/>
                  <a:pt x="16410" y="1009420"/>
                  <a:pt x="0" y="916730"/>
                </a:cubicBezTo>
                <a:lnTo>
                  <a:pt x="0" y="916734"/>
                </a:lnTo>
                <a:cubicBezTo>
                  <a:pt x="-7901" y="827891"/>
                  <a:pt x="1919" y="753502"/>
                  <a:pt x="0" y="641714"/>
                </a:cubicBezTo>
                <a:lnTo>
                  <a:pt x="0" y="641714"/>
                </a:lnTo>
                <a:cubicBezTo>
                  <a:pt x="10617" y="463191"/>
                  <a:pt x="14561" y="350087"/>
                  <a:pt x="0" y="1833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그림에서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무엇을 찾을 수 있나요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53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661700" y="597308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 속에 뭐가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8A96099-3E42-4B3F-8265-6390B9DA8F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42" y="898110"/>
            <a:ext cx="4289760" cy="4221459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>
            <a:off x="6566657" y="1509726"/>
            <a:ext cx="2095043" cy="1006948"/>
          </a:xfrm>
          <a:custGeom>
            <a:avLst/>
            <a:gdLst>
              <a:gd name="connsiteX0" fmla="*/ 0 w 2095043"/>
              <a:gd name="connsiteY0" fmla="*/ 167828 h 1006948"/>
              <a:gd name="connsiteX1" fmla="*/ 167828 w 2095043"/>
              <a:gd name="connsiteY1" fmla="*/ 0 h 1006948"/>
              <a:gd name="connsiteX2" fmla="*/ 349174 w 2095043"/>
              <a:gd name="connsiteY2" fmla="*/ 0 h 1006948"/>
              <a:gd name="connsiteX3" fmla="*/ 349174 w 2095043"/>
              <a:gd name="connsiteY3" fmla="*/ 0 h 1006948"/>
              <a:gd name="connsiteX4" fmla="*/ 872935 w 2095043"/>
              <a:gd name="connsiteY4" fmla="*/ 0 h 1006948"/>
              <a:gd name="connsiteX5" fmla="*/ 1378989 w 2095043"/>
              <a:gd name="connsiteY5" fmla="*/ 0 h 1006948"/>
              <a:gd name="connsiteX6" fmla="*/ 1927215 w 2095043"/>
              <a:gd name="connsiteY6" fmla="*/ 0 h 1006948"/>
              <a:gd name="connsiteX7" fmla="*/ 2095043 w 2095043"/>
              <a:gd name="connsiteY7" fmla="*/ 167828 h 1006948"/>
              <a:gd name="connsiteX8" fmla="*/ 2095043 w 2095043"/>
              <a:gd name="connsiteY8" fmla="*/ 587386 h 1006948"/>
              <a:gd name="connsiteX9" fmla="*/ 2095043 w 2095043"/>
              <a:gd name="connsiteY9" fmla="*/ 587386 h 1006948"/>
              <a:gd name="connsiteX10" fmla="*/ 2095043 w 2095043"/>
              <a:gd name="connsiteY10" fmla="*/ 839123 h 1006948"/>
              <a:gd name="connsiteX11" fmla="*/ 2095043 w 2095043"/>
              <a:gd name="connsiteY11" fmla="*/ 839120 h 1006948"/>
              <a:gd name="connsiteX12" fmla="*/ 1927215 w 2095043"/>
              <a:gd name="connsiteY12" fmla="*/ 1006948 h 1006948"/>
              <a:gd name="connsiteX13" fmla="*/ 1421161 w 2095043"/>
              <a:gd name="connsiteY13" fmla="*/ 1006948 h 1006948"/>
              <a:gd name="connsiteX14" fmla="*/ 872935 w 2095043"/>
              <a:gd name="connsiteY14" fmla="*/ 1006948 h 1006948"/>
              <a:gd name="connsiteX15" fmla="*/ 529670 w 2095043"/>
              <a:gd name="connsiteY15" fmla="*/ 1148599 h 1006948"/>
              <a:gd name="connsiteX16" fmla="*/ 157799 w 2095043"/>
              <a:gd name="connsiteY16" fmla="*/ 1302054 h 1006948"/>
              <a:gd name="connsiteX17" fmla="*/ 349174 w 2095043"/>
              <a:gd name="connsiteY17" fmla="*/ 1006948 h 1006948"/>
              <a:gd name="connsiteX18" fmla="*/ 167828 w 2095043"/>
              <a:gd name="connsiteY18" fmla="*/ 1006948 h 1006948"/>
              <a:gd name="connsiteX19" fmla="*/ 0 w 2095043"/>
              <a:gd name="connsiteY19" fmla="*/ 839120 h 1006948"/>
              <a:gd name="connsiteX20" fmla="*/ 0 w 2095043"/>
              <a:gd name="connsiteY20" fmla="*/ 839123 h 1006948"/>
              <a:gd name="connsiteX21" fmla="*/ 0 w 2095043"/>
              <a:gd name="connsiteY21" fmla="*/ 587386 h 1006948"/>
              <a:gd name="connsiteX22" fmla="*/ 0 w 2095043"/>
              <a:gd name="connsiteY22" fmla="*/ 587386 h 1006948"/>
              <a:gd name="connsiteX23" fmla="*/ 0 w 2095043"/>
              <a:gd name="connsiteY23" fmla="*/ 167828 h 100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95043" h="1006948" fill="none" extrusionOk="0">
                <a:moveTo>
                  <a:pt x="0" y="167828"/>
                </a:moveTo>
                <a:cubicBezTo>
                  <a:pt x="-11845" y="74730"/>
                  <a:pt x="62556" y="8649"/>
                  <a:pt x="167828" y="0"/>
                </a:cubicBezTo>
                <a:cubicBezTo>
                  <a:pt x="217550" y="3858"/>
                  <a:pt x="290134" y="-8144"/>
                  <a:pt x="349174" y="0"/>
                </a:cubicBezTo>
                <a:lnTo>
                  <a:pt x="349174" y="0"/>
                </a:lnTo>
                <a:cubicBezTo>
                  <a:pt x="594360" y="23134"/>
                  <a:pt x="719011" y="14467"/>
                  <a:pt x="872935" y="0"/>
                </a:cubicBezTo>
                <a:cubicBezTo>
                  <a:pt x="1016328" y="19559"/>
                  <a:pt x="1178307" y="19189"/>
                  <a:pt x="1378989" y="0"/>
                </a:cubicBezTo>
                <a:cubicBezTo>
                  <a:pt x="1579671" y="-19189"/>
                  <a:pt x="1693675" y="8373"/>
                  <a:pt x="1927215" y="0"/>
                </a:cubicBezTo>
                <a:cubicBezTo>
                  <a:pt x="2022851" y="2791"/>
                  <a:pt x="2106411" y="64921"/>
                  <a:pt x="2095043" y="167828"/>
                </a:cubicBezTo>
                <a:cubicBezTo>
                  <a:pt x="2114120" y="324118"/>
                  <a:pt x="2112722" y="467634"/>
                  <a:pt x="2095043" y="587386"/>
                </a:cubicBezTo>
                <a:lnTo>
                  <a:pt x="2095043" y="587386"/>
                </a:lnTo>
                <a:cubicBezTo>
                  <a:pt x="2095444" y="667347"/>
                  <a:pt x="2106753" y="743951"/>
                  <a:pt x="2095043" y="839123"/>
                </a:cubicBezTo>
                <a:lnTo>
                  <a:pt x="2095043" y="839120"/>
                </a:lnTo>
                <a:cubicBezTo>
                  <a:pt x="2094768" y="939675"/>
                  <a:pt x="2017069" y="1022555"/>
                  <a:pt x="1927215" y="1006948"/>
                </a:cubicBezTo>
                <a:cubicBezTo>
                  <a:pt x="1695714" y="1028424"/>
                  <a:pt x="1523442" y="989482"/>
                  <a:pt x="1421161" y="1006948"/>
                </a:cubicBezTo>
                <a:cubicBezTo>
                  <a:pt x="1318880" y="1024414"/>
                  <a:pt x="986652" y="988299"/>
                  <a:pt x="872935" y="1006948"/>
                </a:cubicBezTo>
                <a:cubicBezTo>
                  <a:pt x="764749" y="1035715"/>
                  <a:pt x="667961" y="1104640"/>
                  <a:pt x="529670" y="1148599"/>
                </a:cubicBezTo>
                <a:cubicBezTo>
                  <a:pt x="391379" y="1192558"/>
                  <a:pt x="235166" y="1270307"/>
                  <a:pt x="157799" y="1302054"/>
                </a:cubicBezTo>
                <a:cubicBezTo>
                  <a:pt x="201682" y="1211737"/>
                  <a:pt x="297858" y="1079025"/>
                  <a:pt x="349174" y="1006948"/>
                </a:cubicBezTo>
                <a:cubicBezTo>
                  <a:pt x="276291" y="1012578"/>
                  <a:pt x="252595" y="1014365"/>
                  <a:pt x="167828" y="1006948"/>
                </a:cubicBezTo>
                <a:cubicBezTo>
                  <a:pt x="61019" y="1022923"/>
                  <a:pt x="14595" y="936639"/>
                  <a:pt x="0" y="839120"/>
                </a:cubicBezTo>
                <a:lnTo>
                  <a:pt x="0" y="839123"/>
                </a:lnTo>
                <a:cubicBezTo>
                  <a:pt x="5326" y="750676"/>
                  <a:pt x="5312" y="663820"/>
                  <a:pt x="0" y="587386"/>
                </a:cubicBezTo>
                <a:lnTo>
                  <a:pt x="0" y="587386"/>
                </a:lnTo>
                <a:cubicBezTo>
                  <a:pt x="-11377" y="399672"/>
                  <a:pt x="-20077" y="375737"/>
                  <a:pt x="0" y="167828"/>
                </a:cubicBezTo>
                <a:close/>
              </a:path>
              <a:path w="2095043" h="1006948" stroke="0" extrusionOk="0">
                <a:moveTo>
                  <a:pt x="0" y="167828"/>
                </a:moveTo>
                <a:cubicBezTo>
                  <a:pt x="2134" y="64345"/>
                  <a:pt x="86021" y="4700"/>
                  <a:pt x="167828" y="0"/>
                </a:cubicBezTo>
                <a:cubicBezTo>
                  <a:pt x="253333" y="-1148"/>
                  <a:pt x="308104" y="-6210"/>
                  <a:pt x="349174" y="0"/>
                </a:cubicBezTo>
                <a:lnTo>
                  <a:pt x="349174" y="0"/>
                </a:lnTo>
                <a:cubicBezTo>
                  <a:pt x="545042" y="-1877"/>
                  <a:pt x="688560" y="7542"/>
                  <a:pt x="872935" y="0"/>
                </a:cubicBezTo>
                <a:cubicBezTo>
                  <a:pt x="1083401" y="12307"/>
                  <a:pt x="1165079" y="6094"/>
                  <a:pt x="1368447" y="0"/>
                </a:cubicBezTo>
                <a:cubicBezTo>
                  <a:pt x="1571815" y="-6094"/>
                  <a:pt x="1780692" y="-8212"/>
                  <a:pt x="1927215" y="0"/>
                </a:cubicBezTo>
                <a:cubicBezTo>
                  <a:pt x="2022083" y="18440"/>
                  <a:pt x="2099252" y="76188"/>
                  <a:pt x="2095043" y="167828"/>
                </a:cubicBezTo>
                <a:cubicBezTo>
                  <a:pt x="2081594" y="259113"/>
                  <a:pt x="2115442" y="420740"/>
                  <a:pt x="2095043" y="587386"/>
                </a:cubicBezTo>
                <a:lnTo>
                  <a:pt x="2095043" y="587386"/>
                </a:lnTo>
                <a:cubicBezTo>
                  <a:pt x="2088089" y="692295"/>
                  <a:pt x="2103018" y="777616"/>
                  <a:pt x="2095043" y="839123"/>
                </a:cubicBezTo>
                <a:lnTo>
                  <a:pt x="2095043" y="839120"/>
                </a:lnTo>
                <a:cubicBezTo>
                  <a:pt x="2110863" y="938743"/>
                  <a:pt x="2035674" y="1012888"/>
                  <a:pt x="1927215" y="1006948"/>
                </a:cubicBezTo>
                <a:cubicBezTo>
                  <a:pt x="1813285" y="1030414"/>
                  <a:pt x="1650382" y="1005102"/>
                  <a:pt x="1421161" y="1006948"/>
                </a:cubicBezTo>
                <a:cubicBezTo>
                  <a:pt x="1191940" y="1008794"/>
                  <a:pt x="1134918" y="1028533"/>
                  <a:pt x="872935" y="1006948"/>
                </a:cubicBezTo>
                <a:cubicBezTo>
                  <a:pt x="770690" y="1049721"/>
                  <a:pt x="697025" y="1067939"/>
                  <a:pt x="536821" y="1145648"/>
                </a:cubicBezTo>
                <a:cubicBezTo>
                  <a:pt x="376617" y="1223357"/>
                  <a:pt x="243457" y="1245605"/>
                  <a:pt x="157799" y="1302054"/>
                </a:cubicBezTo>
                <a:cubicBezTo>
                  <a:pt x="220079" y="1222093"/>
                  <a:pt x="296425" y="1108067"/>
                  <a:pt x="349174" y="1006948"/>
                </a:cubicBezTo>
                <a:cubicBezTo>
                  <a:pt x="269275" y="1015414"/>
                  <a:pt x="227080" y="1013587"/>
                  <a:pt x="167828" y="1006948"/>
                </a:cubicBezTo>
                <a:cubicBezTo>
                  <a:pt x="73443" y="1003062"/>
                  <a:pt x="14562" y="924202"/>
                  <a:pt x="0" y="839120"/>
                </a:cubicBezTo>
                <a:lnTo>
                  <a:pt x="0" y="839123"/>
                </a:lnTo>
                <a:cubicBezTo>
                  <a:pt x="-2509" y="728406"/>
                  <a:pt x="-5987" y="663864"/>
                  <a:pt x="0" y="587386"/>
                </a:cubicBezTo>
                <a:lnTo>
                  <a:pt x="0" y="587386"/>
                </a:lnTo>
                <a:cubicBezTo>
                  <a:pt x="8892" y="415659"/>
                  <a:pt x="-16380" y="274499"/>
                  <a:pt x="0" y="16782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토끼도 보이고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할머니도 보여요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말풍선: 모서리가 둥근 사각형 14">
            <a:extLst>
              <a:ext uri="{FF2B5EF4-FFF2-40B4-BE49-F238E27FC236}">
                <a16:creationId xmlns:a16="http://schemas.microsoft.com/office/drawing/2014/main" xmlns="" id="{BD6616D8-9708-46EB-BB62-4275D73BB35C}"/>
              </a:ext>
            </a:extLst>
          </p:cNvPr>
          <p:cNvSpPr/>
          <p:nvPr/>
        </p:nvSpPr>
        <p:spPr>
          <a:xfrm>
            <a:off x="6584401" y="3140254"/>
            <a:ext cx="2095043" cy="1006948"/>
          </a:xfrm>
          <a:custGeom>
            <a:avLst/>
            <a:gdLst>
              <a:gd name="connsiteX0" fmla="*/ 0 w 2095043"/>
              <a:gd name="connsiteY0" fmla="*/ 167828 h 1006948"/>
              <a:gd name="connsiteX1" fmla="*/ 167828 w 2095043"/>
              <a:gd name="connsiteY1" fmla="*/ 0 h 1006948"/>
              <a:gd name="connsiteX2" fmla="*/ 349174 w 2095043"/>
              <a:gd name="connsiteY2" fmla="*/ 0 h 1006948"/>
              <a:gd name="connsiteX3" fmla="*/ 349174 w 2095043"/>
              <a:gd name="connsiteY3" fmla="*/ 0 h 1006948"/>
              <a:gd name="connsiteX4" fmla="*/ 872935 w 2095043"/>
              <a:gd name="connsiteY4" fmla="*/ 0 h 1006948"/>
              <a:gd name="connsiteX5" fmla="*/ 1378989 w 2095043"/>
              <a:gd name="connsiteY5" fmla="*/ 0 h 1006948"/>
              <a:gd name="connsiteX6" fmla="*/ 1927215 w 2095043"/>
              <a:gd name="connsiteY6" fmla="*/ 0 h 1006948"/>
              <a:gd name="connsiteX7" fmla="*/ 2095043 w 2095043"/>
              <a:gd name="connsiteY7" fmla="*/ 167828 h 1006948"/>
              <a:gd name="connsiteX8" fmla="*/ 2095043 w 2095043"/>
              <a:gd name="connsiteY8" fmla="*/ 587386 h 1006948"/>
              <a:gd name="connsiteX9" fmla="*/ 2095043 w 2095043"/>
              <a:gd name="connsiteY9" fmla="*/ 587386 h 1006948"/>
              <a:gd name="connsiteX10" fmla="*/ 2095043 w 2095043"/>
              <a:gd name="connsiteY10" fmla="*/ 839123 h 1006948"/>
              <a:gd name="connsiteX11" fmla="*/ 2095043 w 2095043"/>
              <a:gd name="connsiteY11" fmla="*/ 839120 h 1006948"/>
              <a:gd name="connsiteX12" fmla="*/ 1927215 w 2095043"/>
              <a:gd name="connsiteY12" fmla="*/ 1006948 h 1006948"/>
              <a:gd name="connsiteX13" fmla="*/ 1421161 w 2095043"/>
              <a:gd name="connsiteY13" fmla="*/ 1006948 h 1006948"/>
              <a:gd name="connsiteX14" fmla="*/ 872935 w 2095043"/>
              <a:gd name="connsiteY14" fmla="*/ 1006948 h 1006948"/>
              <a:gd name="connsiteX15" fmla="*/ 529670 w 2095043"/>
              <a:gd name="connsiteY15" fmla="*/ 1148599 h 1006948"/>
              <a:gd name="connsiteX16" fmla="*/ 157799 w 2095043"/>
              <a:gd name="connsiteY16" fmla="*/ 1302054 h 1006948"/>
              <a:gd name="connsiteX17" fmla="*/ 349174 w 2095043"/>
              <a:gd name="connsiteY17" fmla="*/ 1006948 h 1006948"/>
              <a:gd name="connsiteX18" fmla="*/ 167828 w 2095043"/>
              <a:gd name="connsiteY18" fmla="*/ 1006948 h 1006948"/>
              <a:gd name="connsiteX19" fmla="*/ 0 w 2095043"/>
              <a:gd name="connsiteY19" fmla="*/ 839120 h 1006948"/>
              <a:gd name="connsiteX20" fmla="*/ 0 w 2095043"/>
              <a:gd name="connsiteY20" fmla="*/ 839123 h 1006948"/>
              <a:gd name="connsiteX21" fmla="*/ 0 w 2095043"/>
              <a:gd name="connsiteY21" fmla="*/ 587386 h 1006948"/>
              <a:gd name="connsiteX22" fmla="*/ 0 w 2095043"/>
              <a:gd name="connsiteY22" fmla="*/ 587386 h 1006948"/>
              <a:gd name="connsiteX23" fmla="*/ 0 w 2095043"/>
              <a:gd name="connsiteY23" fmla="*/ 167828 h 100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95043" h="1006948" fill="none" extrusionOk="0">
                <a:moveTo>
                  <a:pt x="0" y="167828"/>
                </a:moveTo>
                <a:cubicBezTo>
                  <a:pt x="-11845" y="74730"/>
                  <a:pt x="62556" y="8649"/>
                  <a:pt x="167828" y="0"/>
                </a:cubicBezTo>
                <a:cubicBezTo>
                  <a:pt x="217550" y="3858"/>
                  <a:pt x="290134" y="-8144"/>
                  <a:pt x="349174" y="0"/>
                </a:cubicBezTo>
                <a:lnTo>
                  <a:pt x="349174" y="0"/>
                </a:lnTo>
                <a:cubicBezTo>
                  <a:pt x="594360" y="23134"/>
                  <a:pt x="719011" y="14467"/>
                  <a:pt x="872935" y="0"/>
                </a:cubicBezTo>
                <a:cubicBezTo>
                  <a:pt x="1016328" y="19559"/>
                  <a:pt x="1178307" y="19189"/>
                  <a:pt x="1378989" y="0"/>
                </a:cubicBezTo>
                <a:cubicBezTo>
                  <a:pt x="1579671" y="-19189"/>
                  <a:pt x="1693675" y="8373"/>
                  <a:pt x="1927215" y="0"/>
                </a:cubicBezTo>
                <a:cubicBezTo>
                  <a:pt x="2022851" y="2791"/>
                  <a:pt x="2106411" y="64921"/>
                  <a:pt x="2095043" y="167828"/>
                </a:cubicBezTo>
                <a:cubicBezTo>
                  <a:pt x="2114120" y="324118"/>
                  <a:pt x="2112722" y="467634"/>
                  <a:pt x="2095043" y="587386"/>
                </a:cubicBezTo>
                <a:lnTo>
                  <a:pt x="2095043" y="587386"/>
                </a:lnTo>
                <a:cubicBezTo>
                  <a:pt x="2095444" y="667347"/>
                  <a:pt x="2106753" y="743951"/>
                  <a:pt x="2095043" y="839123"/>
                </a:cubicBezTo>
                <a:lnTo>
                  <a:pt x="2095043" y="839120"/>
                </a:lnTo>
                <a:cubicBezTo>
                  <a:pt x="2094768" y="939675"/>
                  <a:pt x="2017069" y="1022555"/>
                  <a:pt x="1927215" y="1006948"/>
                </a:cubicBezTo>
                <a:cubicBezTo>
                  <a:pt x="1695714" y="1028424"/>
                  <a:pt x="1523442" y="989482"/>
                  <a:pt x="1421161" y="1006948"/>
                </a:cubicBezTo>
                <a:cubicBezTo>
                  <a:pt x="1318880" y="1024414"/>
                  <a:pt x="986652" y="988299"/>
                  <a:pt x="872935" y="1006948"/>
                </a:cubicBezTo>
                <a:cubicBezTo>
                  <a:pt x="764749" y="1035715"/>
                  <a:pt x="667961" y="1104640"/>
                  <a:pt x="529670" y="1148599"/>
                </a:cubicBezTo>
                <a:cubicBezTo>
                  <a:pt x="391379" y="1192558"/>
                  <a:pt x="235166" y="1270307"/>
                  <a:pt x="157799" y="1302054"/>
                </a:cubicBezTo>
                <a:cubicBezTo>
                  <a:pt x="201682" y="1211737"/>
                  <a:pt x="297858" y="1079025"/>
                  <a:pt x="349174" y="1006948"/>
                </a:cubicBezTo>
                <a:cubicBezTo>
                  <a:pt x="276291" y="1012578"/>
                  <a:pt x="252595" y="1014365"/>
                  <a:pt x="167828" y="1006948"/>
                </a:cubicBezTo>
                <a:cubicBezTo>
                  <a:pt x="61019" y="1022923"/>
                  <a:pt x="14595" y="936639"/>
                  <a:pt x="0" y="839120"/>
                </a:cubicBezTo>
                <a:lnTo>
                  <a:pt x="0" y="839123"/>
                </a:lnTo>
                <a:cubicBezTo>
                  <a:pt x="5326" y="750676"/>
                  <a:pt x="5312" y="663820"/>
                  <a:pt x="0" y="587386"/>
                </a:cubicBezTo>
                <a:lnTo>
                  <a:pt x="0" y="587386"/>
                </a:lnTo>
                <a:cubicBezTo>
                  <a:pt x="-11377" y="399672"/>
                  <a:pt x="-20077" y="375737"/>
                  <a:pt x="0" y="167828"/>
                </a:cubicBezTo>
                <a:close/>
              </a:path>
              <a:path w="2095043" h="1006948" stroke="0" extrusionOk="0">
                <a:moveTo>
                  <a:pt x="0" y="167828"/>
                </a:moveTo>
                <a:cubicBezTo>
                  <a:pt x="2134" y="64345"/>
                  <a:pt x="86021" y="4700"/>
                  <a:pt x="167828" y="0"/>
                </a:cubicBezTo>
                <a:cubicBezTo>
                  <a:pt x="253333" y="-1148"/>
                  <a:pt x="308104" y="-6210"/>
                  <a:pt x="349174" y="0"/>
                </a:cubicBezTo>
                <a:lnTo>
                  <a:pt x="349174" y="0"/>
                </a:lnTo>
                <a:cubicBezTo>
                  <a:pt x="545042" y="-1877"/>
                  <a:pt x="688560" y="7542"/>
                  <a:pt x="872935" y="0"/>
                </a:cubicBezTo>
                <a:cubicBezTo>
                  <a:pt x="1083401" y="12307"/>
                  <a:pt x="1165079" y="6094"/>
                  <a:pt x="1368447" y="0"/>
                </a:cubicBezTo>
                <a:cubicBezTo>
                  <a:pt x="1571815" y="-6094"/>
                  <a:pt x="1780692" y="-8212"/>
                  <a:pt x="1927215" y="0"/>
                </a:cubicBezTo>
                <a:cubicBezTo>
                  <a:pt x="2022083" y="18440"/>
                  <a:pt x="2099252" y="76188"/>
                  <a:pt x="2095043" y="167828"/>
                </a:cubicBezTo>
                <a:cubicBezTo>
                  <a:pt x="2081594" y="259113"/>
                  <a:pt x="2115442" y="420740"/>
                  <a:pt x="2095043" y="587386"/>
                </a:cubicBezTo>
                <a:lnTo>
                  <a:pt x="2095043" y="587386"/>
                </a:lnTo>
                <a:cubicBezTo>
                  <a:pt x="2088089" y="692295"/>
                  <a:pt x="2103018" y="777616"/>
                  <a:pt x="2095043" y="839123"/>
                </a:cubicBezTo>
                <a:lnTo>
                  <a:pt x="2095043" y="839120"/>
                </a:lnTo>
                <a:cubicBezTo>
                  <a:pt x="2110863" y="938743"/>
                  <a:pt x="2035674" y="1012888"/>
                  <a:pt x="1927215" y="1006948"/>
                </a:cubicBezTo>
                <a:cubicBezTo>
                  <a:pt x="1813285" y="1030414"/>
                  <a:pt x="1650382" y="1005102"/>
                  <a:pt x="1421161" y="1006948"/>
                </a:cubicBezTo>
                <a:cubicBezTo>
                  <a:pt x="1191940" y="1008794"/>
                  <a:pt x="1134918" y="1028533"/>
                  <a:pt x="872935" y="1006948"/>
                </a:cubicBezTo>
                <a:cubicBezTo>
                  <a:pt x="770690" y="1049721"/>
                  <a:pt x="697025" y="1067939"/>
                  <a:pt x="536821" y="1145648"/>
                </a:cubicBezTo>
                <a:cubicBezTo>
                  <a:pt x="376617" y="1223357"/>
                  <a:pt x="243457" y="1245605"/>
                  <a:pt x="157799" y="1302054"/>
                </a:cubicBezTo>
                <a:cubicBezTo>
                  <a:pt x="220079" y="1222093"/>
                  <a:pt x="296425" y="1108067"/>
                  <a:pt x="349174" y="1006948"/>
                </a:cubicBezTo>
                <a:cubicBezTo>
                  <a:pt x="269275" y="1015414"/>
                  <a:pt x="227080" y="1013587"/>
                  <a:pt x="167828" y="1006948"/>
                </a:cubicBezTo>
                <a:cubicBezTo>
                  <a:pt x="73443" y="1003062"/>
                  <a:pt x="14562" y="924202"/>
                  <a:pt x="0" y="839120"/>
                </a:cubicBezTo>
                <a:lnTo>
                  <a:pt x="0" y="839123"/>
                </a:lnTo>
                <a:cubicBezTo>
                  <a:pt x="-2509" y="728406"/>
                  <a:pt x="-5987" y="663864"/>
                  <a:pt x="0" y="587386"/>
                </a:cubicBezTo>
                <a:lnTo>
                  <a:pt x="0" y="587386"/>
                </a:lnTo>
                <a:cubicBezTo>
                  <a:pt x="8892" y="415659"/>
                  <a:pt x="-16380" y="274499"/>
                  <a:pt x="0" y="16782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산도 있고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나무도 있어요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432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661700" y="597308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 속에 뭐가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8A96099-3E42-4B3F-8265-6390B9DA8F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42" y="898110"/>
            <a:ext cx="4289760" cy="4221459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 flipH="1">
            <a:off x="93134" y="1364701"/>
            <a:ext cx="2184399" cy="1100081"/>
          </a:xfrm>
          <a:custGeom>
            <a:avLst/>
            <a:gdLst>
              <a:gd name="connsiteX0" fmla="*/ 0 w 2184399"/>
              <a:gd name="connsiteY0" fmla="*/ 183351 h 1100081"/>
              <a:gd name="connsiteX1" fmla="*/ 183351 w 2184399"/>
              <a:gd name="connsiteY1" fmla="*/ 0 h 1100081"/>
              <a:gd name="connsiteX2" fmla="*/ 364067 w 2184399"/>
              <a:gd name="connsiteY2" fmla="*/ 0 h 1100081"/>
              <a:gd name="connsiteX3" fmla="*/ 364067 w 2184399"/>
              <a:gd name="connsiteY3" fmla="*/ 0 h 1100081"/>
              <a:gd name="connsiteX4" fmla="*/ 910166 w 2184399"/>
              <a:gd name="connsiteY4" fmla="*/ 0 h 1100081"/>
              <a:gd name="connsiteX5" fmla="*/ 1433789 w 2184399"/>
              <a:gd name="connsiteY5" fmla="*/ 0 h 1100081"/>
              <a:gd name="connsiteX6" fmla="*/ 2001048 w 2184399"/>
              <a:gd name="connsiteY6" fmla="*/ 0 h 1100081"/>
              <a:gd name="connsiteX7" fmla="*/ 2184399 w 2184399"/>
              <a:gd name="connsiteY7" fmla="*/ 183351 h 1100081"/>
              <a:gd name="connsiteX8" fmla="*/ 2184399 w 2184399"/>
              <a:gd name="connsiteY8" fmla="*/ 641714 h 1100081"/>
              <a:gd name="connsiteX9" fmla="*/ 2184399 w 2184399"/>
              <a:gd name="connsiteY9" fmla="*/ 641714 h 1100081"/>
              <a:gd name="connsiteX10" fmla="*/ 2184399 w 2184399"/>
              <a:gd name="connsiteY10" fmla="*/ 916734 h 1100081"/>
              <a:gd name="connsiteX11" fmla="*/ 2184399 w 2184399"/>
              <a:gd name="connsiteY11" fmla="*/ 916730 h 1100081"/>
              <a:gd name="connsiteX12" fmla="*/ 2001048 w 2184399"/>
              <a:gd name="connsiteY12" fmla="*/ 1100081 h 1100081"/>
              <a:gd name="connsiteX13" fmla="*/ 1477425 w 2184399"/>
              <a:gd name="connsiteY13" fmla="*/ 1100081 h 1100081"/>
              <a:gd name="connsiteX14" fmla="*/ 910166 w 2184399"/>
              <a:gd name="connsiteY14" fmla="*/ 1100081 h 1100081"/>
              <a:gd name="connsiteX15" fmla="*/ 552260 w 2184399"/>
              <a:gd name="connsiteY15" fmla="*/ 1254833 h 1100081"/>
              <a:gd name="connsiteX16" fmla="*/ 164529 w 2184399"/>
              <a:gd name="connsiteY16" fmla="*/ 1422482 h 1100081"/>
              <a:gd name="connsiteX17" fmla="*/ 364067 w 2184399"/>
              <a:gd name="connsiteY17" fmla="*/ 1100081 h 1100081"/>
              <a:gd name="connsiteX18" fmla="*/ 183351 w 2184399"/>
              <a:gd name="connsiteY18" fmla="*/ 1100081 h 1100081"/>
              <a:gd name="connsiteX19" fmla="*/ 0 w 2184399"/>
              <a:gd name="connsiteY19" fmla="*/ 916730 h 1100081"/>
              <a:gd name="connsiteX20" fmla="*/ 0 w 2184399"/>
              <a:gd name="connsiteY20" fmla="*/ 916734 h 1100081"/>
              <a:gd name="connsiteX21" fmla="*/ 0 w 2184399"/>
              <a:gd name="connsiteY21" fmla="*/ 641714 h 1100081"/>
              <a:gd name="connsiteX22" fmla="*/ 0 w 2184399"/>
              <a:gd name="connsiteY22" fmla="*/ 641714 h 1100081"/>
              <a:gd name="connsiteX23" fmla="*/ 0 w 2184399"/>
              <a:gd name="connsiteY23" fmla="*/ 183351 h 110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84399" h="1100081" fill="none" extrusionOk="0">
                <a:moveTo>
                  <a:pt x="0" y="183351"/>
                </a:moveTo>
                <a:cubicBezTo>
                  <a:pt x="-2688" y="81996"/>
                  <a:pt x="74655" y="5110"/>
                  <a:pt x="183351" y="0"/>
                </a:cubicBezTo>
                <a:cubicBezTo>
                  <a:pt x="222782" y="-1265"/>
                  <a:pt x="304673" y="7047"/>
                  <a:pt x="364067" y="0"/>
                </a:cubicBezTo>
                <a:lnTo>
                  <a:pt x="364067" y="0"/>
                </a:lnTo>
                <a:cubicBezTo>
                  <a:pt x="506464" y="-3262"/>
                  <a:pt x="749546" y="-26485"/>
                  <a:pt x="910166" y="0"/>
                </a:cubicBezTo>
                <a:cubicBezTo>
                  <a:pt x="1055551" y="-8216"/>
                  <a:pt x="1247175" y="-5132"/>
                  <a:pt x="1433789" y="0"/>
                </a:cubicBezTo>
                <a:cubicBezTo>
                  <a:pt x="1620403" y="5132"/>
                  <a:pt x="1743019" y="4283"/>
                  <a:pt x="2001048" y="0"/>
                </a:cubicBezTo>
                <a:cubicBezTo>
                  <a:pt x="2113663" y="10752"/>
                  <a:pt x="2194534" y="72979"/>
                  <a:pt x="2184399" y="183351"/>
                </a:cubicBezTo>
                <a:cubicBezTo>
                  <a:pt x="2202938" y="386945"/>
                  <a:pt x="2205225" y="527046"/>
                  <a:pt x="2184399" y="641714"/>
                </a:cubicBezTo>
                <a:lnTo>
                  <a:pt x="2184399" y="641714"/>
                </a:lnTo>
                <a:cubicBezTo>
                  <a:pt x="2179200" y="704674"/>
                  <a:pt x="2195404" y="802744"/>
                  <a:pt x="2184399" y="916734"/>
                </a:cubicBezTo>
                <a:lnTo>
                  <a:pt x="2184399" y="916730"/>
                </a:lnTo>
                <a:cubicBezTo>
                  <a:pt x="2183729" y="1037148"/>
                  <a:pt x="2101236" y="1105992"/>
                  <a:pt x="2001048" y="1100081"/>
                </a:cubicBezTo>
                <a:cubicBezTo>
                  <a:pt x="1779091" y="1124580"/>
                  <a:pt x="1659938" y="1115419"/>
                  <a:pt x="1477425" y="1100081"/>
                </a:cubicBezTo>
                <a:cubicBezTo>
                  <a:pt x="1294912" y="1084743"/>
                  <a:pt x="1145454" y="1085041"/>
                  <a:pt x="910166" y="1100081"/>
                </a:cubicBezTo>
                <a:cubicBezTo>
                  <a:pt x="741045" y="1178935"/>
                  <a:pt x="672401" y="1196667"/>
                  <a:pt x="552260" y="1254833"/>
                </a:cubicBezTo>
                <a:cubicBezTo>
                  <a:pt x="432119" y="1312999"/>
                  <a:pt x="337579" y="1336818"/>
                  <a:pt x="164529" y="1422482"/>
                </a:cubicBezTo>
                <a:cubicBezTo>
                  <a:pt x="270032" y="1280274"/>
                  <a:pt x="280813" y="1224781"/>
                  <a:pt x="364067" y="1100081"/>
                </a:cubicBezTo>
                <a:cubicBezTo>
                  <a:pt x="308055" y="1106470"/>
                  <a:pt x="223633" y="1094291"/>
                  <a:pt x="183351" y="1100081"/>
                </a:cubicBezTo>
                <a:cubicBezTo>
                  <a:pt x="67541" y="1116540"/>
                  <a:pt x="9597" y="1021168"/>
                  <a:pt x="0" y="916730"/>
                </a:cubicBezTo>
                <a:lnTo>
                  <a:pt x="0" y="916734"/>
                </a:lnTo>
                <a:cubicBezTo>
                  <a:pt x="2199" y="830809"/>
                  <a:pt x="6831" y="705124"/>
                  <a:pt x="0" y="641714"/>
                </a:cubicBezTo>
                <a:lnTo>
                  <a:pt x="0" y="641714"/>
                </a:lnTo>
                <a:cubicBezTo>
                  <a:pt x="20693" y="478093"/>
                  <a:pt x="13684" y="380499"/>
                  <a:pt x="0" y="183351"/>
                </a:cubicBezTo>
                <a:close/>
              </a:path>
              <a:path w="2184399" h="1100081" stroke="0" extrusionOk="0">
                <a:moveTo>
                  <a:pt x="0" y="183351"/>
                </a:moveTo>
                <a:cubicBezTo>
                  <a:pt x="2265" y="70631"/>
                  <a:pt x="98951" y="7282"/>
                  <a:pt x="183351" y="0"/>
                </a:cubicBezTo>
                <a:cubicBezTo>
                  <a:pt x="253699" y="-7809"/>
                  <a:pt x="299863" y="-602"/>
                  <a:pt x="364067" y="0"/>
                </a:cubicBezTo>
                <a:lnTo>
                  <a:pt x="364067" y="0"/>
                </a:lnTo>
                <a:cubicBezTo>
                  <a:pt x="601510" y="-141"/>
                  <a:pt x="730105" y="-26287"/>
                  <a:pt x="910166" y="0"/>
                </a:cubicBezTo>
                <a:cubicBezTo>
                  <a:pt x="1022662" y="-9974"/>
                  <a:pt x="1176283" y="-18257"/>
                  <a:pt x="1422881" y="0"/>
                </a:cubicBezTo>
                <a:cubicBezTo>
                  <a:pt x="1669479" y="18257"/>
                  <a:pt x="1801990" y="1948"/>
                  <a:pt x="2001048" y="0"/>
                </a:cubicBezTo>
                <a:cubicBezTo>
                  <a:pt x="2102722" y="3490"/>
                  <a:pt x="2206104" y="87496"/>
                  <a:pt x="2184399" y="183351"/>
                </a:cubicBezTo>
                <a:cubicBezTo>
                  <a:pt x="2186309" y="295018"/>
                  <a:pt x="2190586" y="534453"/>
                  <a:pt x="2184399" y="641714"/>
                </a:cubicBezTo>
                <a:lnTo>
                  <a:pt x="2184399" y="641714"/>
                </a:lnTo>
                <a:cubicBezTo>
                  <a:pt x="2179486" y="743204"/>
                  <a:pt x="2181692" y="831472"/>
                  <a:pt x="2184399" y="916734"/>
                </a:cubicBezTo>
                <a:lnTo>
                  <a:pt x="2184399" y="916730"/>
                </a:lnTo>
                <a:cubicBezTo>
                  <a:pt x="2193626" y="1022036"/>
                  <a:pt x="2114902" y="1104824"/>
                  <a:pt x="2001048" y="1100081"/>
                </a:cubicBezTo>
                <a:cubicBezTo>
                  <a:pt x="1847478" y="1109891"/>
                  <a:pt x="1684000" y="1106405"/>
                  <a:pt x="1477425" y="1100081"/>
                </a:cubicBezTo>
                <a:cubicBezTo>
                  <a:pt x="1270850" y="1093757"/>
                  <a:pt x="1028104" y="1121028"/>
                  <a:pt x="910166" y="1100081"/>
                </a:cubicBezTo>
                <a:cubicBezTo>
                  <a:pt x="824245" y="1143146"/>
                  <a:pt x="663920" y="1215144"/>
                  <a:pt x="559717" y="1251609"/>
                </a:cubicBezTo>
                <a:cubicBezTo>
                  <a:pt x="455514" y="1288074"/>
                  <a:pt x="318521" y="1340913"/>
                  <a:pt x="164529" y="1422482"/>
                </a:cubicBezTo>
                <a:cubicBezTo>
                  <a:pt x="210083" y="1356604"/>
                  <a:pt x="295046" y="1187341"/>
                  <a:pt x="364067" y="1100081"/>
                </a:cubicBezTo>
                <a:cubicBezTo>
                  <a:pt x="324990" y="1092443"/>
                  <a:pt x="237522" y="1102347"/>
                  <a:pt x="183351" y="1100081"/>
                </a:cubicBezTo>
                <a:cubicBezTo>
                  <a:pt x="77291" y="1089089"/>
                  <a:pt x="16410" y="1009420"/>
                  <a:pt x="0" y="916730"/>
                </a:cubicBezTo>
                <a:lnTo>
                  <a:pt x="0" y="916734"/>
                </a:lnTo>
                <a:cubicBezTo>
                  <a:pt x="-7901" y="827891"/>
                  <a:pt x="1919" y="753502"/>
                  <a:pt x="0" y="641714"/>
                </a:cubicBezTo>
                <a:lnTo>
                  <a:pt x="0" y="641714"/>
                </a:lnTo>
                <a:cubicBezTo>
                  <a:pt x="10617" y="463191"/>
                  <a:pt x="14561" y="350087"/>
                  <a:pt x="0" y="1833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 속 나무는 어떤 모습인가요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말풍선: 모서리가 둥근 사각형 14">
            <a:extLst>
              <a:ext uri="{FF2B5EF4-FFF2-40B4-BE49-F238E27FC236}">
                <a16:creationId xmlns:a16="http://schemas.microsoft.com/office/drawing/2014/main" xmlns="" id="{9721EBEC-6FFD-415F-B380-B3D853DC0FE8}"/>
              </a:ext>
            </a:extLst>
          </p:cNvPr>
          <p:cNvSpPr/>
          <p:nvPr/>
        </p:nvSpPr>
        <p:spPr>
          <a:xfrm flipH="1">
            <a:off x="186267" y="3008839"/>
            <a:ext cx="2184399" cy="1100081"/>
          </a:xfrm>
          <a:custGeom>
            <a:avLst/>
            <a:gdLst>
              <a:gd name="connsiteX0" fmla="*/ 0 w 2184399"/>
              <a:gd name="connsiteY0" fmla="*/ 183351 h 1100081"/>
              <a:gd name="connsiteX1" fmla="*/ 183351 w 2184399"/>
              <a:gd name="connsiteY1" fmla="*/ 0 h 1100081"/>
              <a:gd name="connsiteX2" fmla="*/ 364067 w 2184399"/>
              <a:gd name="connsiteY2" fmla="*/ 0 h 1100081"/>
              <a:gd name="connsiteX3" fmla="*/ 364067 w 2184399"/>
              <a:gd name="connsiteY3" fmla="*/ 0 h 1100081"/>
              <a:gd name="connsiteX4" fmla="*/ 910166 w 2184399"/>
              <a:gd name="connsiteY4" fmla="*/ 0 h 1100081"/>
              <a:gd name="connsiteX5" fmla="*/ 1433789 w 2184399"/>
              <a:gd name="connsiteY5" fmla="*/ 0 h 1100081"/>
              <a:gd name="connsiteX6" fmla="*/ 2001048 w 2184399"/>
              <a:gd name="connsiteY6" fmla="*/ 0 h 1100081"/>
              <a:gd name="connsiteX7" fmla="*/ 2184399 w 2184399"/>
              <a:gd name="connsiteY7" fmla="*/ 183351 h 1100081"/>
              <a:gd name="connsiteX8" fmla="*/ 2184399 w 2184399"/>
              <a:gd name="connsiteY8" fmla="*/ 641714 h 1100081"/>
              <a:gd name="connsiteX9" fmla="*/ 2184399 w 2184399"/>
              <a:gd name="connsiteY9" fmla="*/ 641714 h 1100081"/>
              <a:gd name="connsiteX10" fmla="*/ 2184399 w 2184399"/>
              <a:gd name="connsiteY10" fmla="*/ 916734 h 1100081"/>
              <a:gd name="connsiteX11" fmla="*/ 2184399 w 2184399"/>
              <a:gd name="connsiteY11" fmla="*/ 916730 h 1100081"/>
              <a:gd name="connsiteX12" fmla="*/ 2001048 w 2184399"/>
              <a:gd name="connsiteY12" fmla="*/ 1100081 h 1100081"/>
              <a:gd name="connsiteX13" fmla="*/ 1477425 w 2184399"/>
              <a:gd name="connsiteY13" fmla="*/ 1100081 h 1100081"/>
              <a:gd name="connsiteX14" fmla="*/ 910166 w 2184399"/>
              <a:gd name="connsiteY14" fmla="*/ 1100081 h 1100081"/>
              <a:gd name="connsiteX15" fmla="*/ 552260 w 2184399"/>
              <a:gd name="connsiteY15" fmla="*/ 1254833 h 1100081"/>
              <a:gd name="connsiteX16" fmla="*/ 164529 w 2184399"/>
              <a:gd name="connsiteY16" fmla="*/ 1422482 h 1100081"/>
              <a:gd name="connsiteX17" fmla="*/ 364067 w 2184399"/>
              <a:gd name="connsiteY17" fmla="*/ 1100081 h 1100081"/>
              <a:gd name="connsiteX18" fmla="*/ 183351 w 2184399"/>
              <a:gd name="connsiteY18" fmla="*/ 1100081 h 1100081"/>
              <a:gd name="connsiteX19" fmla="*/ 0 w 2184399"/>
              <a:gd name="connsiteY19" fmla="*/ 916730 h 1100081"/>
              <a:gd name="connsiteX20" fmla="*/ 0 w 2184399"/>
              <a:gd name="connsiteY20" fmla="*/ 916734 h 1100081"/>
              <a:gd name="connsiteX21" fmla="*/ 0 w 2184399"/>
              <a:gd name="connsiteY21" fmla="*/ 641714 h 1100081"/>
              <a:gd name="connsiteX22" fmla="*/ 0 w 2184399"/>
              <a:gd name="connsiteY22" fmla="*/ 641714 h 1100081"/>
              <a:gd name="connsiteX23" fmla="*/ 0 w 2184399"/>
              <a:gd name="connsiteY23" fmla="*/ 183351 h 110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84399" h="1100081" fill="none" extrusionOk="0">
                <a:moveTo>
                  <a:pt x="0" y="183351"/>
                </a:moveTo>
                <a:cubicBezTo>
                  <a:pt x="-2688" y="81996"/>
                  <a:pt x="74655" y="5110"/>
                  <a:pt x="183351" y="0"/>
                </a:cubicBezTo>
                <a:cubicBezTo>
                  <a:pt x="222782" y="-1265"/>
                  <a:pt x="304673" y="7047"/>
                  <a:pt x="364067" y="0"/>
                </a:cubicBezTo>
                <a:lnTo>
                  <a:pt x="364067" y="0"/>
                </a:lnTo>
                <a:cubicBezTo>
                  <a:pt x="506464" y="-3262"/>
                  <a:pt x="749546" y="-26485"/>
                  <a:pt x="910166" y="0"/>
                </a:cubicBezTo>
                <a:cubicBezTo>
                  <a:pt x="1055551" y="-8216"/>
                  <a:pt x="1247175" y="-5132"/>
                  <a:pt x="1433789" y="0"/>
                </a:cubicBezTo>
                <a:cubicBezTo>
                  <a:pt x="1620403" y="5132"/>
                  <a:pt x="1743019" y="4283"/>
                  <a:pt x="2001048" y="0"/>
                </a:cubicBezTo>
                <a:cubicBezTo>
                  <a:pt x="2113663" y="10752"/>
                  <a:pt x="2194534" y="72979"/>
                  <a:pt x="2184399" y="183351"/>
                </a:cubicBezTo>
                <a:cubicBezTo>
                  <a:pt x="2202938" y="386945"/>
                  <a:pt x="2205225" y="527046"/>
                  <a:pt x="2184399" y="641714"/>
                </a:cubicBezTo>
                <a:lnTo>
                  <a:pt x="2184399" y="641714"/>
                </a:lnTo>
                <a:cubicBezTo>
                  <a:pt x="2179200" y="704674"/>
                  <a:pt x="2195404" y="802744"/>
                  <a:pt x="2184399" y="916734"/>
                </a:cubicBezTo>
                <a:lnTo>
                  <a:pt x="2184399" y="916730"/>
                </a:lnTo>
                <a:cubicBezTo>
                  <a:pt x="2183729" y="1037148"/>
                  <a:pt x="2101236" y="1105992"/>
                  <a:pt x="2001048" y="1100081"/>
                </a:cubicBezTo>
                <a:cubicBezTo>
                  <a:pt x="1779091" y="1124580"/>
                  <a:pt x="1659938" y="1115419"/>
                  <a:pt x="1477425" y="1100081"/>
                </a:cubicBezTo>
                <a:cubicBezTo>
                  <a:pt x="1294912" y="1084743"/>
                  <a:pt x="1145454" y="1085041"/>
                  <a:pt x="910166" y="1100081"/>
                </a:cubicBezTo>
                <a:cubicBezTo>
                  <a:pt x="741045" y="1178935"/>
                  <a:pt x="672401" y="1196667"/>
                  <a:pt x="552260" y="1254833"/>
                </a:cubicBezTo>
                <a:cubicBezTo>
                  <a:pt x="432119" y="1312999"/>
                  <a:pt x="337579" y="1336818"/>
                  <a:pt x="164529" y="1422482"/>
                </a:cubicBezTo>
                <a:cubicBezTo>
                  <a:pt x="270032" y="1280274"/>
                  <a:pt x="280813" y="1224781"/>
                  <a:pt x="364067" y="1100081"/>
                </a:cubicBezTo>
                <a:cubicBezTo>
                  <a:pt x="308055" y="1106470"/>
                  <a:pt x="223633" y="1094291"/>
                  <a:pt x="183351" y="1100081"/>
                </a:cubicBezTo>
                <a:cubicBezTo>
                  <a:pt x="67541" y="1116540"/>
                  <a:pt x="9597" y="1021168"/>
                  <a:pt x="0" y="916730"/>
                </a:cubicBezTo>
                <a:lnTo>
                  <a:pt x="0" y="916734"/>
                </a:lnTo>
                <a:cubicBezTo>
                  <a:pt x="2199" y="830809"/>
                  <a:pt x="6831" y="705124"/>
                  <a:pt x="0" y="641714"/>
                </a:cubicBezTo>
                <a:lnTo>
                  <a:pt x="0" y="641714"/>
                </a:lnTo>
                <a:cubicBezTo>
                  <a:pt x="20693" y="478093"/>
                  <a:pt x="13684" y="380499"/>
                  <a:pt x="0" y="183351"/>
                </a:cubicBezTo>
                <a:close/>
              </a:path>
              <a:path w="2184399" h="1100081" stroke="0" extrusionOk="0">
                <a:moveTo>
                  <a:pt x="0" y="183351"/>
                </a:moveTo>
                <a:cubicBezTo>
                  <a:pt x="2265" y="70631"/>
                  <a:pt x="98951" y="7282"/>
                  <a:pt x="183351" y="0"/>
                </a:cubicBezTo>
                <a:cubicBezTo>
                  <a:pt x="253699" y="-7809"/>
                  <a:pt x="299863" y="-602"/>
                  <a:pt x="364067" y="0"/>
                </a:cubicBezTo>
                <a:lnTo>
                  <a:pt x="364067" y="0"/>
                </a:lnTo>
                <a:cubicBezTo>
                  <a:pt x="601510" y="-141"/>
                  <a:pt x="730105" y="-26287"/>
                  <a:pt x="910166" y="0"/>
                </a:cubicBezTo>
                <a:cubicBezTo>
                  <a:pt x="1022662" y="-9974"/>
                  <a:pt x="1176283" y="-18257"/>
                  <a:pt x="1422881" y="0"/>
                </a:cubicBezTo>
                <a:cubicBezTo>
                  <a:pt x="1669479" y="18257"/>
                  <a:pt x="1801990" y="1948"/>
                  <a:pt x="2001048" y="0"/>
                </a:cubicBezTo>
                <a:cubicBezTo>
                  <a:pt x="2102722" y="3490"/>
                  <a:pt x="2206104" y="87496"/>
                  <a:pt x="2184399" y="183351"/>
                </a:cubicBezTo>
                <a:cubicBezTo>
                  <a:pt x="2186309" y="295018"/>
                  <a:pt x="2190586" y="534453"/>
                  <a:pt x="2184399" y="641714"/>
                </a:cubicBezTo>
                <a:lnTo>
                  <a:pt x="2184399" y="641714"/>
                </a:lnTo>
                <a:cubicBezTo>
                  <a:pt x="2179486" y="743204"/>
                  <a:pt x="2181692" y="831472"/>
                  <a:pt x="2184399" y="916734"/>
                </a:cubicBezTo>
                <a:lnTo>
                  <a:pt x="2184399" y="916730"/>
                </a:lnTo>
                <a:cubicBezTo>
                  <a:pt x="2193626" y="1022036"/>
                  <a:pt x="2114902" y="1104824"/>
                  <a:pt x="2001048" y="1100081"/>
                </a:cubicBezTo>
                <a:cubicBezTo>
                  <a:pt x="1847478" y="1109891"/>
                  <a:pt x="1684000" y="1106405"/>
                  <a:pt x="1477425" y="1100081"/>
                </a:cubicBezTo>
                <a:cubicBezTo>
                  <a:pt x="1270850" y="1093757"/>
                  <a:pt x="1028104" y="1121028"/>
                  <a:pt x="910166" y="1100081"/>
                </a:cubicBezTo>
                <a:cubicBezTo>
                  <a:pt x="824245" y="1143146"/>
                  <a:pt x="663920" y="1215144"/>
                  <a:pt x="559717" y="1251609"/>
                </a:cubicBezTo>
                <a:cubicBezTo>
                  <a:pt x="455514" y="1288074"/>
                  <a:pt x="318521" y="1340913"/>
                  <a:pt x="164529" y="1422482"/>
                </a:cubicBezTo>
                <a:cubicBezTo>
                  <a:pt x="210083" y="1356604"/>
                  <a:pt x="295046" y="1187341"/>
                  <a:pt x="364067" y="1100081"/>
                </a:cubicBezTo>
                <a:cubicBezTo>
                  <a:pt x="324990" y="1092443"/>
                  <a:pt x="237522" y="1102347"/>
                  <a:pt x="183351" y="1100081"/>
                </a:cubicBezTo>
                <a:cubicBezTo>
                  <a:pt x="77291" y="1089089"/>
                  <a:pt x="16410" y="1009420"/>
                  <a:pt x="0" y="916730"/>
                </a:cubicBezTo>
                <a:lnTo>
                  <a:pt x="0" y="916734"/>
                </a:lnTo>
                <a:cubicBezTo>
                  <a:pt x="-7901" y="827891"/>
                  <a:pt x="1919" y="753502"/>
                  <a:pt x="0" y="641714"/>
                </a:cubicBezTo>
                <a:lnTo>
                  <a:pt x="0" y="641714"/>
                </a:lnTo>
                <a:cubicBezTo>
                  <a:pt x="10617" y="463191"/>
                  <a:pt x="14561" y="350087"/>
                  <a:pt x="0" y="18335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 할머니는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모습인가요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291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7" name="camera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661700" y="597308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 속에 뭐가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8A96099-3E42-4B3F-8265-6390B9DA8F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42" y="898110"/>
            <a:ext cx="4289760" cy="4221459"/>
          </a:xfrm>
          <a:prstGeom prst="rect">
            <a:avLst/>
          </a:prstGeom>
        </p:spPr>
      </p:pic>
      <p:sp>
        <p:nvSpPr>
          <p:cNvPr id="8" name="말풍선: 모서리가 둥근 사각형 14">
            <a:extLst>
              <a:ext uri="{FF2B5EF4-FFF2-40B4-BE49-F238E27FC236}">
                <a16:creationId xmlns:a16="http://schemas.microsoft.com/office/drawing/2014/main" xmlns="" id="{C3DF730A-B1BC-405D-8339-7EC1B14BD065}"/>
              </a:ext>
            </a:extLst>
          </p:cNvPr>
          <p:cNvSpPr/>
          <p:nvPr/>
        </p:nvSpPr>
        <p:spPr>
          <a:xfrm>
            <a:off x="6103533" y="1247259"/>
            <a:ext cx="2095043" cy="1006948"/>
          </a:xfrm>
          <a:custGeom>
            <a:avLst/>
            <a:gdLst>
              <a:gd name="connsiteX0" fmla="*/ 0 w 2095043"/>
              <a:gd name="connsiteY0" fmla="*/ 167828 h 1006948"/>
              <a:gd name="connsiteX1" fmla="*/ 167828 w 2095043"/>
              <a:gd name="connsiteY1" fmla="*/ 0 h 1006948"/>
              <a:gd name="connsiteX2" fmla="*/ 349174 w 2095043"/>
              <a:gd name="connsiteY2" fmla="*/ 0 h 1006948"/>
              <a:gd name="connsiteX3" fmla="*/ 349174 w 2095043"/>
              <a:gd name="connsiteY3" fmla="*/ 0 h 1006948"/>
              <a:gd name="connsiteX4" fmla="*/ 872935 w 2095043"/>
              <a:gd name="connsiteY4" fmla="*/ 0 h 1006948"/>
              <a:gd name="connsiteX5" fmla="*/ 1378989 w 2095043"/>
              <a:gd name="connsiteY5" fmla="*/ 0 h 1006948"/>
              <a:gd name="connsiteX6" fmla="*/ 1927215 w 2095043"/>
              <a:gd name="connsiteY6" fmla="*/ 0 h 1006948"/>
              <a:gd name="connsiteX7" fmla="*/ 2095043 w 2095043"/>
              <a:gd name="connsiteY7" fmla="*/ 167828 h 1006948"/>
              <a:gd name="connsiteX8" fmla="*/ 2095043 w 2095043"/>
              <a:gd name="connsiteY8" fmla="*/ 587386 h 1006948"/>
              <a:gd name="connsiteX9" fmla="*/ 2095043 w 2095043"/>
              <a:gd name="connsiteY9" fmla="*/ 587386 h 1006948"/>
              <a:gd name="connsiteX10" fmla="*/ 2095043 w 2095043"/>
              <a:gd name="connsiteY10" fmla="*/ 839123 h 1006948"/>
              <a:gd name="connsiteX11" fmla="*/ 2095043 w 2095043"/>
              <a:gd name="connsiteY11" fmla="*/ 839120 h 1006948"/>
              <a:gd name="connsiteX12" fmla="*/ 1927215 w 2095043"/>
              <a:gd name="connsiteY12" fmla="*/ 1006948 h 1006948"/>
              <a:gd name="connsiteX13" fmla="*/ 1421161 w 2095043"/>
              <a:gd name="connsiteY13" fmla="*/ 1006948 h 1006948"/>
              <a:gd name="connsiteX14" fmla="*/ 872935 w 2095043"/>
              <a:gd name="connsiteY14" fmla="*/ 1006948 h 1006948"/>
              <a:gd name="connsiteX15" fmla="*/ 529670 w 2095043"/>
              <a:gd name="connsiteY15" fmla="*/ 1148599 h 1006948"/>
              <a:gd name="connsiteX16" fmla="*/ 157799 w 2095043"/>
              <a:gd name="connsiteY16" fmla="*/ 1302054 h 1006948"/>
              <a:gd name="connsiteX17" fmla="*/ 349174 w 2095043"/>
              <a:gd name="connsiteY17" fmla="*/ 1006948 h 1006948"/>
              <a:gd name="connsiteX18" fmla="*/ 167828 w 2095043"/>
              <a:gd name="connsiteY18" fmla="*/ 1006948 h 1006948"/>
              <a:gd name="connsiteX19" fmla="*/ 0 w 2095043"/>
              <a:gd name="connsiteY19" fmla="*/ 839120 h 1006948"/>
              <a:gd name="connsiteX20" fmla="*/ 0 w 2095043"/>
              <a:gd name="connsiteY20" fmla="*/ 839123 h 1006948"/>
              <a:gd name="connsiteX21" fmla="*/ 0 w 2095043"/>
              <a:gd name="connsiteY21" fmla="*/ 587386 h 1006948"/>
              <a:gd name="connsiteX22" fmla="*/ 0 w 2095043"/>
              <a:gd name="connsiteY22" fmla="*/ 587386 h 1006948"/>
              <a:gd name="connsiteX23" fmla="*/ 0 w 2095043"/>
              <a:gd name="connsiteY23" fmla="*/ 167828 h 100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95043" h="1006948" fill="none" extrusionOk="0">
                <a:moveTo>
                  <a:pt x="0" y="167828"/>
                </a:moveTo>
                <a:cubicBezTo>
                  <a:pt x="-11845" y="74730"/>
                  <a:pt x="62556" y="8649"/>
                  <a:pt x="167828" y="0"/>
                </a:cubicBezTo>
                <a:cubicBezTo>
                  <a:pt x="217550" y="3858"/>
                  <a:pt x="290134" y="-8144"/>
                  <a:pt x="349174" y="0"/>
                </a:cubicBezTo>
                <a:lnTo>
                  <a:pt x="349174" y="0"/>
                </a:lnTo>
                <a:cubicBezTo>
                  <a:pt x="594360" y="23134"/>
                  <a:pt x="719011" y="14467"/>
                  <a:pt x="872935" y="0"/>
                </a:cubicBezTo>
                <a:cubicBezTo>
                  <a:pt x="1016328" y="19559"/>
                  <a:pt x="1178307" y="19189"/>
                  <a:pt x="1378989" y="0"/>
                </a:cubicBezTo>
                <a:cubicBezTo>
                  <a:pt x="1579671" y="-19189"/>
                  <a:pt x="1693675" y="8373"/>
                  <a:pt x="1927215" y="0"/>
                </a:cubicBezTo>
                <a:cubicBezTo>
                  <a:pt x="2022851" y="2791"/>
                  <a:pt x="2106411" y="64921"/>
                  <a:pt x="2095043" y="167828"/>
                </a:cubicBezTo>
                <a:cubicBezTo>
                  <a:pt x="2114120" y="324118"/>
                  <a:pt x="2112722" y="467634"/>
                  <a:pt x="2095043" y="587386"/>
                </a:cubicBezTo>
                <a:lnTo>
                  <a:pt x="2095043" y="587386"/>
                </a:lnTo>
                <a:cubicBezTo>
                  <a:pt x="2095444" y="667347"/>
                  <a:pt x="2106753" y="743951"/>
                  <a:pt x="2095043" y="839123"/>
                </a:cubicBezTo>
                <a:lnTo>
                  <a:pt x="2095043" y="839120"/>
                </a:lnTo>
                <a:cubicBezTo>
                  <a:pt x="2094768" y="939675"/>
                  <a:pt x="2017069" y="1022555"/>
                  <a:pt x="1927215" y="1006948"/>
                </a:cubicBezTo>
                <a:cubicBezTo>
                  <a:pt x="1695714" y="1028424"/>
                  <a:pt x="1523442" y="989482"/>
                  <a:pt x="1421161" y="1006948"/>
                </a:cubicBezTo>
                <a:cubicBezTo>
                  <a:pt x="1318880" y="1024414"/>
                  <a:pt x="986652" y="988299"/>
                  <a:pt x="872935" y="1006948"/>
                </a:cubicBezTo>
                <a:cubicBezTo>
                  <a:pt x="764749" y="1035715"/>
                  <a:pt x="667961" y="1104640"/>
                  <a:pt x="529670" y="1148599"/>
                </a:cubicBezTo>
                <a:cubicBezTo>
                  <a:pt x="391379" y="1192558"/>
                  <a:pt x="235166" y="1270307"/>
                  <a:pt x="157799" y="1302054"/>
                </a:cubicBezTo>
                <a:cubicBezTo>
                  <a:pt x="201682" y="1211737"/>
                  <a:pt x="297858" y="1079025"/>
                  <a:pt x="349174" y="1006948"/>
                </a:cubicBezTo>
                <a:cubicBezTo>
                  <a:pt x="276291" y="1012578"/>
                  <a:pt x="252595" y="1014365"/>
                  <a:pt x="167828" y="1006948"/>
                </a:cubicBezTo>
                <a:cubicBezTo>
                  <a:pt x="61019" y="1022923"/>
                  <a:pt x="14595" y="936639"/>
                  <a:pt x="0" y="839120"/>
                </a:cubicBezTo>
                <a:lnTo>
                  <a:pt x="0" y="839123"/>
                </a:lnTo>
                <a:cubicBezTo>
                  <a:pt x="5326" y="750676"/>
                  <a:pt x="5312" y="663820"/>
                  <a:pt x="0" y="587386"/>
                </a:cubicBezTo>
                <a:lnTo>
                  <a:pt x="0" y="587386"/>
                </a:lnTo>
                <a:cubicBezTo>
                  <a:pt x="-11377" y="399672"/>
                  <a:pt x="-20077" y="375737"/>
                  <a:pt x="0" y="167828"/>
                </a:cubicBezTo>
                <a:close/>
              </a:path>
              <a:path w="2095043" h="1006948" stroke="0" extrusionOk="0">
                <a:moveTo>
                  <a:pt x="0" y="167828"/>
                </a:moveTo>
                <a:cubicBezTo>
                  <a:pt x="2134" y="64345"/>
                  <a:pt x="86021" y="4700"/>
                  <a:pt x="167828" y="0"/>
                </a:cubicBezTo>
                <a:cubicBezTo>
                  <a:pt x="253333" y="-1148"/>
                  <a:pt x="308104" y="-6210"/>
                  <a:pt x="349174" y="0"/>
                </a:cubicBezTo>
                <a:lnTo>
                  <a:pt x="349174" y="0"/>
                </a:lnTo>
                <a:cubicBezTo>
                  <a:pt x="545042" y="-1877"/>
                  <a:pt x="688560" y="7542"/>
                  <a:pt x="872935" y="0"/>
                </a:cubicBezTo>
                <a:cubicBezTo>
                  <a:pt x="1083401" y="12307"/>
                  <a:pt x="1165079" y="6094"/>
                  <a:pt x="1368447" y="0"/>
                </a:cubicBezTo>
                <a:cubicBezTo>
                  <a:pt x="1571815" y="-6094"/>
                  <a:pt x="1780692" y="-8212"/>
                  <a:pt x="1927215" y="0"/>
                </a:cubicBezTo>
                <a:cubicBezTo>
                  <a:pt x="2022083" y="18440"/>
                  <a:pt x="2099252" y="76188"/>
                  <a:pt x="2095043" y="167828"/>
                </a:cubicBezTo>
                <a:cubicBezTo>
                  <a:pt x="2081594" y="259113"/>
                  <a:pt x="2115442" y="420740"/>
                  <a:pt x="2095043" y="587386"/>
                </a:cubicBezTo>
                <a:lnTo>
                  <a:pt x="2095043" y="587386"/>
                </a:lnTo>
                <a:cubicBezTo>
                  <a:pt x="2088089" y="692295"/>
                  <a:pt x="2103018" y="777616"/>
                  <a:pt x="2095043" y="839123"/>
                </a:cubicBezTo>
                <a:lnTo>
                  <a:pt x="2095043" y="839120"/>
                </a:lnTo>
                <a:cubicBezTo>
                  <a:pt x="2110863" y="938743"/>
                  <a:pt x="2035674" y="1012888"/>
                  <a:pt x="1927215" y="1006948"/>
                </a:cubicBezTo>
                <a:cubicBezTo>
                  <a:pt x="1813285" y="1030414"/>
                  <a:pt x="1650382" y="1005102"/>
                  <a:pt x="1421161" y="1006948"/>
                </a:cubicBezTo>
                <a:cubicBezTo>
                  <a:pt x="1191940" y="1008794"/>
                  <a:pt x="1134918" y="1028533"/>
                  <a:pt x="872935" y="1006948"/>
                </a:cubicBezTo>
                <a:cubicBezTo>
                  <a:pt x="770690" y="1049721"/>
                  <a:pt x="697025" y="1067939"/>
                  <a:pt x="536821" y="1145648"/>
                </a:cubicBezTo>
                <a:cubicBezTo>
                  <a:pt x="376617" y="1223357"/>
                  <a:pt x="243457" y="1245605"/>
                  <a:pt x="157799" y="1302054"/>
                </a:cubicBezTo>
                <a:cubicBezTo>
                  <a:pt x="220079" y="1222093"/>
                  <a:pt x="296425" y="1108067"/>
                  <a:pt x="349174" y="1006948"/>
                </a:cubicBezTo>
                <a:cubicBezTo>
                  <a:pt x="269275" y="1015414"/>
                  <a:pt x="227080" y="1013587"/>
                  <a:pt x="167828" y="1006948"/>
                </a:cubicBezTo>
                <a:cubicBezTo>
                  <a:pt x="73443" y="1003062"/>
                  <a:pt x="14562" y="924202"/>
                  <a:pt x="0" y="839120"/>
                </a:cubicBezTo>
                <a:lnTo>
                  <a:pt x="0" y="839123"/>
                </a:lnTo>
                <a:cubicBezTo>
                  <a:pt x="-2509" y="728406"/>
                  <a:pt x="-5987" y="663864"/>
                  <a:pt x="0" y="587386"/>
                </a:cubicBezTo>
                <a:lnTo>
                  <a:pt x="0" y="587386"/>
                </a:lnTo>
                <a:cubicBezTo>
                  <a:pt x="8892" y="415659"/>
                  <a:pt x="-16380" y="274499"/>
                  <a:pt x="0" y="16782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할머니 허리가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굽어 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있어요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F9AC0772-2910-4BF8-AC31-1596F8FD5286}"/>
              </a:ext>
            </a:extLst>
          </p:cNvPr>
          <p:cNvSpPr/>
          <p:nvPr/>
        </p:nvSpPr>
        <p:spPr>
          <a:xfrm>
            <a:off x="4008489" y="2176466"/>
            <a:ext cx="2095043" cy="1006948"/>
          </a:xfrm>
          <a:custGeom>
            <a:avLst/>
            <a:gdLst>
              <a:gd name="connsiteX0" fmla="*/ 0 w 2095043"/>
              <a:gd name="connsiteY0" fmla="*/ 167828 h 1006948"/>
              <a:gd name="connsiteX1" fmla="*/ 167828 w 2095043"/>
              <a:gd name="connsiteY1" fmla="*/ 0 h 1006948"/>
              <a:gd name="connsiteX2" fmla="*/ 349174 w 2095043"/>
              <a:gd name="connsiteY2" fmla="*/ 0 h 1006948"/>
              <a:gd name="connsiteX3" fmla="*/ 349174 w 2095043"/>
              <a:gd name="connsiteY3" fmla="*/ 0 h 1006948"/>
              <a:gd name="connsiteX4" fmla="*/ 872935 w 2095043"/>
              <a:gd name="connsiteY4" fmla="*/ 0 h 1006948"/>
              <a:gd name="connsiteX5" fmla="*/ 1378989 w 2095043"/>
              <a:gd name="connsiteY5" fmla="*/ 0 h 1006948"/>
              <a:gd name="connsiteX6" fmla="*/ 1927215 w 2095043"/>
              <a:gd name="connsiteY6" fmla="*/ 0 h 1006948"/>
              <a:gd name="connsiteX7" fmla="*/ 2095043 w 2095043"/>
              <a:gd name="connsiteY7" fmla="*/ 167828 h 1006948"/>
              <a:gd name="connsiteX8" fmla="*/ 2095043 w 2095043"/>
              <a:gd name="connsiteY8" fmla="*/ 587386 h 1006948"/>
              <a:gd name="connsiteX9" fmla="*/ 2095043 w 2095043"/>
              <a:gd name="connsiteY9" fmla="*/ 587386 h 1006948"/>
              <a:gd name="connsiteX10" fmla="*/ 2095043 w 2095043"/>
              <a:gd name="connsiteY10" fmla="*/ 839123 h 1006948"/>
              <a:gd name="connsiteX11" fmla="*/ 2095043 w 2095043"/>
              <a:gd name="connsiteY11" fmla="*/ 839120 h 1006948"/>
              <a:gd name="connsiteX12" fmla="*/ 1927215 w 2095043"/>
              <a:gd name="connsiteY12" fmla="*/ 1006948 h 1006948"/>
              <a:gd name="connsiteX13" fmla="*/ 1421161 w 2095043"/>
              <a:gd name="connsiteY13" fmla="*/ 1006948 h 1006948"/>
              <a:gd name="connsiteX14" fmla="*/ 872935 w 2095043"/>
              <a:gd name="connsiteY14" fmla="*/ 1006948 h 1006948"/>
              <a:gd name="connsiteX15" fmla="*/ 529670 w 2095043"/>
              <a:gd name="connsiteY15" fmla="*/ 1148599 h 1006948"/>
              <a:gd name="connsiteX16" fmla="*/ 157799 w 2095043"/>
              <a:gd name="connsiteY16" fmla="*/ 1302054 h 1006948"/>
              <a:gd name="connsiteX17" fmla="*/ 349174 w 2095043"/>
              <a:gd name="connsiteY17" fmla="*/ 1006948 h 1006948"/>
              <a:gd name="connsiteX18" fmla="*/ 167828 w 2095043"/>
              <a:gd name="connsiteY18" fmla="*/ 1006948 h 1006948"/>
              <a:gd name="connsiteX19" fmla="*/ 0 w 2095043"/>
              <a:gd name="connsiteY19" fmla="*/ 839120 h 1006948"/>
              <a:gd name="connsiteX20" fmla="*/ 0 w 2095043"/>
              <a:gd name="connsiteY20" fmla="*/ 839123 h 1006948"/>
              <a:gd name="connsiteX21" fmla="*/ 0 w 2095043"/>
              <a:gd name="connsiteY21" fmla="*/ 587386 h 1006948"/>
              <a:gd name="connsiteX22" fmla="*/ 0 w 2095043"/>
              <a:gd name="connsiteY22" fmla="*/ 587386 h 1006948"/>
              <a:gd name="connsiteX23" fmla="*/ 0 w 2095043"/>
              <a:gd name="connsiteY23" fmla="*/ 167828 h 100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95043" h="1006948" fill="none" extrusionOk="0">
                <a:moveTo>
                  <a:pt x="0" y="167828"/>
                </a:moveTo>
                <a:cubicBezTo>
                  <a:pt x="-11845" y="74730"/>
                  <a:pt x="62556" y="8649"/>
                  <a:pt x="167828" y="0"/>
                </a:cubicBezTo>
                <a:cubicBezTo>
                  <a:pt x="217550" y="3858"/>
                  <a:pt x="290134" y="-8144"/>
                  <a:pt x="349174" y="0"/>
                </a:cubicBezTo>
                <a:lnTo>
                  <a:pt x="349174" y="0"/>
                </a:lnTo>
                <a:cubicBezTo>
                  <a:pt x="594360" y="23134"/>
                  <a:pt x="719011" y="14467"/>
                  <a:pt x="872935" y="0"/>
                </a:cubicBezTo>
                <a:cubicBezTo>
                  <a:pt x="1016328" y="19559"/>
                  <a:pt x="1178307" y="19189"/>
                  <a:pt x="1378989" y="0"/>
                </a:cubicBezTo>
                <a:cubicBezTo>
                  <a:pt x="1579671" y="-19189"/>
                  <a:pt x="1693675" y="8373"/>
                  <a:pt x="1927215" y="0"/>
                </a:cubicBezTo>
                <a:cubicBezTo>
                  <a:pt x="2022851" y="2791"/>
                  <a:pt x="2106411" y="64921"/>
                  <a:pt x="2095043" y="167828"/>
                </a:cubicBezTo>
                <a:cubicBezTo>
                  <a:pt x="2114120" y="324118"/>
                  <a:pt x="2112722" y="467634"/>
                  <a:pt x="2095043" y="587386"/>
                </a:cubicBezTo>
                <a:lnTo>
                  <a:pt x="2095043" y="587386"/>
                </a:lnTo>
                <a:cubicBezTo>
                  <a:pt x="2095444" y="667347"/>
                  <a:pt x="2106753" y="743951"/>
                  <a:pt x="2095043" y="839123"/>
                </a:cubicBezTo>
                <a:lnTo>
                  <a:pt x="2095043" y="839120"/>
                </a:lnTo>
                <a:cubicBezTo>
                  <a:pt x="2094768" y="939675"/>
                  <a:pt x="2017069" y="1022555"/>
                  <a:pt x="1927215" y="1006948"/>
                </a:cubicBezTo>
                <a:cubicBezTo>
                  <a:pt x="1695714" y="1028424"/>
                  <a:pt x="1523442" y="989482"/>
                  <a:pt x="1421161" y="1006948"/>
                </a:cubicBezTo>
                <a:cubicBezTo>
                  <a:pt x="1318880" y="1024414"/>
                  <a:pt x="986652" y="988299"/>
                  <a:pt x="872935" y="1006948"/>
                </a:cubicBezTo>
                <a:cubicBezTo>
                  <a:pt x="764749" y="1035715"/>
                  <a:pt x="667961" y="1104640"/>
                  <a:pt x="529670" y="1148599"/>
                </a:cubicBezTo>
                <a:cubicBezTo>
                  <a:pt x="391379" y="1192558"/>
                  <a:pt x="235166" y="1270307"/>
                  <a:pt x="157799" y="1302054"/>
                </a:cubicBezTo>
                <a:cubicBezTo>
                  <a:pt x="201682" y="1211737"/>
                  <a:pt x="297858" y="1079025"/>
                  <a:pt x="349174" y="1006948"/>
                </a:cubicBezTo>
                <a:cubicBezTo>
                  <a:pt x="276291" y="1012578"/>
                  <a:pt x="252595" y="1014365"/>
                  <a:pt x="167828" y="1006948"/>
                </a:cubicBezTo>
                <a:cubicBezTo>
                  <a:pt x="61019" y="1022923"/>
                  <a:pt x="14595" y="936639"/>
                  <a:pt x="0" y="839120"/>
                </a:cubicBezTo>
                <a:lnTo>
                  <a:pt x="0" y="839123"/>
                </a:lnTo>
                <a:cubicBezTo>
                  <a:pt x="5326" y="750676"/>
                  <a:pt x="5312" y="663820"/>
                  <a:pt x="0" y="587386"/>
                </a:cubicBezTo>
                <a:lnTo>
                  <a:pt x="0" y="587386"/>
                </a:lnTo>
                <a:cubicBezTo>
                  <a:pt x="-11377" y="399672"/>
                  <a:pt x="-20077" y="375737"/>
                  <a:pt x="0" y="167828"/>
                </a:cubicBezTo>
                <a:close/>
              </a:path>
              <a:path w="2095043" h="1006948" stroke="0" extrusionOk="0">
                <a:moveTo>
                  <a:pt x="0" y="167828"/>
                </a:moveTo>
                <a:cubicBezTo>
                  <a:pt x="2134" y="64345"/>
                  <a:pt x="86021" y="4700"/>
                  <a:pt x="167828" y="0"/>
                </a:cubicBezTo>
                <a:cubicBezTo>
                  <a:pt x="253333" y="-1148"/>
                  <a:pt x="308104" y="-6210"/>
                  <a:pt x="349174" y="0"/>
                </a:cubicBezTo>
                <a:lnTo>
                  <a:pt x="349174" y="0"/>
                </a:lnTo>
                <a:cubicBezTo>
                  <a:pt x="545042" y="-1877"/>
                  <a:pt x="688560" y="7542"/>
                  <a:pt x="872935" y="0"/>
                </a:cubicBezTo>
                <a:cubicBezTo>
                  <a:pt x="1083401" y="12307"/>
                  <a:pt x="1165079" y="6094"/>
                  <a:pt x="1368447" y="0"/>
                </a:cubicBezTo>
                <a:cubicBezTo>
                  <a:pt x="1571815" y="-6094"/>
                  <a:pt x="1780692" y="-8212"/>
                  <a:pt x="1927215" y="0"/>
                </a:cubicBezTo>
                <a:cubicBezTo>
                  <a:pt x="2022083" y="18440"/>
                  <a:pt x="2099252" y="76188"/>
                  <a:pt x="2095043" y="167828"/>
                </a:cubicBezTo>
                <a:cubicBezTo>
                  <a:pt x="2081594" y="259113"/>
                  <a:pt x="2115442" y="420740"/>
                  <a:pt x="2095043" y="587386"/>
                </a:cubicBezTo>
                <a:lnTo>
                  <a:pt x="2095043" y="587386"/>
                </a:lnTo>
                <a:cubicBezTo>
                  <a:pt x="2088089" y="692295"/>
                  <a:pt x="2103018" y="777616"/>
                  <a:pt x="2095043" y="839123"/>
                </a:cubicBezTo>
                <a:lnTo>
                  <a:pt x="2095043" y="839120"/>
                </a:lnTo>
                <a:cubicBezTo>
                  <a:pt x="2110863" y="938743"/>
                  <a:pt x="2035674" y="1012888"/>
                  <a:pt x="1927215" y="1006948"/>
                </a:cubicBezTo>
                <a:cubicBezTo>
                  <a:pt x="1813285" y="1030414"/>
                  <a:pt x="1650382" y="1005102"/>
                  <a:pt x="1421161" y="1006948"/>
                </a:cubicBezTo>
                <a:cubicBezTo>
                  <a:pt x="1191940" y="1008794"/>
                  <a:pt x="1134918" y="1028533"/>
                  <a:pt x="872935" y="1006948"/>
                </a:cubicBezTo>
                <a:cubicBezTo>
                  <a:pt x="770690" y="1049721"/>
                  <a:pt x="697025" y="1067939"/>
                  <a:pt x="536821" y="1145648"/>
                </a:cubicBezTo>
                <a:cubicBezTo>
                  <a:pt x="376617" y="1223357"/>
                  <a:pt x="243457" y="1245605"/>
                  <a:pt x="157799" y="1302054"/>
                </a:cubicBezTo>
                <a:cubicBezTo>
                  <a:pt x="220079" y="1222093"/>
                  <a:pt x="296425" y="1108067"/>
                  <a:pt x="349174" y="1006948"/>
                </a:cubicBezTo>
                <a:cubicBezTo>
                  <a:pt x="269275" y="1015414"/>
                  <a:pt x="227080" y="1013587"/>
                  <a:pt x="167828" y="1006948"/>
                </a:cubicBezTo>
                <a:cubicBezTo>
                  <a:pt x="73443" y="1003062"/>
                  <a:pt x="14562" y="924202"/>
                  <a:pt x="0" y="839120"/>
                </a:cubicBezTo>
                <a:lnTo>
                  <a:pt x="0" y="839123"/>
                </a:lnTo>
                <a:cubicBezTo>
                  <a:pt x="-2509" y="728406"/>
                  <a:pt x="-5987" y="663864"/>
                  <a:pt x="0" y="587386"/>
                </a:cubicBezTo>
                <a:lnTo>
                  <a:pt x="0" y="587386"/>
                </a:lnTo>
                <a:cubicBezTo>
                  <a:pt x="8892" y="415659"/>
                  <a:pt x="-16380" y="274499"/>
                  <a:pt x="0" y="16782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나무가 구불구불해요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914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공부할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어울리는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신체 표현을 할 수 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32980" y="2671200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93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3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28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할머니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부르기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2C3FC8CA-F37B-4AF6-AA6C-0FFDA2304BFD}"/>
              </a:ext>
            </a:extLst>
          </p:cNvPr>
          <p:cNvSpPr/>
          <p:nvPr/>
        </p:nvSpPr>
        <p:spPr>
          <a:xfrm>
            <a:off x="454747" y="2407876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2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그림 그리기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35DD97F2-CC67-44E3-B27B-577E5B0D25B6}"/>
              </a:ext>
            </a:extLst>
          </p:cNvPr>
          <p:cNvSpPr/>
          <p:nvPr/>
        </p:nvSpPr>
        <p:spPr>
          <a:xfrm>
            <a:off x="454747" y="3590999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2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xmlns="" id="{5FA70D61-5D8F-426E-AC23-3062CC68ACF7}"/>
              </a:ext>
            </a:extLst>
          </p:cNvPr>
          <p:cNvSpPr/>
          <p:nvPr/>
        </p:nvSpPr>
        <p:spPr>
          <a:xfrm>
            <a:off x="510540" y="1318260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372B43B9-9989-409B-8D70-DD87F30A4C89}"/>
              </a:ext>
            </a:extLst>
          </p:cNvPr>
          <p:cNvSpPr/>
          <p:nvPr/>
        </p:nvSpPr>
        <p:spPr>
          <a:xfrm>
            <a:off x="510540" y="2501383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xmlns="" id="{62304556-66C8-40C7-9994-3FDF02524ED5}"/>
              </a:ext>
            </a:extLst>
          </p:cNvPr>
          <p:cNvSpPr/>
          <p:nvPr/>
        </p:nvSpPr>
        <p:spPr>
          <a:xfrm>
            <a:off x="510540" y="3684506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7039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487</Words>
  <Application>Microsoft Office PowerPoint</Application>
  <PresentationFormat>화면 슬라이드 쇼(16:9)</PresentationFormat>
  <Paragraphs>104</Paragraphs>
  <Slides>25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1" baseType="lpstr">
      <vt:lpstr>맑은 고딕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73</cp:revision>
  <dcterms:created xsi:type="dcterms:W3CDTF">2019-05-01T12:57:46Z</dcterms:created>
  <dcterms:modified xsi:type="dcterms:W3CDTF">2020-08-12T02:04:54Z</dcterms:modified>
</cp:coreProperties>
</file>