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256" r:id="rId2"/>
    <p:sldId id="282" r:id="rId3"/>
    <p:sldId id="283" r:id="rId4"/>
    <p:sldId id="284" r:id="rId5"/>
    <p:sldId id="318" r:id="rId6"/>
    <p:sldId id="286" r:id="rId7"/>
    <p:sldId id="287" r:id="rId8"/>
    <p:sldId id="285" r:id="rId9"/>
    <p:sldId id="261" r:id="rId10"/>
    <p:sldId id="322" r:id="rId11"/>
    <p:sldId id="320" r:id="rId12"/>
    <p:sldId id="319" r:id="rId13"/>
    <p:sldId id="321" r:id="rId14"/>
    <p:sldId id="323" r:id="rId15"/>
    <p:sldId id="331" r:id="rId16"/>
    <p:sldId id="332" r:id="rId17"/>
    <p:sldId id="333" r:id="rId18"/>
    <p:sldId id="334" r:id="rId19"/>
    <p:sldId id="335" r:id="rId20"/>
    <p:sldId id="336" r:id="rId21"/>
    <p:sldId id="288" r:id="rId22"/>
    <p:sldId id="301" r:id="rId23"/>
    <p:sldId id="329" r:id="rId24"/>
    <p:sldId id="304" r:id="rId25"/>
    <p:sldId id="302" r:id="rId26"/>
    <p:sldId id="303" r:id="rId27"/>
    <p:sldId id="305" r:id="rId28"/>
    <p:sldId id="330" r:id="rId29"/>
    <p:sldId id="306" r:id="rId30"/>
    <p:sldId id="289" r:id="rId31"/>
    <p:sldId id="262" r:id="rId32"/>
    <p:sldId id="324" r:id="rId33"/>
    <p:sldId id="325" r:id="rId34"/>
    <p:sldId id="326" r:id="rId35"/>
    <p:sldId id="327" r:id="rId36"/>
    <p:sldId id="337" r:id="rId37"/>
    <p:sldId id="328" r:id="rId38"/>
    <p:sldId id="300" r:id="rId3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8A39"/>
    <a:srgbClr val="7B78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6" autoAdjust="0"/>
    <p:restoredTop sz="78046" autoAdjust="0"/>
  </p:normalViewPr>
  <p:slideViewPr>
    <p:cSldViewPr snapToGrid="0">
      <p:cViewPr varScale="1">
        <p:scale>
          <a:sx n="120" d="100"/>
          <a:sy n="120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5F3C9-CCDA-4AAC-B7E7-4D5D940EBC8B}" type="datetimeFigureOut">
              <a:rPr lang="ko-KR" altLang="en-US" smtClean="0"/>
              <a:t>2020-08-13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FCF419-8B32-4608-AD51-EE70864465A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1389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29478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선생님께서 </a:t>
            </a:r>
            <a:r>
              <a:rPr lang="en-US" altLang="ko-KR" dirty="0"/>
              <a:t>&lt;</a:t>
            </a:r>
            <a:r>
              <a:rPr lang="ko-KR" altLang="en-US" dirty="0"/>
              <a:t>노래하는 장승</a:t>
            </a:r>
            <a:r>
              <a:rPr lang="en-US" altLang="ko-KR" dirty="0"/>
              <a:t>&gt;</a:t>
            </a:r>
            <a:r>
              <a:rPr lang="ko-KR" altLang="en-US" dirty="0"/>
              <a:t>을 </a:t>
            </a:r>
            <a:r>
              <a:rPr lang="ko-KR" altLang="en-US" dirty="0" err="1"/>
              <a:t>읽어주시며</a:t>
            </a:r>
            <a:r>
              <a:rPr lang="ko-KR" altLang="en-US" dirty="0"/>
              <a:t> 활동할 수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95764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선생님께서 </a:t>
            </a:r>
            <a:r>
              <a:rPr lang="en-US" altLang="ko-KR" dirty="0"/>
              <a:t>&lt;</a:t>
            </a:r>
            <a:r>
              <a:rPr lang="ko-KR" altLang="en-US" dirty="0"/>
              <a:t>노래하는 장승</a:t>
            </a:r>
            <a:r>
              <a:rPr lang="en-US" altLang="ko-KR" dirty="0"/>
              <a:t>&gt;</a:t>
            </a:r>
            <a:r>
              <a:rPr lang="ko-KR" altLang="en-US" dirty="0"/>
              <a:t>을 </a:t>
            </a:r>
            <a:r>
              <a:rPr lang="ko-KR" altLang="en-US" dirty="0" err="1"/>
              <a:t>읽어주시며</a:t>
            </a:r>
            <a:r>
              <a:rPr lang="ko-KR" altLang="en-US" dirty="0"/>
              <a:t> 활동할 수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78876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선생님께서 </a:t>
            </a:r>
            <a:r>
              <a:rPr lang="en-US" altLang="ko-KR" dirty="0"/>
              <a:t>&lt;</a:t>
            </a:r>
            <a:r>
              <a:rPr lang="ko-KR" altLang="en-US" dirty="0"/>
              <a:t>노래하는 장승</a:t>
            </a:r>
            <a:r>
              <a:rPr lang="en-US" altLang="ko-KR" dirty="0"/>
              <a:t>&gt;</a:t>
            </a:r>
            <a:r>
              <a:rPr lang="ko-KR" altLang="en-US" dirty="0"/>
              <a:t>을 </a:t>
            </a:r>
            <a:r>
              <a:rPr lang="ko-KR" altLang="en-US" dirty="0" err="1"/>
              <a:t>읽어주시며</a:t>
            </a:r>
            <a:r>
              <a:rPr lang="ko-KR" altLang="en-US" dirty="0"/>
              <a:t> 활동할 수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42870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91091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풀을 붙이는 곳까지 색칠하면 나중에 풀이 잘 붙지 않을 수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61388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머리 장식은 </a:t>
            </a:r>
            <a:r>
              <a:rPr lang="en-US" altLang="ko-KR" dirty="0"/>
              <a:t>2</a:t>
            </a:r>
            <a:r>
              <a:rPr lang="ko-KR" altLang="en-US" dirty="0"/>
              <a:t>가지입니다</a:t>
            </a:r>
            <a:r>
              <a:rPr lang="en-US" altLang="ko-KR" dirty="0"/>
              <a:t>. </a:t>
            </a:r>
            <a:r>
              <a:rPr lang="ko-KR" altLang="en-US" dirty="0"/>
              <a:t>학생들이 원하는 것으로 선택하여 붙일 수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4889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32476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선생님께서 직접 책을 보며 </a:t>
            </a:r>
            <a:r>
              <a:rPr lang="en-US" altLang="ko-KR" dirty="0" smtClean="0"/>
              <a:t>&lt;</a:t>
            </a:r>
            <a:r>
              <a:rPr lang="ko-KR" altLang="en-US" dirty="0" smtClean="0"/>
              <a:t>노래하는 장승</a:t>
            </a:r>
            <a:r>
              <a:rPr lang="en-US" altLang="ko-KR" dirty="0" smtClean="0"/>
              <a:t>&gt;</a:t>
            </a:r>
            <a:r>
              <a:rPr lang="ko-KR" altLang="en-US" dirty="0" smtClean="0"/>
              <a:t>의 전체를 읽어주세요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0277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4214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8514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선생님께서 직접 시범을 보여주시면 좋을 것 같습니다</a:t>
            </a:r>
            <a:r>
              <a:rPr lang="en-US" altLang="ko-KR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88291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선생님께서 </a:t>
            </a:r>
            <a:r>
              <a:rPr lang="en-US" altLang="ko-KR" dirty="0" smtClean="0"/>
              <a:t>&lt;</a:t>
            </a:r>
            <a:r>
              <a:rPr lang="ko-KR" altLang="en-US" dirty="0" smtClean="0"/>
              <a:t>노래하는 장승</a:t>
            </a:r>
            <a:r>
              <a:rPr lang="en-US" altLang="ko-KR" dirty="0" smtClean="0"/>
              <a:t>&gt;</a:t>
            </a:r>
            <a:r>
              <a:rPr lang="ko-KR" altLang="en-US" dirty="0" smtClean="0"/>
              <a:t>을 </a:t>
            </a:r>
            <a:r>
              <a:rPr lang="ko-KR" altLang="en-US" dirty="0" err="1" smtClean="0"/>
              <a:t>읽어주시며</a:t>
            </a:r>
            <a:r>
              <a:rPr lang="ko-KR" altLang="en-US" dirty="0" smtClean="0"/>
              <a:t> 활동할 수 있습니다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01668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선생님께서 </a:t>
            </a:r>
            <a:r>
              <a:rPr lang="en-US" altLang="ko-KR" dirty="0"/>
              <a:t>&lt;</a:t>
            </a:r>
            <a:r>
              <a:rPr lang="ko-KR" altLang="en-US" dirty="0"/>
              <a:t>노래하는 장승</a:t>
            </a:r>
            <a:r>
              <a:rPr lang="en-US" altLang="ko-KR" dirty="0"/>
              <a:t>&gt;</a:t>
            </a:r>
            <a:r>
              <a:rPr lang="ko-KR" altLang="en-US" dirty="0"/>
              <a:t>을 </a:t>
            </a:r>
            <a:r>
              <a:rPr lang="ko-KR" altLang="en-US" dirty="0" err="1"/>
              <a:t>읽어주시며</a:t>
            </a:r>
            <a:r>
              <a:rPr lang="ko-KR" altLang="en-US" dirty="0"/>
              <a:t> 활동할 수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8580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선생님께서 </a:t>
            </a:r>
            <a:r>
              <a:rPr lang="en-US" altLang="ko-KR" dirty="0" smtClean="0"/>
              <a:t>&lt;</a:t>
            </a:r>
            <a:r>
              <a:rPr lang="ko-KR" altLang="en-US" dirty="0" smtClean="0"/>
              <a:t>노래하는 장승</a:t>
            </a:r>
            <a:r>
              <a:rPr lang="en-US" altLang="ko-KR" dirty="0" smtClean="0"/>
              <a:t>&gt;</a:t>
            </a:r>
            <a:r>
              <a:rPr lang="ko-KR" altLang="en-US" dirty="0" smtClean="0"/>
              <a:t>을 </a:t>
            </a:r>
            <a:r>
              <a:rPr lang="ko-KR" altLang="en-US" dirty="0" err="1" smtClean="0"/>
              <a:t>읽어주시며</a:t>
            </a:r>
            <a:r>
              <a:rPr lang="ko-KR" altLang="en-US" dirty="0" smtClean="0"/>
              <a:t> 활동할 수 있습니다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03717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선생님께서 </a:t>
            </a:r>
            <a:r>
              <a:rPr lang="en-US" altLang="ko-KR" dirty="0"/>
              <a:t>&lt;</a:t>
            </a:r>
            <a:r>
              <a:rPr lang="ko-KR" altLang="en-US" dirty="0"/>
              <a:t>노래하는 장승</a:t>
            </a:r>
            <a:r>
              <a:rPr lang="en-US" altLang="ko-KR" dirty="0"/>
              <a:t>&gt;</a:t>
            </a:r>
            <a:r>
              <a:rPr lang="ko-KR" altLang="en-US" dirty="0"/>
              <a:t>을 </a:t>
            </a:r>
            <a:r>
              <a:rPr lang="ko-KR" altLang="en-US" dirty="0" err="1"/>
              <a:t>읽어주시며</a:t>
            </a:r>
            <a:r>
              <a:rPr lang="ko-KR" altLang="en-US" dirty="0"/>
              <a:t> 활동할 수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3457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선생님께서 </a:t>
            </a:r>
            <a:r>
              <a:rPr lang="en-US" altLang="ko-KR" dirty="0"/>
              <a:t>&lt;</a:t>
            </a:r>
            <a:r>
              <a:rPr lang="ko-KR" altLang="en-US" dirty="0"/>
              <a:t>노래하는 장승</a:t>
            </a:r>
            <a:r>
              <a:rPr lang="en-US" altLang="ko-KR" dirty="0"/>
              <a:t>&gt;</a:t>
            </a:r>
            <a:r>
              <a:rPr lang="ko-KR" altLang="en-US" dirty="0"/>
              <a:t>을 </a:t>
            </a:r>
            <a:r>
              <a:rPr lang="ko-KR" altLang="en-US" dirty="0" err="1"/>
              <a:t>읽어주시며</a:t>
            </a:r>
            <a:r>
              <a:rPr lang="ko-KR" altLang="en-US" dirty="0"/>
              <a:t> 활동할 수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4103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2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7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1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9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3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5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5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27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57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7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4A0C-4D76-4898-9A6E-79FFA8C5FFD6}" type="datetimeFigureOut">
              <a:rPr lang="ko-KR" altLang="en-US" smtClean="0"/>
              <a:t>2020-08-13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microsoft.com/office/2007/relationships/hdphoto" Target="../media/hdphoto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30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5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1.wdp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microsoft.com/office/2007/relationships/hdphoto" Target="../media/hdphoto5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microsoft.com/office/2007/relationships/hdphoto" Target="../media/hdphoto1.wdp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6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4.png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19B03083-3BB2-4883-9AD5-7F8DAD057B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142245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2F4B131A-58C8-4A18-9803-0C78FA194ADE}"/>
              </a:ext>
            </a:extLst>
          </p:cNvPr>
          <p:cNvGrpSpPr/>
          <p:nvPr/>
        </p:nvGrpSpPr>
        <p:grpSpPr>
          <a:xfrm>
            <a:off x="-277403" y="143515"/>
            <a:ext cx="9698805" cy="4999985"/>
            <a:chOff x="-277403" y="142260"/>
            <a:chExt cx="9698805" cy="499998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xmlns="" id="{1D570C10-5C11-41ED-92C7-E703A4DAE2E4}"/>
                </a:ext>
              </a:extLst>
            </p:cNvPr>
            <p:cNvSpPr/>
            <p:nvPr/>
          </p:nvSpPr>
          <p:spPr>
            <a:xfrm>
              <a:off x="-277403" y="308730"/>
              <a:ext cx="9698805" cy="878441"/>
            </a:xfrm>
            <a:prstGeom prst="roundRect">
              <a:avLst/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6600" dirty="0" err="1">
                  <a:solidFill>
                    <a:srgbClr val="7030A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호랭이</a:t>
              </a:r>
              <a:r>
                <a:rPr lang="ko-KR" altLang="en-US" sz="6600" dirty="0">
                  <a:solidFill>
                    <a:srgbClr val="7030A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600" dirty="0" err="1">
                  <a:solidFill>
                    <a:srgbClr val="00B05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꼬랭이</a:t>
              </a:r>
              <a:r>
                <a:rPr lang="ko-KR" altLang="en-US" sz="6600" dirty="0">
                  <a:solidFill>
                    <a:srgbClr val="00B05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600" dirty="0">
                  <a:solidFill>
                    <a:srgbClr val="FF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말놀이</a:t>
              </a:r>
              <a:endParaRPr lang="ko-KR" altLang="en-US" sz="4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7" name="말풍선: 타원형 6">
              <a:extLst>
                <a:ext uri="{FF2B5EF4-FFF2-40B4-BE49-F238E27FC236}">
                  <a16:creationId xmlns:a16="http://schemas.microsoft.com/office/drawing/2014/main" xmlns="" id="{97E7AA5F-F58F-435F-B4B0-72418E59696F}"/>
                </a:ext>
              </a:extLst>
            </p:cNvPr>
            <p:cNvSpPr/>
            <p:nvPr/>
          </p:nvSpPr>
          <p:spPr>
            <a:xfrm>
              <a:off x="80583" y="142260"/>
              <a:ext cx="861134" cy="705020"/>
            </a:xfrm>
            <a:custGeom>
              <a:avLst/>
              <a:gdLst>
                <a:gd name="connsiteX0" fmla="*/ 760114 w 861134"/>
                <a:gd name="connsiteY0" fmla="*/ 808693 h 705020"/>
                <a:gd name="connsiteX1" fmla="*/ 575013 w 861134"/>
                <a:gd name="connsiteY1" fmla="*/ 684591 h 705020"/>
                <a:gd name="connsiteX2" fmla="*/ 76169 w 861134"/>
                <a:gd name="connsiteY2" fmla="*/ 552701 h 705020"/>
                <a:gd name="connsiteX3" fmla="*/ 213948 w 861134"/>
                <a:gd name="connsiteY3" fmla="*/ 47861 h 705020"/>
                <a:gd name="connsiteX4" fmla="*/ 723737 w 861134"/>
                <a:gd name="connsiteY4" fmla="*/ 94337 h 705020"/>
                <a:gd name="connsiteX5" fmla="*/ 716442 w 861134"/>
                <a:gd name="connsiteY5" fmla="*/ 616109 h 705020"/>
                <a:gd name="connsiteX6" fmla="*/ 760114 w 861134"/>
                <a:gd name="connsiteY6" fmla="*/ 808693 h 70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1134" h="705020" fill="none" extrusionOk="0">
                  <a:moveTo>
                    <a:pt x="760114" y="808693"/>
                  </a:moveTo>
                  <a:cubicBezTo>
                    <a:pt x="713437" y="763277"/>
                    <a:pt x="627732" y="708383"/>
                    <a:pt x="575013" y="684591"/>
                  </a:cubicBezTo>
                  <a:cubicBezTo>
                    <a:pt x="388696" y="733252"/>
                    <a:pt x="184346" y="670135"/>
                    <a:pt x="76169" y="552701"/>
                  </a:cubicBezTo>
                  <a:cubicBezTo>
                    <a:pt x="-56128" y="370416"/>
                    <a:pt x="-45464" y="135770"/>
                    <a:pt x="213948" y="47861"/>
                  </a:cubicBezTo>
                  <a:cubicBezTo>
                    <a:pt x="369295" y="-36259"/>
                    <a:pt x="582939" y="-30525"/>
                    <a:pt x="723737" y="94337"/>
                  </a:cubicBezTo>
                  <a:cubicBezTo>
                    <a:pt x="879930" y="230123"/>
                    <a:pt x="882053" y="447194"/>
                    <a:pt x="716442" y="616109"/>
                  </a:cubicBezTo>
                  <a:cubicBezTo>
                    <a:pt x="739532" y="673076"/>
                    <a:pt x="760378" y="784396"/>
                    <a:pt x="760114" y="808693"/>
                  </a:cubicBezTo>
                  <a:close/>
                </a:path>
                <a:path w="861134" h="705020" stroke="0" extrusionOk="0">
                  <a:moveTo>
                    <a:pt x="760114" y="808693"/>
                  </a:moveTo>
                  <a:cubicBezTo>
                    <a:pt x="724622" y="796895"/>
                    <a:pt x="621255" y="720465"/>
                    <a:pt x="575013" y="684591"/>
                  </a:cubicBezTo>
                  <a:cubicBezTo>
                    <a:pt x="401248" y="743295"/>
                    <a:pt x="191191" y="708187"/>
                    <a:pt x="76169" y="552701"/>
                  </a:cubicBezTo>
                  <a:cubicBezTo>
                    <a:pt x="-96089" y="385288"/>
                    <a:pt x="-23807" y="133705"/>
                    <a:pt x="213948" y="47861"/>
                  </a:cubicBezTo>
                  <a:cubicBezTo>
                    <a:pt x="378800" y="-42217"/>
                    <a:pt x="551749" y="-20502"/>
                    <a:pt x="723737" y="94337"/>
                  </a:cubicBezTo>
                  <a:cubicBezTo>
                    <a:pt x="912543" y="241258"/>
                    <a:pt x="908294" y="452574"/>
                    <a:pt x="716442" y="616109"/>
                  </a:cubicBezTo>
                  <a:cubicBezTo>
                    <a:pt x="733460" y="707631"/>
                    <a:pt x="739659" y="737007"/>
                    <a:pt x="760114" y="80869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  <a:extLst>
                <a:ext uri="{C807C97D-BFC1-408E-A445-0C87EB9F89A2}">
                  <ask:lineSketchStyleProps xmlns="" xmlns:ask="http://schemas.microsoft.com/office/drawing/2018/sketchyshapes" sd="18604640">
                    <a:prstGeom prst="wedgeEllipseCallout">
                      <a:avLst>
                        <a:gd name="adj1" fmla="val 38269"/>
                        <a:gd name="adj2" fmla="val 64705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xmlns="" id="{A0806D1E-A4CA-4E4D-BBAE-F987B9F44E28}"/>
                </a:ext>
              </a:extLst>
            </p:cNvPr>
            <p:cNvGrpSpPr/>
            <p:nvPr/>
          </p:nvGrpSpPr>
          <p:grpSpPr>
            <a:xfrm>
              <a:off x="2175231" y="4202880"/>
              <a:ext cx="4793536" cy="939365"/>
              <a:chOff x="3919539" y="5826110"/>
              <a:chExt cx="4793536" cy="939365"/>
            </a:xfrm>
          </p:grpSpPr>
          <p:pic>
            <p:nvPicPr>
              <p:cNvPr id="10" name="그림 9" descr="그리기, 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7576FADC-4510-4D36-A488-4526E59ED9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19539" y="6064125"/>
                <a:ext cx="2176461" cy="463336"/>
              </a:xfrm>
              <a:prstGeom prst="rect">
                <a:avLst/>
              </a:prstGeom>
            </p:spPr>
          </p:pic>
          <p:pic>
            <p:nvPicPr>
              <p:cNvPr id="11" name="그림 10" descr="그리기이(가) 표시된 사진&#10;&#10;자동 생성된 설명">
                <a:extLst>
                  <a:ext uri="{FF2B5EF4-FFF2-40B4-BE49-F238E27FC236}">
                    <a16:creationId xmlns:a16="http://schemas.microsoft.com/office/drawing/2014/main" xmlns="" id="{DD2EEEDE-0588-4CEE-ACCF-CBCC809A7B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05747" y="5826110"/>
                <a:ext cx="2507328" cy="939365"/>
              </a:xfrm>
              <a:prstGeom prst="rect">
                <a:avLst/>
              </a:prstGeom>
            </p:spPr>
          </p:pic>
        </p:grpSp>
      </p:grpSp>
      <p:sp>
        <p:nvSpPr>
          <p:cNvPr id="12" name="말풍선: 타원형 11">
            <a:extLst>
              <a:ext uri="{FF2B5EF4-FFF2-40B4-BE49-F238E27FC236}">
                <a16:creationId xmlns:a16="http://schemas.microsoft.com/office/drawing/2014/main" xmlns="" id="{F379FC6D-0243-4045-97DC-473AD986B9CD}"/>
              </a:ext>
            </a:extLst>
          </p:cNvPr>
          <p:cNvSpPr/>
          <p:nvPr/>
        </p:nvSpPr>
        <p:spPr>
          <a:xfrm>
            <a:off x="80583" y="143515"/>
            <a:ext cx="861134" cy="705020"/>
          </a:xfrm>
          <a:custGeom>
            <a:avLst/>
            <a:gdLst>
              <a:gd name="connsiteX0" fmla="*/ 760114 w 861134"/>
              <a:gd name="connsiteY0" fmla="*/ 808693 h 705020"/>
              <a:gd name="connsiteX1" fmla="*/ 575013 w 861134"/>
              <a:gd name="connsiteY1" fmla="*/ 684591 h 705020"/>
              <a:gd name="connsiteX2" fmla="*/ 76169 w 861134"/>
              <a:gd name="connsiteY2" fmla="*/ 552701 h 705020"/>
              <a:gd name="connsiteX3" fmla="*/ 213948 w 861134"/>
              <a:gd name="connsiteY3" fmla="*/ 47861 h 705020"/>
              <a:gd name="connsiteX4" fmla="*/ 723737 w 861134"/>
              <a:gd name="connsiteY4" fmla="*/ 94337 h 705020"/>
              <a:gd name="connsiteX5" fmla="*/ 716442 w 861134"/>
              <a:gd name="connsiteY5" fmla="*/ 616109 h 705020"/>
              <a:gd name="connsiteX6" fmla="*/ 760114 w 861134"/>
              <a:gd name="connsiteY6" fmla="*/ 808693 h 70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1134" h="705020" fill="none" extrusionOk="0">
                <a:moveTo>
                  <a:pt x="760114" y="808693"/>
                </a:moveTo>
                <a:cubicBezTo>
                  <a:pt x="713437" y="763277"/>
                  <a:pt x="627732" y="708383"/>
                  <a:pt x="575013" y="684591"/>
                </a:cubicBezTo>
                <a:cubicBezTo>
                  <a:pt x="388696" y="733252"/>
                  <a:pt x="184346" y="670135"/>
                  <a:pt x="76169" y="552701"/>
                </a:cubicBezTo>
                <a:cubicBezTo>
                  <a:pt x="-56128" y="370416"/>
                  <a:pt x="-45464" y="135770"/>
                  <a:pt x="213948" y="47861"/>
                </a:cubicBezTo>
                <a:cubicBezTo>
                  <a:pt x="369295" y="-36259"/>
                  <a:pt x="582939" y="-30525"/>
                  <a:pt x="723737" y="94337"/>
                </a:cubicBezTo>
                <a:cubicBezTo>
                  <a:pt x="879930" y="230123"/>
                  <a:pt x="882053" y="447194"/>
                  <a:pt x="716442" y="616109"/>
                </a:cubicBezTo>
                <a:cubicBezTo>
                  <a:pt x="739532" y="673076"/>
                  <a:pt x="760378" y="784396"/>
                  <a:pt x="760114" y="808693"/>
                </a:cubicBezTo>
                <a:close/>
              </a:path>
              <a:path w="861134" h="705020" stroke="0" extrusionOk="0">
                <a:moveTo>
                  <a:pt x="760114" y="808693"/>
                </a:moveTo>
                <a:cubicBezTo>
                  <a:pt x="724622" y="796895"/>
                  <a:pt x="621255" y="720465"/>
                  <a:pt x="575013" y="684591"/>
                </a:cubicBezTo>
                <a:cubicBezTo>
                  <a:pt x="401248" y="743295"/>
                  <a:pt x="191191" y="708187"/>
                  <a:pt x="76169" y="552701"/>
                </a:cubicBezTo>
                <a:cubicBezTo>
                  <a:pt x="-96089" y="385288"/>
                  <a:pt x="-23807" y="133705"/>
                  <a:pt x="213948" y="47861"/>
                </a:cubicBezTo>
                <a:cubicBezTo>
                  <a:pt x="378800" y="-42217"/>
                  <a:pt x="551749" y="-20502"/>
                  <a:pt x="723737" y="94337"/>
                </a:cubicBezTo>
                <a:cubicBezTo>
                  <a:pt x="912543" y="241258"/>
                  <a:pt x="908294" y="452574"/>
                  <a:pt x="716442" y="616109"/>
                </a:cubicBezTo>
                <a:cubicBezTo>
                  <a:pt x="733460" y="707631"/>
                  <a:pt x="739659" y="737007"/>
                  <a:pt x="760114" y="808693"/>
                </a:cubicBezTo>
                <a:close/>
              </a:path>
            </a:pathLst>
          </a:custGeom>
          <a:solidFill>
            <a:srgbClr val="FFC000"/>
          </a:solidFill>
          <a:ln>
            <a:noFill/>
            <a:extLst>
              <a:ext uri="{C807C97D-BFC1-408E-A445-0C87EB9F89A2}">
                <ask:lineSketchStyleProps xmlns="" xmlns:ask="http://schemas.microsoft.com/office/drawing/2018/sketchyshapes" sd="18604640">
                  <a:prstGeom prst="wedgeEllipseCallout">
                    <a:avLst>
                      <a:gd name="adj1" fmla="val 38269"/>
                      <a:gd name="adj2" fmla="val 64705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67A719F-4B37-48E4-A9DE-DD2D1C08990C}"/>
              </a:ext>
            </a:extLst>
          </p:cNvPr>
          <p:cNvSpPr txBox="1"/>
          <p:nvPr/>
        </p:nvSpPr>
        <p:spPr>
          <a:xfrm>
            <a:off x="43714" y="308730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6-7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차시</a:t>
            </a:r>
          </a:p>
        </p:txBody>
      </p:sp>
    </p:spTree>
    <p:extLst>
      <p:ext uri="{BB962C8B-B14F-4D97-AF65-F5344CB8AC3E}">
        <p14:creationId xmlns:p14="http://schemas.microsoft.com/office/powerpoint/2010/main" val="3444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찌개 박수 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0" y="1171255"/>
            <a:ext cx="9144000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9" name="말풍선: 모서리가 둥근 사각형 14">
            <a:extLst>
              <a:ext uri="{FF2B5EF4-FFF2-40B4-BE49-F238E27FC236}">
                <a16:creationId xmlns:a16="http://schemas.microsoft.com/office/drawing/2014/main" xmlns="" id="{646A6FC6-4C67-41C6-8A12-EE82B47F08B0}"/>
              </a:ext>
            </a:extLst>
          </p:cNvPr>
          <p:cNvSpPr/>
          <p:nvPr/>
        </p:nvSpPr>
        <p:spPr>
          <a:xfrm>
            <a:off x="4063025" y="1424776"/>
            <a:ext cx="3202820" cy="1920469"/>
          </a:xfrm>
          <a:custGeom>
            <a:avLst/>
            <a:gdLst>
              <a:gd name="connsiteX0" fmla="*/ 0 w 3202820"/>
              <a:gd name="connsiteY0" fmla="*/ 320085 h 1920469"/>
              <a:gd name="connsiteX1" fmla="*/ 320085 w 3202820"/>
              <a:gd name="connsiteY1" fmla="*/ 0 h 1920469"/>
              <a:gd name="connsiteX2" fmla="*/ 533803 w 3202820"/>
              <a:gd name="connsiteY2" fmla="*/ 0 h 1920469"/>
              <a:gd name="connsiteX3" fmla="*/ 533803 w 3202820"/>
              <a:gd name="connsiteY3" fmla="*/ 0 h 1920469"/>
              <a:gd name="connsiteX4" fmla="*/ 926148 w 3202820"/>
              <a:gd name="connsiteY4" fmla="*/ 0 h 1920469"/>
              <a:gd name="connsiteX5" fmla="*/ 1334508 w 3202820"/>
              <a:gd name="connsiteY5" fmla="*/ 0 h 1920469"/>
              <a:gd name="connsiteX6" fmla="*/ 1819619 w 3202820"/>
              <a:gd name="connsiteY6" fmla="*/ 0 h 1920469"/>
              <a:gd name="connsiteX7" fmla="*/ 2320213 w 3202820"/>
              <a:gd name="connsiteY7" fmla="*/ 0 h 1920469"/>
              <a:gd name="connsiteX8" fmla="*/ 2882735 w 3202820"/>
              <a:gd name="connsiteY8" fmla="*/ 0 h 1920469"/>
              <a:gd name="connsiteX9" fmla="*/ 3202820 w 3202820"/>
              <a:gd name="connsiteY9" fmla="*/ 320085 h 1920469"/>
              <a:gd name="connsiteX10" fmla="*/ 3202820 w 3202820"/>
              <a:gd name="connsiteY10" fmla="*/ 712178 h 1920469"/>
              <a:gd name="connsiteX11" fmla="*/ 3202820 w 3202820"/>
              <a:gd name="connsiteY11" fmla="*/ 1120274 h 1920469"/>
              <a:gd name="connsiteX12" fmla="*/ 3202820 w 3202820"/>
              <a:gd name="connsiteY12" fmla="*/ 1120274 h 1920469"/>
              <a:gd name="connsiteX13" fmla="*/ 3202820 w 3202820"/>
              <a:gd name="connsiteY13" fmla="*/ 1600391 h 1920469"/>
              <a:gd name="connsiteX14" fmla="*/ 3202820 w 3202820"/>
              <a:gd name="connsiteY14" fmla="*/ 1600384 h 1920469"/>
              <a:gd name="connsiteX15" fmla="*/ 2882735 w 3202820"/>
              <a:gd name="connsiteY15" fmla="*/ 1920469 h 1920469"/>
              <a:gd name="connsiteX16" fmla="*/ 2382142 w 3202820"/>
              <a:gd name="connsiteY16" fmla="*/ 1920469 h 1920469"/>
              <a:gd name="connsiteX17" fmla="*/ 1881548 w 3202820"/>
              <a:gd name="connsiteY17" fmla="*/ 1920469 h 1920469"/>
              <a:gd name="connsiteX18" fmla="*/ 1334508 w 3202820"/>
              <a:gd name="connsiteY18" fmla="*/ 1920469 h 1920469"/>
              <a:gd name="connsiteX19" fmla="*/ 798805 w 3202820"/>
              <a:gd name="connsiteY19" fmla="*/ 2196257 h 1920469"/>
              <a:gd name="connsiteX20" fmla="*/ 241236 w 3202820"/>
              <a:gd name="connsiteY20" fmla="*/ 2483301 h 1920469"/>
              <a:gd name="connsiteX21" fmla="*/ 533803 w 3202820"/>
              <a:gd name="connsiteY21" fmla="*/ 1920469 h 1920469"/>
              <a:gd name="connsiteX22" fmla="*/ 320085 w 3202820"/>
              <a:gd name="connsiteY22" fmla="*/ 1920469 h 1920469"/>
              <a:gd name="connsiteX23" fmla="*/ 0 w 3202820"/>
              <a:gd name="connsiteY23" fmla="*/ 1600384 h 1920469"/>
              <a:gd name="connsiteX24" fmla="*/ 0 w 3202820"/>
              <a:gd name="connsiteY24" fmla="*/ 1600391 h 1920469"/>
              <a:gd name="connsiteX25" fmla="*/ 0 w 3202820"/>
              <a:gd name="connsiteY25" fmla="*/ 1120274 h 1920469"/>
              <a:gd name="connsiteX26" fmla="*/ 0 w 3202820"/>
              <a:gd name="connsiteY26" fmla="*/ 1120274 h 1920469"/>
              <a:gd name="connsiteX27" fmla="*/ 0 w 3202820"/>
              <a:gd name="connsiteY27" fmla="*/ 720180 h 1920469"/>
              <a:gd name="connsiteX28" fmla="*/ 0 w 3202820"/>
              <a:gd name="connsiteY28" fmla="*/ 320085 h 1920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202820" h="1920469" fill="none" extrusionOk="0">
                <a:moveTo>
                  <a:pt x="0" y="320085"/>
                </a:moveTo>
                <a:cubicBezTo>
                  <a:pt x="28400" y="146663"/>
                  <a:pt x="145560" y="9393"/>
                  <a:pt x="320085" y="0"/>
                </a:cubicBezTo>
                <a:cubicBezTo>
                  <a:pt x="374300" y="-1364"/>
                  <a:pt x="452508" y="9098"/>
                  <a:pt x="533803" y="0"/>
                </a:cubicBezTo>
                <a:lnTo>
                  <a:pt x="533803" y="0"/>
                </a:lnTo>
                <a:cubicBezTo>
                  <a:pt x="728069" y="-9074"/>
                  <a:pt x="765694" y="-10728"/>
                  <a:pt x="926148" y="0"/>
                </a:cubicBezTo>
                <a:cubicBezTo>
                  <a:pt x="1086602" y="10728"/>
                  <a:pt x="1134310" y="-9622"/>
                  <a:pt x="1334508" y="0"/>
                </a:cubicBezTo>
                <a:cubicBezTo>
                  <a:pt x="1539270" y="13674"/>
                  <a:pt x="1624326" y="13673"/>
                  <a:pt x="1819619" y="0"/>
                </a:cubicBezTo>
                <a:cubicBezTo>
                  <a:pt x="2014912" y="-13673"/>
                  <a:pt x="2216168" y="-13822"/>
                  <a:pt x="2320213" y="0"/>
                </a:cubicBezTo>
                <a:cubicBezTo>
                  <a:pt x="2424258" y="13822"/>
                  <a:pt x="2602287" y="-19505"/>
                  <a:pt x="2882735" y="0"/>
                </a:cubicBezTo>
                <a:cubicBezTo>
                  <a:pt x="3089665" y="-13797"/>
                  <a:pt x="3199703" y="129774"/>
                  <a:pt x="3202820" y="320085"/>
                </a:cubicBezTo>
                <a:cubicBezTo>
                  <a:pt x="3217768" y="473114"/>
                  <a:pt x="3221378" y="551986"/>
                  <a:pt x="3202820" y="712178"/>
                </a:cubicBezTo>
                <a:cubicBezTo>
                  <a:pt x="3184262" y="872370"/>
                  <a:pt x="3219754" y="933992"/>
                  <a:pt x="3202820" y="1120274"/>
                </a:cubicBezTo>
                <a:lnTo>
                  <a:pt x="3202820" y="1120274"/>
                </a:lnTo>
                <a:cubicBezTo>
                  <a:pt x="3189006" y="1223087"/>
                  <a:pt x="3226596" y="1471264"/>
                  <a:pt x="3202820" y="1600391"/>
                </a:cubicBezTo>
                <a:lnTo>
                  <a:pt x="3202820" y="1600384"/>
                </a:lnTo>
                <a:cubicBezTo>
                  <a:pt x="3201931" y="1771737"/>
                  <a:pt x="3025696" y="1937825"/>
                  <a:pt x="2882735" y="1920469"/>
                </a:cubicBezTo>
                <a:cubicBezTo>
                  <a:pt x="2755808" y="1897540"/>
                  <a:pt x="2559669" y="1929990"/>
                  <a:pt x="2382142" y="1920469"/>
                </a:cubicBezTo>
                <a:cubicBezTo>
                  <a:pt x="2204615" y="1910948"/>
                  <a:pt x="1981720" y="1934387"/>
                  <a:pt x="1881548" y="1920469"/>
                </a:cubicBezTo>
                <a:cubicBezTo>
                  <a:pt x="1781376" y="1906551"/>
                  <a:pt x="1493257" y="1900177"/>
                  <a:pt x="1334508" y="1920469"/>
                </a:cubicBezTo>
                <a:cubicBezTo>
                  <a:pt x="1096836" y="2062219"/>
                  <a:pt x="985890" y="2119293"/>
                  <a:pt x="798805" y="2196257"/>
                </a:cubicBezTo>
                <a:cubicBezTo>
                  <a:pt x="611720" y="2273221"/>
                  <a:pt x="367856" y="2384194"/>
                  <a:pt x="241236" y="2483301"/>
                </a:cubicBezTo>
                <a:cubicBezTo>
                  <a:pt x="317287" y="2333036"/>
                  <a:pt x="415735" y="2200523"/>
                  <a:pt x="533803" y="1920469"/>
                </a:cubicBezTo>
                <a:cubicBezTo>
                  <a:pt x="436459" y="1928298"/>
                  <a:pt x="396453" y="1918980"/>
                  <a:pt x="320085" y="1920469"/>
                </a:cubicBezTo>
                <a:cubicBezTo>
                  <a:pt x="150360" y="1927399"/>
                  <a:pt x="10812" y="1763291"/>
                  <a:pt x="0" y="1600384"/>
                </a:cubicBezTo>
                <a:lnTo>
                  <a:pt x="0" y="1600391"/>
                </a:lnTo>
                <a:cubicBezTo>
                  <a:pt x="6955" y="1362625"/>
                  <a:pt x="-1765" y="1349941"/>
                  <a:pt x="0" y="1120274"/>
                </a:cubicBezTo>
                <a:lnTo>
                  <a:pt x="0" y="1120274"/>
                </a:lnTo>
                <a:cubicBezTo>
                  <a:pt x="16977" y="1002177"/>
                  <a:pt x="-11890" y="812332"/>
                  <a:pt x="0" y="720180"/>
                </a:cubicBezTo>
                <a:cubicBezTo>
                  <a:pt x="11890" y="628028"/>
                  <a:pt x="-8706" y="485519"/>
                  <a:pt x="0" y="320085"/>
                </a:cubicBezTo>
                <a:close/>
              </a:path>
              <a:path w="3202820" h="1920469" stroke="0" extrusionOk="0">
                <a:moveTo>
                  <a:pt x="0" y="320085"/>
                </a:moveTo>
                <a:cubicBezTo>
                  <a:pt x="956" y="138469"/>
                  <a:pt x="180286" y="15970"/>
                  <a:pt x="320085" y="0"/>
                </a:cubicBezTo>
                <a:cubicBezTo>
                  <a:pt x="377933" y="-4994"/>
                  <a:pt x="461842" y="-2183"/>
                  <a:pt x="533803" y="0"/>
                </a:cubicBezTo>
                <a:lnTo>
                  <a:pt x="533803" y="0"/>
                </a:lnTo>
                <a:cubicBezTo>
                  <a:pt x="700090" y="15110"/>
                  <a:pt x="755006" y="-19859"/>
                  <a:pt x="950170" y="0"/>
                </a:cubicBezTo>
                <a:cubicBezTo>
                  <a:pt x="1145334" y="19859"/>
                  <a:pt x="1247394" y="-9997"/>
                  <a:pt x="1334508" y="0"/>
                </a:cubicBezTo>
                <a:cubicBezTo>
                  <a:pt x="1500455" y="21829"/>
                  <a:pt x="1679067" y="1383"/>
                  <a:pt x="1835101" y="0"/>
                </a:cubicBezTo>
                <a:cubicBezTo>
                  <a:pt x="1991135" y="-1383"/>
                  <a:pt x="2210688" y="6492"/>
                  <a:pt x="2320213" y="0"/>
                </a:cubicBezTo>
                <a:cubicBezTo>
                  <a:pt x="2429738" y="-6492"/>
                  <a:pt x="2692679" y="22440"/>
                  <a:pt x="2882735" y="0"/>
                </a:cubicBezTo>
                <a:cubicBezTo>
                  <a:pt x="3084083" y="-18966"/>
                  <a:pt x="3213942" y="112643"/>
                  <a:pt x="3202820" y="320085"/>
                </a:cubicBezTo>
                <a:cubicBezTo>
                  <a:pt x="3184745" y="426266"/>
                  <a:pt x="3202126" y="559086"/>
                  <a:pt x="3202820" y="720180"/>
                </a:cubicBezTo>
                <a:cubicBezTo>
                  <a:pt x="3203514" y="881275"/>
                  <a:pt x="3200546" y="944685"/>
                  <a:pt x="3202820" y="1120274"/>
                </a:cubicBezTo>
                <a:lnTo>
                  <a:pt x="3202820" y="1120274"/>
                </a:lnTo>
                <a:cubicBezTo>
                  <a:pt x="3224263" y="1348275"/>
                  <a:pt x="3199971" y="1360777"/>
                  <a:pt x="3202820" y="1600391"/>
                </a:cubicBezTo>
                <a:lnTo>
                  <a:pt x="3202820" y="1600384"/>
                </a:lnTo>
                <a:cubicBezTo>
                  <a:pt x="3197763" y="1810658"/>
                  <a:pt x="3059995" y="1903080"/>
                  <a:pt x="2882735" y="1920469"/>
                </a:cubicBezTo>
                <a:cubicBezTo>
                  <a:pt x="2720896" y="1912229"/>
                  <a:pt x="2623617" y="1916301"/>
                  <a:pt x="2413106" y="1920469"/>
                </a:cubicBezTo>
                <a:cubicBezTo>
                  <a:pt x="2202595" y="1924637"/>
                  <a:pt x="2129689" y="1910732"/>
                  <a:pt x="1943477" y="1920469"/>
                </a:cubicBezTo>
                <a:cubicBezTo>
                  <a:pt x="1757265" y="1930206"/>
                  <a:pt x="1537507" y="1928054"/>
                  <a:pt x="1334508" y="1920469"/>
                </a:cubicBezTo>
                <a:cubicBezTo>
                  <a:pt x="1065110" y="2050107"/>
                  <a:pt x="994969" y="2103026"/>
                  <a:pt x="787872" y="2201885"/>
                </a:cubicBezTo>
                <a:cubicBezTo>
                  <a:pt x="580775" y="2300744"/>
                  <a:pt x="362880" y="2438905"/>
                  <a:pt x="241236" y="2483301"/>
                </a:cubicBezTo>
                <a:cubicBezTo>
                  <a:pt x="284214" y="2359937"/>
                  <a:pt x="496442" y="2048222"/>
                  <a:pt x="533803" y="1920469"/>
                </a:cubicBezTo>
                <a:cubicBezTo>
                  <a:pt x="467735" y="1909823"/>
                  <a:pt x="412148" y="1925033"/>
                  <a:pt x="320085" y="1920469"/>
                </a:cubicBezTo>
                <a:cubicBezTo>
                  <a:pt x="153053" y="1916946"/>
                  <a:pt x="-33880" y="1775991"/>
                  <a:pt x="0" y="1600384"/>
                </a:cubicBezTo>
                <a:lnTo>
                  <a:pt x="0" y="1600391"/>
                </a:lnTo>
                <a:cubicBezTo>
                  <a:pt x="-11011" y="1468049"/>
                  <a:pt x="-14508" y="1267137"/>
                  <a:pt x="0" y="1120274"/>
                </a:cubicBezTo>
                <a:lnTo>
                  <a:pt x="0" y="1120274"/>
                </a:lnTo>
                <a:cubicBezTo>
                  <a:pt x="-11385" y="1025724"/>
                  <a:pt x="-6770" y="861906"/>
                  <a:pt x="0" y="728181"/>
                </a:cubicBezTo>
                <a:cubicBezTo>
                  <a:pt x="6770" y="594456"/>
                  <a:pt x="-17571" y="502127"/>
                  <a:pt x="0" y="32008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우리도 박수 치기</a:t>
            </a:r>
            <a:endParaRPr lang="en-US" altLang="ko-KR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놀이를 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해 볼까요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D8C055AF-05BC-4A19-A62B-F16B2B62D9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04" y="2062480"/>
            <a:ext cx="4434794" cy="443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8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찌개 박수 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0" y="1171255"/>
            <a:ext cx="9144000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F89358D-41CB-4875-BE63-784455B9DCE0}"/>
              </a:ext>
            </a:extLst>
          </p:cNvPr>
          <p:cNvSpPr txBox="1"/>
          <p:nvPr/>
        </p:nvSpPr>
        <p:spPr>
          <a:xfrm>
            <a:off x="337528" y="1294476"/>
            <a:ext cx="846894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보글보글   짝짝   지글지글   짝짝</a:t>
            </a:r>
            <a:endParaRPr lang="en-US" altLang="ko-KR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endParaRPr lang="en-US" altLang="ko-KR" sz="4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endParaRPr lang="en-US" altLang="ko-KR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0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보글</a:t>
            </a:r>
            <a:r>
              <a:rPr lang="ko-KR" altLang="en-US" sz="4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  짝  </a:t>
            </a:r>
            <a:r>
              <a:rPr lang="ko-KR" altLang="en-US" sz="40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지글</a:t>
            </a:r>
            <a:r>
              <a:rPr lang="ko-KR" altLang="en-US" sz="4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  짝  </a:t>
            </a:r>
            <a:r>
              <a:rPr lang="ko-KR" altLang="en-US" sz="40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보글지글</a:t>
            </a:r>
            <a:r>
              <a:rPr lang="ko-KR" altLang="en-US" sz="4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  짝짝</a:t>
            </a:r>
            <a:endParaRPr lang="ko-KR" altLang="en-US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4068AFC-34F2-4CF3-BC3B-F1DF064D826B}"/>
              </a:ext>
            </a:extLst>
          </p:cNvPr>
          <p:cNvGrpSpPr/>
          <p:nvPr/>
        </p:nvGrpSpPr>
        <p:grpSpPr>
          <a:xfrm>
            <a:off x="505117" y="1963306"/>
            <a:ext cx="1106056" cy="608444"/>
            <a:chOff x="1345625" y="1995724"/>
            <a:chExt cx="1106056" cy="608444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xmlns="" id="{3AA6C7E3-B8F7-4263-AC0E-66628F5666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3237" y="1995724"/>
              <a:ext cx="608444" cy="608444"/>
            </a:xfrm>
            <a:prstGeom prst="rect">
              <a:avLst/>
            </a:prstGeom>
          </p:spPr>
        </p:pic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xmlns="" id="{F771ACE5-4C38-43FC-BA49-339AA54B3D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45625" y="1995724"/>
              <a:ext cx="608444" cy="608444"/>
            </a:xfrm>
            <a:prstGeom prst="rect">
              <a:avLst/>
            </a:prstGeom>
          </p:spPr>
        </p:pic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1EDB9F7F-7DBC-45AD-8A03-F91C6F755C70}"/>
              </a:ext>
            </a:extLst>
          </p:cNvPr>
          <p:cNvGrpSpPr/>
          <p:nvPr/>
        </p:nvGrpSpPr>
        <p:grpSpPr>
          <a:xfrm>
            <a:off x="1585772" y="1963306"/>
            <a:ext cx="1106056" cy="608444"/>
            <a:chOff x="1345625" y="1995724"/>
            <a:chExt cx="1106056" cy="608444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659FB41C-56BE-42D3-AB1C-DA827D58D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3237" y="1995724"/>
              <a:ext cx="608444" cy="608444"/>
            </a:xfrm>
            <a:prstGeom prst="rect">
              <a:avLst/>
            </a:prstGeom>
          </p:spPr>
        </p:pic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864ED68D-0A47-4DF6-9166-906B0D07BD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45625" y="1995724"/>
              <a:ext cx="608444" cy="608444"/>
            </a:xfrm>
            <a:prstGeom prst="rect">
              <a:avLst/>
            </a:prstGeom>
          </p:spPr>
        </p:pic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F0FBE522-53EA-4931-B40F-7112E4FC725D}"/>
              </a:ext>
            </a:extLst>
          </p:cNvPr>
          <p:cNvGrpSpPr/>
          <p:nvPr/>
        </p:nvGrpSpPr>
        <p:grpSpPr>
          <a:xfrm>
            <a:off x="3210219" y="2018235"/>
            <a:ext cx="1092780" cy="595168"/>
            <a:chOff x="3210219" y="2018235"/>
            <a:chExt cx="1092780" cy="595168"/>
          </a:xfrm>
        </p:grpSpPr>
        <p:pic>
          <p:nvPicPr>
            <p:cNvPr id="17" name="그림 16" descr="시계, 표지판이(가) 표시된 사진&#10;&#10;자동 생성된 설명">
              <a:extLst>
                <a:ext uri="{FF2B5EF4-FFF2-40B4-BE49-F238E27FC236}">
                  <a16:creationId xmlns:a16="http://schemas.microsoft.com/office/drawing/2014/main" xmlns="" id="{04FEE4D9-F679-407F-8DC3-27F3C16D04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0219" y="2018235"/>
              <a:ext cx="595168" cy="595168"/>
            </a:xfrm>
            <a:prstGeom prst="rect">
              <a:avLst/>
            </a:prstGeom>
          </p:spPr>
        </p:pic>
        <p:pic>
          <p:nvPicPr>
            <p:cNvPr id="18" name="그림 17" descr="시계, 표지판이(가) 표시된 사진&#10;&#10;자동 생성된 설명">
              <a:extLst>
                <a:ext uri="{FF2B5EF4-FFF2-40B4-BE49-F238E27FC236}">
                  <a16:creationId xmlns:a16="http://schemas.microsoft.com/office/drawing/2014/main" xmlns="" id="{DD75AAFD-B6C4-4EDF-AAB0-E5FB03C869A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7831" y="2018235"/>
              <a:ext cx="595168" cy="595168"/>
            </a:xfrm>
            <a:prstGeom prst="rect">
              <a:avLst/>
            </a:prstGeom>
          </p:spPr>
        </p:pic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E100EFDE-956A-409A-B012-362BD45A2BAD}"/>
              </a:ext>
            </a:extLst>
          </p:cNvPr>
          <p:cNvGrpSpPr/>
          <p:nvPr/>
        </p:nvGrpSpPr>
        <p:grpSpPr>
          <a:xfrm flipV="1">
            <a:off x="4748643" y="1963306"/>
            <a:ext cx="1106056" cy="608444"/>
            <a:chOff x="1345625" y="1995724"/>
            <a:chExt cx="1106056" cy="608444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0EA8CDD5-E14C-4B87-9C4C-0AF548857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3237" y="1995724"/>
              <a:ext cx="608444" cy="608444"/>
            </a:xfrm>
            <a:prstGeom prst="rect">
              <a:avLst/>
            </a:prstGeom>
          </p:spPr>
        </p:pic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xmlns="" id="{C8793F70-12BF-4BB4-B89A-C514765E9C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45625" y="1995724"/>
              <a:ext cx="608444" cy="608444"/>
            </a:xfrm>
            <a:prstGeom prst="rect">
              <a:avLst/>
            </a:prstGeom>
          </p:spPr>
        </p:pic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xmlns="" id="{6DC2A638-CA58-48E3-9EA5-EFFC38772800}"/>
              </a:ext>
            </a:extLst>
          </p:cNvPr>
          <p:cNvGrpSpPr/>
          <p:nvPr/>
        </p:nvGrpSpPr>
        <p:grpSpPr>
          <a:xfrm flipV="1">
            <a:off x="5816022" y="1963306"/>
            <a:ext cx="1106056" cy="608444"/>
            <a:chOff x="1345625" y="1995724"/>
            <a:chExt cx="1106056" cy="608444"/>
          </a:xfrm>
        </p:grpSpPr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xmlns="" id="{8564A503-36D2-440C-BF24-CC1D930913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3237" y="1995724"/>
              <a:ext cx="608444" cy="608444"/>
            </a:xfrm>
            <a:prstGeom prst="rect">
              <a:avLst/>
            </a:prstGeom>
          </p:spPr>
        </p:pic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xmlns="" id="{B365FF97-77DE-49E8-B23C-CB21B7D936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45625" y="1995724"/>
              <a:ext cx="608444" cy="608444"/>
            </a:xfrm>
            <a:prstGeom prst="rect">
              <a:avLst/>
            </a:prstGeom>
          </p:spPr>
        </p:pic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xmlns="" id="{F8E09D23-2684-4FB5-863A-0B2E66FB138A}"/>
              </a:ext>
            </a:extLst>
          </p:cNvPr>
          <p:cNvGrpSpPr/>
          <p:nvPr/>
        </p:nvGrpSpPr>
        <p:grpSpPr>
          <a:xfrm>
            <a:off x="7416106" y="2018235"/>
            <a:ext cx="1092780" cy="595168"/>
            <a:chOff x="3210219" y="2018235"/>
            <a:chExt cx="1092780" cy="595168"/>
          </a:xfrm>
        </p:grpSpPr>
        <p:pic>
          <p:nvPicPr>
            <p:cNvPr id="27" name="그림 26" descr="시계, 표지판이(가) 표시된 사진&#10;&#10;자동 생성된 설명">
              <a:extLst>
                <a:ext uri="{FF2B5EF4-FFF2-40B4-BE49-F238E27FC236}">
                  <a16:creationId xmlns:a16="http://schemas.microsoft.com/office/drawing/2014/main" xmlns="" id="{987778D7-0453-4002-991A-6D356FCBFE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0219" y="2018235"/>
              <a:ext cx="595168" cy="595168"/>
            </a:xfrm>
            <a:prstGeom prst="rect">
              <a:avLst/>
            </a:prstGeom>
          </p:spPr>
        </p:pic>
        <p:pic>
          <p:nvPicPr>
            <p:cNvPr id="28" name="그림 27" descr="시계, 표지판이(가) 표시된 사진&#10;&#10;자동 생성된 설명">
              <a:extLst>
                <a:ext uri="{FF2B5EF4-FFF2-40B4-BE49-F238E27FC236}">
                  <a16:creationId xmlns:a16="http://schemas.microsoft.com/office/drawing/2014/main" xmlns="" id="{4B1B4771-8561-4A90-80AC-0CC385AAE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7831" y="2018235"/>
              <a:ext cx="595168" cy="595168"/>
            </a:xfrm>
            <a:prstGeom prst="rect">
              <a:avLst/>
            </a:prstGeom>
          </p:spPr>
        </p:pic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1F76E810-FD78-41DC-BBE8-168250C3BADD}"/>
              </a:ext>
            </a:extLst>
          </p:cNvPr>
          <p:cNvGrpSpPr/>
          <p:nvPr/>
        </p:nvGrpSpPr>
        <p:grpSpPr>
          <a:xfrm>
            <a:off x="479716" y="3756821"/>
            <a:ext cx="1106056" cy="608444"/>
            <a:chOff x="1345625" y="1995724"/>
            <a:chExt cx="1106056" cy="608444"/>
          </a:xfrm>
        </p:grpSpPr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xmlns="" id="{E9423A5D-BB45-4FAD-B24F-B1A955706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3237" y="1995724"/>
              <a:ext cx="608444" cy="608444"/>
            </a:xfrm>
            <a:prstGeom prst="rect">
              <a:avLst/>
            </a:prstGeom>
          </p:spPr>
        </p:pic>
        <p:pic>
          <p:nvPicPr>
            <p:cNvPr id="31" name="그림 30">
              <a:extLst>
                <a:ext uri="{FF2B5EF4-FFF2-40B4-BE49-F238E27FC236}">
                  <a16:creationId xmlns:a16="http://schemas.microsoft.com/office/drawing/2014/main" xmlns="" id="{C14642B5-FAEE-4C3F-85A2-A6E61B341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45625" y="1995724"/>
              <a:ext cx="608444" cy="608444"/>
            </a:xfrm>
            <a:prstGeom prst="rect">
              <a:avLst/>
            </a:prstGeom>
          </p:spPr>
        </p:pic>
      </p:grpSp>
      <p:pic>
        <p:nvPicPr>
          <p:cNvPr id="32" name="그림 31" descr="시계, 표지판이(가) 표시된 사진&#10;&#10;자동 생성된 설명">
            <a:extLst>
              <a:ext uri="{FF2B5EF4-FFF2-40B4-BE49-F238E27FC236}">
                <a16:creationId xmlns:a16="http://schemas.microsoft.com/office/drawing/2014/main" xmlns="" id="{8A785175-834E-404E-AB9B-CD44DCE465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210" y="3800624"/>
            <a:ext cx="595168" cy="595168"/>
          </a:xfrm>
          <a:prstGeom prst="rect">
            <a:avLst/>
          </a:prstGeom>
        </p:spPr>
      </p:pic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95D27734-854D-42B2-A842-052D616FFA41}"/>
              </a:ext>
            </a:extLst>
          </p:cNvPr>
          <p:cNvGrpSpPr/>
          <p:nvPr/>
        </p:nvGrpSpPr>
        <p:grpSpPr>
          <a:xfrm flipV="1">
            <a:off x="2921816" y="3858386"/>
            <a:ext cx="1106056" cy="608444"/>
            <a:chOff x="1345625" y="1995724"/>
            <a:chExt cx="1106056" cy="608444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xmlns="" id="{C6274410-713E-4EC7-BB56-68673515B6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3237" y="1995724"/>
              <a:ext cx="608444" cy="608444"/>
            </a:xfrm>
            <a:prstGeom prst="rect">
              <a:avLst/>
            </a:prstGeom>
          </p:spPr>
        </p:pic>
        <p:pic>
          <p:nvPicPr>
            <p:cNvPr id="35" name="그림 34">
              <a:extLst>
                <a:ext uri="{FF2B5EF4-FFF2-40B4-BE49-F238E27FC236}">
                  <a16:creationId xmlns:a16="http://schemas.microsoft.com/office/drawing/2014/main" xmlns="" id="{FC3F5A88-3F45-44F4-B1AA-977E31D29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45625" y="1995724"/>
              <a:ext cx="608444" cy="608444"/>
            </a:xfrm>
            <a:prstGeom prst="rect">
              <a:avLst/>
            </a:prstGeom>
          </p:spPr>
        </p:pic>
      </p:grpSp>
      <p:pic>
        <p:nvPicPr>
          <p:cNvPr id="36" name="그림 35" descr="시계, 표지판이(가) 표시된 사진&#10;&#10;자동 생성된 설명">
            <a:extLst>
              <a:ext uri="{FF2B5EF4-FFF2-40B4-BE49-F238E27FC236}">
                <a16:creationId xmlns:a16="http://schemas.microsoft.com/office/drawing/2014/main" xmlns="" id="{6D9B0792-CB11-4B80-8648-EC6DAB99816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400" y="3800624"/>
            <a:ext cx="595168" cy="595168"/>
          </a:xfrm>
          <a:prstGeom prst="rect">
            <a:avLst/>
          </a:prstGeom>
        </p:spPr>
      </p:pic>
      <p:grpSp>
        <p:nvGrpSpPr>
          <p:cNvPr id="37" name="그룹 36">
            <a:extLst>
              <a:ext uri="{FF2B5EF4-FFF2-40B4-BE49-F238E27FC236}">
                <a16:creationId xmlns:a16="http://schemas.microsoft.com/office/drawing/2014/main" xmlns="" id="{8EAC1D93-353C-4F36-BE0A-DE24856FE70C}"/>
              </a:ext>
            </a:extLst>
          </p:cNvPr>
          <p:cNvGrpSpPr/>
          <p:nvPr/>
        </p:nvGrpSpPr>
        <p:grpSpPr>
          <a:xfrm>
            <a:off x="5173923" y="3731291"/>
            <a:ext cx="1106056" cy="608444"/>
            <a:chOff x="1345625" y="1995724"/>
            <a:chExt cx="1106056" cy="608444"/>
          </a:xfrm>
        </p:grpSpPr>
        <p:pic>
          <p:nvPicPr>
            <p:cNvPr id="38" name="그림 37">
              <a:extLst>
                <a:ext uri="{FF2B5EF4-FFF2-40B4-BE49-F238E27FC236}">
                  <a16:creationId xmlns:a16="http://schemas.microsoft.com/office/drawing/2014/main" xmlns="" id="{704D0AA6-E939-41AE-9D38-CE19D8CA69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3237" y="1995724"/>
              <a:ext cx="608444" cy="608444"/>
            </a:xfrm>
            <a:prstGeom prst="rect">
              <a:avLst/>
            </a:prstGeom>
          </p:spPr>
        </p:pic>
        <p:pic>
          <p:nvPicPr>
            <p:cNvPr id="39" name="그림 38">
              <a:extLst>
                <a:ext uri="{FF2B5EF4-FFF2-40B4-BE49-F238E27FC236}">
                  <a16:creationId xmlns:a16="http://schemas.microsoft.com/office/drawing/2014/main" xmlns="" id="{EA0C1FBC-E135-40A7-88FF-7D9648863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45625" y="1995724"/>
              <a:ext cx="608444" cy="608444"/>
            </a:xfrm>
            <a:prstGeom prst="rect">
              <a:avLst/>
            </a:prstGeom>
          </p:spPr>
        </p:pic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xmlns="" id="{E97C7629-1633-4563-9DF0-948BFB7A70F6}"/>
              </a:ext>
            </a:extLst>
          </p:cNvPr>
          <p:cNvGrpSpPr/>
          <p:nvPr/>
        </p:nvGrpSpPr>
        <p:grpSpPr>
          <a:xfrm flipV="1">
            <a:off x="6261555" y="3849021"/>
            <a:ext cx="1106056" cy="608444"/>
            <a:chOff x="1345625" y="1995724"/>
            <a:chExt cx="1106056" cy="608444"/>
          </a:xfrm>
        </p:grpSpPr>
        <p:pic>
          <p:nvPicPr>
            <p:cNvPr id="41" name="그림 40">
              <a:extLst>
                <a:ext uri="{FF2B5EF4-FFF2-40B4-BE49-F238E27FC236}">
                  <a16:creationId xmlns:a16="http://schemas.microsoft.com/office/drawing/2014/main" xmlns="" id="{9165B00E-6B34-4B31-AC6E-8283AC129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3237" y="1995724"/>
              <a:ext cx="608444" cy="608444"/>
            </a:xfrm>
            <a:prstGeom prst="rect">
              <a:avLst/>
            </a:prstGeom>
          </p:spPr>
        </p:pic>
        <p:pic>
          <p:nvPicPr>
            <p:cNvPr id="42" name="그림 41">
              <a:extLst>
                <a:ext uri="{FF2B5EF4-FFF2-40B4-BE49-F238E27FC236}">
                  <a16:creationId xmlns:a16="http://schemas.microsoft.com/office/drawing/2014/main" xmlns="" id="{A1B4A10D-5FBA-4F2A-817E-3EC7044DB3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45625" y="1995724"/>
              <a:ext cx="608444" cy="608444"/>
            </a:xfrm>
            <a:prstGeom prst="rect">
              <a:avLst/>
            </a:prstGeom>
          </p:spPr>
        </p:pic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xmlns="" id="{2EEA29DD-65E8-4324-81C7-63969D96CAF9}"/>
              </a:ext>
            </a:extLst>
          </p:cNvPr>
          <p:cNvGrpSpPr/>
          <p:nvPr/>
        </p:nvGrpSpPr>
        <p:grpSpPr>
          <a:xfrm>
            <a:off x="7516486" y="3806602"/>
            <a:ext cx="1092780" cy="595168"/>
            <a:chOff x="3210219" y="2018235"/>
            <a:chExt cx="1092780" cy="595168"/>
          </a:xfrm>
        </p:grpSpPr>
        <p:pic>
          <p:nvPicPr>
            <p:cNvPr id="44" name="그림 43" descr="시계, 표지판이(가) 표시된 사진&#10;&#10;자동 생성된 설명">
              <a:extLst>
                <a:ext uri="{FF2B5EF4-FFF2-40B4-BE49-F238E27FC236}">
                  <a16:creationId xmlns:a16="http://schemas.microsoft.com/office/drawing/2014/main" xmlns="" id="{8A0795A8-70D6-4DBD-83F9-32B8E5C915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0219" y="2018235"/>
              <a:ext cx="595168" cy="595168"/>
            </a:xfrm>
            <a:prstGeom prst="rect">
              <a:avLst/>
            </a:prstGeom>
          </p:spPr>
        </p:pic>
        <p:pic>
          <p:nvPicPr>
            <p:cNvPr id="45" name="그림 44" descr="시계, 표지판이(가) 표시된 사진&#10;&#10;자동 생성된 설명">
              <a:extLst>
                <a:ext uri="{FF2B5EF4-FFF2-40B4-BE49-F238E27FC236}">
                  <a16:creationId xmlns:a16="http://schemas.microsoft.com/office/drawing/2014/main" xmlns="" id="{26A58AAB-D744-48BB-81CB-A00BDC8E26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7831" y="2018235"/>
              <a:ext cx="595168" cy="5951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819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찌개 박수 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0" y="1171255"/>
            <a:ext cx="9144000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9" name="말풍선: 모서리가 둥근 사각형 14">
            <a:extLst>
              <a:ext uri="{FF2B5EF4-FFF2-40B4-BE49-F238E27FC236}">
                <a16:creationId xmlns:a16="http://schemas.microsoft.com/office/drawing/2014/main" xmlns="" id="{646A6FC6-4C67-41C6-8A12-EE82B47F08B0}"/>
              </a:ext>
            </a:extLst>
          </p:cNvPr>
          <p:cNvSpPr/>
          <p:nvPr/>
        </p:nvSpPr>
        <p:spPr>
          <a:xfrm>
            <a:off x="4063024" y="1246751"/>
            <a:ext cx="4434793" cy="2354205"/>
          </a:xfrm>
          <a:custGeom>
            <a:avLst/>
            <a:gdLst>
              <a:gd name="connsiteX0" fmla="*/ 0 w 4434793"/>
              <a:gd name="connsiteY0" fmla="*/ 320085 h 1920469"/>
              <a:gd name="connsiteX1" fmla="*/ 320085 w 4434793"/>
              <a:gd name="connsiteY1" fmla="*/ 0 h 1920469"/>
              <a:gd name="connsiteX2" fmla="*/ 739132 w 4434793"/>
              <a:gd name="connsiteY2" fmla="*/ 0 h 1920469"/>
              <a:gd name="connsiteX3" fmla="*/ 739132 w 4434793"/>
              <a:gd name="connsiteY3" fmla="*/ 0 h 1920469"/>
              <a:gd name="connsiteX4" fmla="*/ 1282394 w 4434793"/>
              <a:gd name="connsiteY4" fmla="*/ 0 h 1920469"/>
              <a:gd name="connsiteX5" fmla="*/ 1847830 w 4434793"/>
              <a:gd name="connsiteY5" fmla="*/ 0 h 1920469"/>
              <a:gd name="connsiteX6" fmla="*/ 2414550 w 4434793"/>
              <a:gd name="connsiteY6" fmla="*/ 0 h 1920469"/>
              <a:gd name="connsiteX7" fmla="*/ 2913263 w 4434793"/>
              <a:gd name="connsiteY7" fmla="*/ 0 h 1920469"/>
              <a:gd name="connsiteX8" fmla="*/ 3525320 w 4434793"/>
              <a:gd name="connsiteY8" fmla="*/ 0 h 1920469"/>
              <a:gd name="connsiteX9" fmla="*/ 4114708 w 4434793"/>
              <a:gd name="connsiteY9" fmla="*/ 0 h 1920469"/>
              <a:gd name="connsiteX10" fmla="*/ 4434793 w 4434793"/>
              <a:gd name="connsiteY10" fmla="*/ 320085 h 1920469"/>
              <a:gd name="connsiteX11" fmla="*/ 4434793 w 4434793"/>
              <a:gd name="connsiteY11" fmla="*/ 720180 h 1920469"/>
              <a:gd name="connsiteX12" fmla="*/ 4434793 w 4434793"/>
              <a:gd name="connsiteY12" fmla="*/ 1120274 h 1920469"/>
              <a:gd name="connsiteX13" fmla="*/ 4434793 w 4434793"/>
              <a:gd name="connsiteY13" fmla="*/ 1120274 h 1920469"/>
              <a:gd name="connsiteX14" fmla="*/ 4434793 w 4434793"/>
              <a:gd name="connsiteY14" fmla="*/ 1600391 h 1920469"/>
              <a:gd name="connsiteX15" fmla="*/ 4434793 w 4434793"/>
              <a:gd name="connsiteY15" fmla="*/ 1600384 h 1920469"/>
              <a:gd name="connsiteX16" fmla="*/ 4114708 w 4434793"/>
              <a:gd name="connsiteY16" fmla="*/ 1920469 h 1920469"/>
              <a:gd name="connsiteX17" fmla="*/ 3570657 w 4434793"/>
              <a:gd name="connsiteY17" fmla="*/ 1920469 h 1920469"/>
              <a:gd name="connsiteX18" fmla="*/ 3049275 w 4434793"/>
              <a:gd name="connsiteY18" fmla="*/ 1920469 h 1920469"/>
              <a:gd name="connsiteX19" fmla="*/ 2550562 w 4434793"/>
              <a:gd name="connsiteY19" fmla="*/ 1920469 h 1920469"/>
              <a:gd name="connsiteX20" fmla="*/ 1847830 w 4434793"/>
              <a:gd name="connsiteY20" fmla="*/ 1920469 h 1920469"/>
              <a:gd name="connsiteX21" fmla="*/ 1328092 w 4434793"/>
              <a:gd name="connsiteY21" fmla="*/ 2113708 h 1920469"/>
              <a:gd name="connsiteX22" fmla="*/ 808353 w 4434793"/>
              <a:gd name="connsiteY22" fmla="*/ 2306947 h 1920469"/>
              <a:gd name="connsiteX23" fmla="*/ 334029 w 4434793"/>
              <a:gd name="connsiteY23" fmla="*/ 2483301 h 1920469"/>
              <a:gd name="connsiteX24" fmla="*/ 739132 w 4434793"/>
              <a:gd name="connsiteY24" fmla="*/ 1920469 h 1920469"/>
              <a:gd name="connsiteX25" fmla="*/ 320085 w 4434793"/>
              <a:gd name="connsiteY25" fmla="*/ 1920469 h 1920469"/>
              <a:gd name="connsiteX26" fmla="*/ 0 w 4434793"/>
              <a:gd name="connsiteY26" fmla="*/ 1600384 h 1920469"/>
              <a:gd name="connsiteX27" fmla="*/ 0 w 4434793"/>
              <a:gd name="connsiteY27" fmla="*/ 1600391 h 1920469"/>
              <a:gd name="connsiteX28" fmla="*/ 0 w 4434793"/>
              <a:gd name="connsiteY28" fmla="*/ 1120274 h 1920469"/>
              <a:gd name="connsiteX29" fmla="*/ 0 w 4434793"/>
              <a:gd name="connsiteY29" fmla="*/ 1120274 h 1920469"/>
              <a:gd name="connsiteX30" fmla="*/ 0 w 4434793"/>
              <a:gd name="connsiteY30" fmla="*/ 736183 h 1920469"/>
              <a:gd name="connsiteX31" fmla="*/ 0 w 4434793"/>
              <a:gd name="connsiteY31" fmla="*/ 320085 h 1920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434793" h="1920469" fill="none" extrusionOk="0">
                <a:moveTo>
                  <a:pt x="0" y="320085"/>
                </a:moveTo>
                <a:cubicBezTo>
                  <a:pt x="17678" y="127417"/>
                  <a:pt x="179244" y="-25452"/>
                  <a:pt x="320085" y="0"/>
                </a:cubicBezTo>
                <a:cubicBezTo>
                  <a:pt x="427713" y="-18130"/>
                  <a:pt x="556146" y="-17051"/>
                  <a:pt x="739132" y="0"/>
                </a:cubicBezTo>
                <a:lnTo>
                  <a:pt x="739132" y="0"/>
                </a:lnTo>
                <a:cubicBezTo>
                  <a:pt x="917581" y="21321"/>
                  <a:pt x="1149191" y="11480"/>
                  <a:pt x="1282394" y="0"/>
                </a:cubicBezTo>
                <a:cubicBezTo>
                  <a:pt x="1415597" y="-11480"/>
                  <a:pt x="1719307" y="5274"/>
                  <a:pt x="1847830" y="0"/>
                </a:cubicBezTo>
                <a:cubicBezTo>
                  <a:pt x="2110741" y="5278"/>
                  <a:pt x="2288244" y="7727"/>
                  <a:pt x="2414550" y="0"/>
                </a:cubicBezTo>
                <a:cubicBezTo>
                  <a:pt x="2540856" y="-7727"/>
                  <a:pt x="2723813" y="18912"/>
                  <a:pt x="2913263" y="0"/>
                </a:cubicBezTo>
                <a:cubicBezTo>
                  <a:pt x="3102713" y="-18912"/>
                  <a:pt x="3259066" y="24607"/>
                  <a:pt x="3525320" y="0"/>
                </a:cubicBezTo>
                <a:cubicBezTo>
                  <a:pt x="3791574" y="-24607"/>
                  <a:pt x="3975038" y="-27093"/>
                  <a:pt x="4114708" y="0"/>
                </a:cubicBezTo>
                <a:cubicBezTo>
                  <a:pt x="4304822" y="-20272"/>
                  <a:pt x="4453516" y="144066"/>
                  <a:pt x="4434793" y="320085"/>
                </a:cubicBezTo>
                <a:cubicBezTo>
                  <a:pt x="4452924" y="473396"/>
                  <a:pt x="4443903" y="566427"/>
                  <a:pt x="4434793" y="720180"/>
                </a:cubicBezTo>
                <a:cubicBezTo>
                  <a:pt x="4425683" y="873934"/>
                  <a:pt x="4434841" y="926720"/>
                  <a:pt x="4434793" y="1120274"/>
                </a:cubicBezTo>
                <a:lnTo>
                  <a:pt x="4434793" y="1120274"/>
                </a:lnTo>
                <a:cubicBezTo>
                  <a:pt x="4415971" y="1255886"/>
                  <a:pt x="4431309" y="1460780"/>
                  <a:pt x="4434793" y="1600391"/>
                </a:cubicBezTo>
                <a:lnTo>
                  <a:pt x="4434793" y="1600384"/>
                </a:lnTo>
                <a:cubicBezTo>
                  <a:pt x="4434694" y="1742460"/>
                  <a:pt x="4288743" y="1916144"/>
                  <a:pt x="4114708" y="1920469"/>
                </a:cubicBezTo>
                <a:cubicBezTo>
                  <a:pt x="3947492" y="1944485"/>
                  <a:pt x="3779972" y="1922774"/>
                  <a:pt x="3570657" y="1920469"/>
                </a:cubicBezTo>
                <a:cubicBezTo>
                  <a:pt x="3361342" y="1918164"/>
                  <a:pt x="3297752" y="1894637"/>
                  <a:pt x="3049275" y="1920469"/>
                </a:cubicBezTo>
                <a:cubicBezTo>
                  <a:pt x="2800798" y="1946301"/>
                  <a:pt x="2784939" y="1934075"/>
                  <a:pt x="2550562" y="1920469"/>
                </a:cubicBezTo>
                <a:cubicBezTo>
                  <a:pt x="2316185" y="1906863"/>
                  <a:pt x="2011487" y="1889107"/>
                  <a:pt x="1847830" y="1920469"/>
                </a:cubicBezTo>
                <a:cubicBezTo>
                  <a:pt x="1682447" y="1966352"/>
                  <a:pt x="1564426" y="2029767"/>
                  <a:pt x="1328092" y="2113708"/>
                </a:cubicBezTo>
                <a:cubicBezTo>
                  <a:pt x="1091758" y="2197649"/>
                  <a:pt x="991337" y="2252075"/>
                  <a:pt x="808353" y="2306947"/>
                </a:cubicBezTo>
                <a:cubicBezTo>
                  <a:pt x="625369" y="2361819"/>
                  <a:pt x="490375" y="2421742"/>
                  <a:pt x="334029" y="2483301"/>
                </a:cubicBezTo>
                <a:cubicBezTo>
                  <a:pt x="529467" y="2221668"/>
                  <a:pt x="611813" y="2079401"/>
                  <a:pt x="739132" y="1920469"/>
                </a:cubicBezTo>
                <a:cubicBezTo>
                  <a:pt x="633726" y="1924998"/>
                  <a:pt x="525739" y="1923740"/>
                  <a:pt x="320085" y="1920469"/>
                </a:cubicBezTo>
                <a:cubicBezTo>
                  <a:pt x="163484" y="1919408"/>
                  <a:pt x="4962" y="1778036"/>
                  <a:pt x="0" y="1600384"/>
                </a:cubicBezTo>
                <a:lnTo>
                  <a:pt x="0" y="1600391"/>
                </a:lnTo>
                <a:cubicBezTo>
                  <a:pt x="21472" y="1441481"/>
                  <a:pt x="5527" y="1276712"/>
                  <a:pt x="0" y="1120274"/>
                </a:cubicBezTo>
                <a:lnTo>
                  <a:pt x="0" y="1120274"/>
                </a:lnTo>
                <a:cubicBezTo>
                  <a:pt x="11450" y="1026129"/>
                  <a:pt x="-3162" y="825230"/>
                  <a:pt x="0" y="736183"/>
                </a:cubicBezTo>
                <a:cubicBezTo>
                  <a:pt x="3162" y="647136"/>
                  <a:pt x="18997" y="467960"/>
                  <a:pt x="0" y="320085"/>
                </a:cubicBezTo>
                <a:close/>
              </a:path>
              <a:path w="4434793" h="1920469" stroke="0" extrusionOk="0">
                <a:moveTo>
                  <a:pt x="0" y="320085"/>
                </a:moveTo>
                <a:cubicBezTo>
                  <a:pt x="956" y="138469"/>
                  <a:pt x="180286" y="15970"/>
                  <a:pt x="320085" y="0"/>
                </a:cubicBezTo>
                <a:cubicBezTo>
                  <a:pt x="512198" y="-15886"/>
                  <a:pt x="580291" y="11919"/>
                  <a:pt x="739132" y="0"/>
                </a:cubicBezTo>
                <a:lnTo>
                  <a:pt x="739132" y="0"/>
                </a:lnTo>
                <a:cubicBezTo>
                  <a:pt x="1024577" y="12299"/>
                  <a:pt x="1052065" y="-15842"/>
                  <a:pt x="1315655" y="0"/>
                </a:cubicBezTo>
                <a:cubicBezTo>
                  <a:pt x="1579245" y="15842"/>
                  <a:pt x="1605545" y="-8731"/>
                  <a:pt x="1847830" y="0"/>
                </a:cubicBezTo>
                <a:cubicBezTo>
                  <a:pt x="2116813" y="27094"/>
                  <a:pt x="2246164" y="19094"/>
                  <a:pt x="2391881" y="0"/>
                </a:cubicBezTo>
                <a:cubicBezTo>
                  <a:pt x="2537598" y="-19094"/>
                  <a:pt x="2777822" y="8080"/>
                  <a:pt x="2913263" y="0"/>
                </a:cubicBezTo>
                <a:cubicBezTo>
                  <a:pt x="3048704" y="-8080"/>
                  <a:pt x="3263237" y="27116"/>
                  <a:pt x="3457313" y="0"/>
                </a:cubicBezTo>
                <a:cubicBezTo>
                  <a:pt x="3651389" y="-27116"/>
                  <a:pt x="3847074" y="6220"/>
                  <a:pt x="4114708" y="0"/>
                </a:cubicBezTo>
                <a:cubicBezTo>
                  <a:pt x="4306380" y="5347"/>
                  <a:pt x="4438285" y="151928"/>
                  <a:pt x="4434793" y="320085"/>
                </a:cubicBezTo>
                <a:cubicBezTo>
                  <a:pt x="4436139" y="476290"/>
                  <a:pt x="4420638" y="567720"/>
                  <a:pt x="4434793" y="696174"/>
                </a:cubicBezTo>
                <a:cubicBezTo>
                  <a:pt x="4448948" y="824628"/>
                  <a:pt x="4415996" y="997966"/>
                  <a:pt x="4434793" y="1120274"/>
                </a:cubicBezTo>
                <a:lnTo>
                  <a:pt x="4434793" y="1120274"/>
                </a:lnTo>
                <a:cubicBezTo>
                  <a:pt x="4446133" y="1238606"/>
                  <a:pt x="4422955" y="1416986"/>
                  <a:pt x="4434793" y="1600391"/>
                </a:cubicBezTo>
                <a:lnTo>
                  <a:pt x="4434793" y="1600384"/>
                </a:lnTo>
                <a:cubicBezTo>
                  <a:pt x="4431295" y="1792386"/>
                  <a:pt x="4273477" y="1917536"/>
                  <a:pt x="4114708" y="1920469"/>
                </a:cubicBezTo>
                <a:cubicBezTo>
                  <a:pt x="3887163" y="1905693"/>
                  <a:pt x="3704046" y="1896303"/>
                  <a:pt x="3547989" y="1920469"/>
                </a:cubicBezTo>
                <a:cubicBezTo>
                  <a:pt x="3391932" y="1944635"/>
                  <a:pt x="3110298" y="1932611"/>
                  <a:pt x="2958600" y="1920469"/>
                </a:cubicBezTo>
                <a:cubicBezTo>
                  <a:pt x="2806902" y="1908327"/>
                  <a:pt x="2551849" y="1940565"/>
                  <a:pt x="2391881" y="1920469"/>
                </a:cubicBezTo>
                <a:cubicBezTo>
                  <a:pt x="2231913" y="1900373"/>
                  <a:pt x="1962114" y="1931240"/>
                  <a:pt x="1847830" y="1920469"/>
                </a:cubicBezTo>
                <a:cubicBezTo>
                  <a:pt x="1742229" y="1953755"/>
                  <a:pt x="1494249" y="2033591"/>
                  <a:pt x="1373506" y="2096823"/>
                </a:cubicBezTo>
                <a:cubicBezTo>
                  <a:pt x="1252763" y="2160055"/>
                  <a:pt x="1078984" y="2227821"/>
                  <a:pt x="838629" y="2295690"/>
                </a:cubicBezTo>
                <a:cubicBezTo>
                  <a:pt x="598274" y="2363559"/>
                  <a:pt x="547926" y="2391344"/>
                  <a:pt x="334029" y="2483301"/>
                </a:cubicBezTo>
                <a:cubicBezTo>
                  <a:pt x="449805" y="2288568"/>
                  <a:pt x="616430" y="2104417"/>
                  <a:pt x="739132" y="1920469"/>
                </a:cubicBezTo>
                <a:cubicBezTo>
                  <a:pt x="634603" y="1902822"/>
                  <a:pt x="427182" y="1924118"/>
                  <a:pt x="320085" y="1920469"/>
                </a:cubicBezTo>
                <a:cubicBezTo>
                  <a:pt x="148872" y="1939231"/>
                  <a:pt x="-7392" y="1736622"/>
                  <a:pt x="0" y="1600384"/>
                </a:cubicBezTo>
                <a:lnTo>
                  <a:pt x="0" y="1600391"/>
                </a:lnTo>
                <a:cubicBezTo>
                  <a:pt x="-9871" y="1492345"/>
                  <a:pt x="11148" y="1240916"/>
                  <a:pt x="0" y="1120274"/>
                </a:cubicBezTo>
                <a:lnTo>
                  <a:pt x="0" y="1120274"/>
                </a:lnTo>
                <a:cubicBezTo>
                  <a:pt x="14830" y="958783"/>
                  <a:pt x="6528" y="817384"/>
                  <a:pt x="0" y="728181"/>
                </a:cubicBezTo>
                <a:cubicBezTo>
                  <a:pt x="-6528" y="638978"/>
                  <a:pt x="-14471" y="436800"/>
                  <a:pt x="0" y="320085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이번에는 </a:t>
            </a:r>
            <a:endParaRPr lang="en-US" altLang="ko-KR" sz="2800" dirty="0" smtClean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선생님께서 읽어주시는 </a:t>
            </a:r>
            <a:r>
              <a:rPr lang="en-US" altLang="ko-KR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</a:t>
            </a:r>
            <a:r>
              <a:rPr lang="en-US" altLang="ko-KR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 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어울리게 </a:t>
            </a:r>
            <a:endParaRPr lang="en-US" altLang="ko-KR" sz="2800" dirty="0" smtClean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박수 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치기를 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해 볼까요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D8C055AF-05BC-4A19-A62B-F16B2B62D9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04" y="2062480"/>
            <a:ext cx="4434794" cy="443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01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찌개 박수 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0" y="1171255"/>
            <a:ext cx="9144000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64BBAD4-472D-46D4-85E2-4C3F2DE29AA3}"/>
              </a:ext>
            </a:extLst>
          </p:cNvPr>
          <p:cNvSpPr txBox="1"/>
          <p:nvPr/>
        </p:nvSpPr>
        <p:spPr>
          <a:xfrm>
            <a:off x="337528" y="2217807"/>
            <a:ext cx="84689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헐랭이</a:t>
            </a:r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40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헐랭이</a:t>
            </a:r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짝짝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FE86D63B-F747-4F6F-ADA3-B4986932AC30}"/>
              </a:ext>
            </a:extLst>
          </p:cNvPr>
          <p:cNvGrpSpPr/>
          <p:nvPr/>
        </p:nvGrpSpPr>
        <p:grpSpPr>
          <a:xfrm>
            <a:off x="2670869" y="2898593"/>
            <a:ext cx="1106056" cy="608444"/>
            <a:chOff x="1345625" y="1995724"/>
            <a:chExt cx="1106056" cy="608444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xmlns="" id="{86B97CB9-D95B-4525-B8C3-482600978C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3237" y="1995724"/>
              <a:ext cx="608444" cy="608444"/>
            </a:xfrm>
            <a:prstGeom prst="rect">
              <a:avLst/>
            </a:prstGeom>
          </p:spPr>
        </p:pic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xmlns="" id="{209C0935-460E-4D1D-A2D2-C637DE6E0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45625" y="1995724"/>
              <a:ext cx="608444" cy="608444"/>
            </a:xfrm>
            <a:prstGeom prst="rect">
              <a:avLst/>
            </a:prstGeom>
          </p:spPr>
        </p:pic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24EFB25-A2B3-4308-BC59-A070E48544C4}"/>
              </a:ext>
            </a:extLst>
          </p:cNvPr>
          <p:cNvGrpSpPr/>
          <p:nvPr/>
        </p:nvGrpSpPr>
        <p:grpSpPr>
          <a:xfrm flipV="1">
            <a:off x="4261021" y="3016352"/>
            <a:ext cx="1106056" cy="608444"/>
            <a:chOff x="1345625" y="1995724"/>
            <a:chExt cx="1106056" cy="608444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8794CE70-7511-4F1E-9B34-40111DC03C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3237" y="1995724"/>
              <a:ext cx="608444" cy="608444"/>
            </a:xfrm>
            <a:prstGeom prst="rect">
              <a:avLst/>
            </a:prstGeom>
          </p:spPr>
        </p:pic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F71588F3-99CF-4240-BAA0-F79769953B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45625" y="1995724"/>
              <a:ext cx="608444" cy="608444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F8B423BA-3E13-4E82-BBD8-A5ED2C8909DE}"/>
              </a:ext>
            </a:extLst>
          </p:cNvPr>
          <p:cNvGrpSpPr/>
          <p:nvPr/>
        </p:nvGrpSpPr>
        <p:grpSpPr>
          <a:xfrm>
            <a:off x="5616368" y="2995617"/>
            <a:ext cx="1092780" cy="595168"/>
            <a:chOff x="3210219" y="2018235"/>
            <a:chExt cx="1092780" cy="595168"/>
          </a:xfrm>
        </p:grpSpPr>
        <p:pic>
          <p:nvPicPr>
            <p:cNvPr id="16" name="그림 15" descr="시계, 표지판이(가) 표시된 사진&#10;&#10;자동 생성된 설명">
              <a:extLst>
                <a:ext uri="{FF2B5EF4-FFF2-40B4-BE49-F238E27FC236}">
                  <a16:creationId xmlns:a16="http://schemas.microsoft.com/office/drawing/2014/main" xmlns="" id="{247A3CE3-3FD8-4367-921D-5553770B89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0219" y="2018235"/>
              <a:ext cx="595168" cy="595168"/>
            </a:xfrm>
            <a:prstGeom prst="rect">
              <a:avLst/>
            </a:prstGeom>
          </p:spPr>
        </p:pic>
        <p:pic>
          <p:nvPicPr>
            <p:cNvPr id="17" name="그림 16" descr="시계, 표지판이(가) 표시된 사진&#10;&#10;자동 생성된 설명">
              <a:extLst>
                <a:ext uri="{FF2B5EF4-FFF2-40B4-BE49-F238E27FC236}">
                  <a16:creationId xmlns:a16="http://schemas.microsoft.com/office/drawing/2014/main" xmlns="" id="{AD0254A9-1832-473B-8A4B-2EDA28C3D5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7831" y="2018235"/>
              <a:ext cx="595168" cy="5951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558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찌개 박수 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0" y="1171255"/>
            <a:ext cx="9144000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9" name="말풍선: 모서리가 둥근 사각형 14">
            <a:extLst>
              <a:ext uri="{FF2B5EF4-FFF2-40B4-BE49-F238E27FC236}">
                <a16:creationId xmlns:a16="http://schemas.microsoft.com/office/drawing/2014/main" xmlns="" id="{646A6FC6-4C67-41C6-8A12-EE82B47F08B0}"/>
              </a:ext>
            </a:extLst>
          </p:cNvPr>
          <p:cNvSpPr/>
          <p:nvPr/>
        </p:nvSpPr>
        <p:spPr>
          <a:xfrm>
            <a:off x="4063024" y="1424776"/>
            <a:ext cx="4434793" cy="1920469"/>
          </a:xfrm>
          <a:custGeom>
            <a:avLst/>
            <a:gdLst>
              <a:gd name="connsiteX0" fmla="*/ 0 w 4434793"/>
              <a:gd name="connsiteY0" fmla="*/ 320085 h 1920469"/>
              <a:gd name="connsiteX1" fmla="*/ 320085 w 4434793"/>
              <a:gd name="connsiteY1" fmla="*/ 0 h 1920469"/>
              <a:gd name="connsiteX2" fmla="*/ 739132 w 4434793"/>
              <a:gd name="connsiteY2" fmla="*/ 0 h 1920469"/>
              <a:gd name="connsiteX3" fmla="*/ 739132 w 4434793"/>
              <a:gd name="connsiteY3" fmla="*/ 0 h 1920469"/>
              <a:gd name="connsiteX4" fmla="*/ 1282394 w 4434793"/>
              <a:gd name="connsiteY4" fmla="*/ 0 h 1920469"/>
              <a:gd name="connsiteX5" fmla="*/ 1847830 w 4434793"/>
              <a:gd name="connsiteY5" fmla="*/ 0 h 1920469"/>
              <a:gd name="connsiteX6" fmla="*/ 2414550 w 4434793"/>
              <a:gd name="connsiteY6" fmla="*/ 0 h 1920469"/>
              <a:gd name="connsiteX7" fmla="*/ 2913263 w 4434793"/>
              <a:gd name="connsiteY7" fmla="*/ 0 h 1920469"/>
              <a:gd name="connsiteX8" fmla="*/ 3525320 w 4434793"/>
              <a:gd name="connsiteY8" fmla="*/ 0 h 1920469"/>
              <a:gd name="connsiteX9" fmla="*/ 4114708 w 4434793"/>
              <a:gd name="connsiteY9" fmla="*/ 0 h 1920469"/>
              <a:gd name="connsiteX10" fmla="*/ 4434793 w 4434793"/>
              <a:gd name="connsiteY10" fmla="*/ 320085 h 1920469"/>
              <a:gd name="connsiteX11" fmla="*/ 4434793 w 4434793"/>
              <a:gd name="connsiteY11" fmla="*/ 720180 h 1920469"/>
              <a:gd name="connsiteX12" fmla="*/ 4434793 w 4434793"/>
              <a:gd name="connsiteY12" fmla="*/ 1120274 h 1920469"/>
              <a:gd name="connsiteX13" fmla="*/ 4434793 w 4434793"/>
              <a:gd name="connsiteY13" fmla="*/ 1120274 h 1920469"/>
              <a:gd name="connsiteX14" fmla="*/ 4434793 w 4434793"/>
              <a:gd name="connsiteY14" fmla="*/ 1600391 h 1920469"/>
              <a:gd name="connsiteX15" fmla="*/ 4434793 w 4434793"/>
              <a:gd name="connsiteY15" fmla="*/ 1600384 h 1920469"/>
              <a:gd name="connsiteX16" fmla="*/ 4114708 w 4434793"/>
              <a:gd name="connsiteY16" fmla="*/ 1920469 h 1920469"/>
              <a:gd name="connsiteX17" fmla="*/ 3570657 w 4434793"/>
              <a:gd name="connsiteY17" fmla="*/ 1920469 h 1920469"/>
              <a:gd name="connsiteX18" fmla="*/ 3049275 w 4434793"/>
              <a:gd name="connsiteY18" fmla="*/ 1920469 h 1920469"/>
              <a:gd name="connsiteX19" fmla="*/ 2550562 w 4434793"/>
              <a:gd name="connsiteY19" fmla="*/ 1920469 h 1920469"/>
              <a:gd name="connsiteX20" fmla="*/ 1847830 w 4434793"/>
              <a:gd name="connsiteY20" fmla="*/ 1920469 h 1920469"/>
              <a:gd name="connsiteX21" fmla="*/ 1328092 w 4434793"/>
              <a:gd name="connsiteY21" fmla="*/ 2113708 h 1920469"/>
              <a:gd name="connsiteX22" fmla="*/ 808353 w 4434793"/>
              <a:gd name="connsiteY22" fmla="*/ 2306947 h 1920469"/>
              <a:gd name="connsiteX23" fmla="*/ 334029 w 4434793"/>
              <a:gd name="connsiteY23" fmla="*/ 2483301 h 1920469"/>
              <a:gd name="connsiteX24" fmla="*/ 739132 w 4434793"/>
              <a:gd name="connsiteY24" fmla="*/ 1920469 h 1920469"/>
              <a:gd name="connsiteX25" fmla="*/ 320085 w 4434793"/>
              <a:gd name="connsiteY25" fmla="*/ 1920469 h 1920469"/>
              <a:gd name="connsiteX26" fmla="*/ 0 w 4434793"/>
              <a:gd name="connsiteY26" fmla="*/ 1600384 h 1920469"/>
              <a:gd name="connsiteX27" fmla="*/ 0 w 4434793"/>
              <a:gd name="connsiteY27" fmla="*/ 1600391 h 1920469"/>
              <a:gd name="connsiteX28" fmla="*/ 0 w 4434793"/>
              <a:gd name="connsiteY28" fmla="*/ 1120274 h 1920469"/>
              <a:gd name="connsiteX29" fmla="*/ 0 w 4434793"/>
              <a:gd name="connsiteY29" fmla="*/ 1120274 h 1920469"/>
              <a:gd name="connsiteX30" fmla="*/ 0 w 4434793"/>
              <a:gd name="connsiteY30" fmla="*/ 736183 h 1920469"/>
              <a:gd name="connsiteX31" fmla="*/ 0 w 4434793"/>
              <a:gd name="connsiteY31" fmla="*/ 320085 h 1920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434793" h="1920469" fill="none" extrusionOk="0">
                <a:moveTo>
                  <a:pt x="0" y="320085"/>
                </a:moveTo>
                <a:cubicBezTo>
                  <a:pt x="17678" y="127417"/>
                  <a:pt x="179244" y="-25452"/>
                  <a:pt x="320085" y="0"/>
                </a:cubicBezTo>
                <a:cubicBezTo>
                  <a:pt x="427713" y="-18130"/>
                  <a:pt x="556146" y="-17051"/>
                  <a:pt x="739132" y="0"/>
                </a:cubicBezTo>
                <a:lnTo>
                  <a:pt x="739132" y="0"/>
                </a:lnTo>
                <a:cubicBezTo>
                  <a:pt x="917581" y="21321"/>
                  <a:pt x="1149191" y="11480"/>
                  <a:pt x="1282394" y="0"/>
                </a:cubicBezTo>
                <a:cubicBezTo>
                  <a:pt x="1415597" y="-11480"/>
                  <a:pt x="1719307" y="5274"/>
                  <a:pt x="1847830" y="0"/>
                </a:cubicBezTo>
                <a:cubicBezTo>
                  <a:pt x="2110741" y="5278"/>
                  <a:pt x="2288244" y="7727"/>
                  <a:pt x="2414550" y="0"/>
                </a:cubicBezTo>
                <a:cubicBezTo>
                  <a:pt x="2540856" y="-7727"/>
                  <a:pt x="2723813" y="18912"/>
                  <a:pt x="2913263" y="0"/>
                </a:cubicBezTo>
                <a:cubicBezTo>
                  <a:pt x="3102713" y="-18912"/>
                  <a:pt x="3259066" y="24607"/>
                  <a:pt x="3525320" y="0"/>
                </a:cubicBezTo>
                <a:cubicBezTo>
                  <a:pt x="3791574" y="-24607"/>
                  <a:pt x="3975038" y="-27093"/>
                  <a:pt x="4114708" y="0"/>
                </a:cubicBezTo>
                <a:cubicBezTo>
                  <a:pt x="4304822" y="-20272"/>
                  <a:pt x="4453516" y="144066"/>
                  <a:pt x="4434793" y="320085"/>
                </a:cubicBezTo>
                <a:cubicBezTo>
                  <a:pt x="4452924" y="473396"/>
                  <a:pt x="4443903" y="566427"/>
                  <a:pt x="4434793" y="720180"/>
                </a:cubicBezTo>
                <a:cubicBezTo>
                  <a:pt x="4425683" y="873934"/>
                  <a:pt x="4434841" y="926720"/>
                  <a:pt x="4434793" y="1120274"/>
                </a:cubicBezTo>
                <a:lnTo>
                  <a:pt x="4434793" y="1120274"/>
                </a:lnTo>
                <a:cubicBezTo>
                  <a:pt x="4415971" y="1255886"/>
                  <a:pt x="4431309" y="1460780"/>
                  <a:pt x="4434793" y="1600391"/>
                </a:cubicBezTo>
                <a:lnTo>
                  <a:pt x="4434793" y="1600384"/>
                </a:lnTo>
                <a:cubicBezTo>
                  <a:pt x="4434694" y="1742460"/>
                  <a:pt x="4288743" y="1916144"/>
                  <a:pt x="4114708" y="1920469"/>
                </a:cubicBezTo>
                <a:cubicBezTo>
                  <a:pt x="3947492" y="1944485"/>
                  <a:pt x="3779972" y="1922774"/>
                  <a:pt x="3570657" y="1920469"/>
                </a:cubicBezTo>
                <a:cubicBezTo>
                  <a:pt x="3361342" y="1918164"/>
                  <a:pt x="3297752" y="1894637"/>
                  <a:pt x="3049275" y="1920469"/>
                </a:cubicBezTo>
                <a:cubicBezTo>
                  <a:pt x="2800798" y="1946301"/>
                  <a:pt x="2784939" y="1934075"/>
                  <a:pt x="2550562" y="1920469"/>
                </a:cubicBezTo>
                <a:cubicBezTo>
                  <a:pt x="2316185" y="1906863"/>
                  <a:pt x="2011487" y="1889107"/>
                  <a:pt x="1847830" y="1920469"/>
                </a:cubicBezTo>
                <a:cubicBezTo>
                  <a:pt x="1682447" y="1966352"/>
                  <a:pt x="1564426" y="2029767"/>
                  <a:pt x="1328092" y="2113708"/>
                </a:cubicBezTo>
                <a:cubicBezTo>
                  <a:pt x="1091758" y="2197649"/>
                  <a:pt x="991337" y="2252075"/>
                  <a:pt x="808353" y="2306947"/>
                </a:cubicBezTo>
                <a:cubicBezTo>
                  <a:pt x="625369" y="2361819"/>
                  <a:pt x="490375" y="2421742"/>
                  <a:pt x="334029" y="2483301"/>
                </a:cubicBezTo>
                <a:cubicBezTo>
                  <a:pt x="529467" y="2221668"/>
                  <a:pt x="611813" y="2079401"/>
                  <a:pt x="739132" y="1920469"/>
                </a:cubicBezTo>
                <a:cubicBezTo>
                  <a:pt x="633726" y="1924998"/>
                  <a:pt x="525739" y="1923740"/>
                  <a:pt x="320085" y="1920469"/>
                </a:cubicBezTo>
                <a:cubicBezTo>
                  <a:pt x="163484" y="1919408"/>
                  <a:pt x="4962" y="1778036"/>
                  <a:pt x="0" y="1600384"/>
                </a:cubicBezTo>
                <a:lnTo>
                  <a:pt x="0" y="1600391"/>
                </a:lnTo>
                <a:cubicBezTo>
                  <a:pt x="21472" y="1441481"/>
                  <a:pt x="5527" y="1276712"/>
                  <a:pt x="0" y="1120274"/>
                </a:cubicBezTo>
                <a:lnTo>
                  <a:pt x="0" y="1120274"/>
                </a:lnTo>
                <a:cubicBezTo>
                  <a:pt x="11450" y="1026129"/>
                  <a:pt x="-3162" y="825230"/>
                  <a:pt x="0" y="736183"/>
                </a:cubicBezTo>
                <a:cubicBezTo>
                  <a:pt x="3162" y="647136"/>
                  <a:pt x="18997" y="467960"/>
                  <a:pt x="0" y="320085"/>
                </a:cubicBezTo>
                <a:close/>
              </a:path>
              <a:path w="4434793" h="1920469" stroke="0" extrusionOk="0">
                <a:moveTo>
                  <a:pt x="0" y="320085"/>
                </a:moveTo>
                <a:cubicBezTo>
                  <a:pt x="956" y="138469"/>
                  <a:pt x="180286" y="15970"/>
                  <a:pt x="320085" y="0"/>
                </a:cubicBezTo>
                <a:cubicBezTo>
                  <a:pt x="512198" y="-15886"/>
                  <a:pt x="580291" y="11919"/>
                  <a:pt x="739132" y="0"/>
                </a:cubicBezTo>
                <a:lnTo>
                  <a:pt x="739132" y="0"/>
                </a:lnTo>
                <a:cubicBezTo>
                  <a:pt x="1024577" y="12299"/>
                  <a:pt x="1052065" y="-15842"/>
                  <a:pt x="1315655" y="0"/>
                </a:cubicBezTo>
                <a:cubicBezTo>
                  <a:pt x="1579245" y="15842"/>
                  <a:pt x="1605545" y="-8731"/>
                  <a:pt x="1847830" y="0"/>
                </a:cubicBezTo>
                <a:cubicBezTo>
                  <a:pt x="2116813" y="27094"/>
                  <a:pt x="2246164" y="19094"/>
                  <a:pt x="2391881" y="0"/>
                </a:cubicBezTo>
                <a:cubicBezTo>
                  <a:pt x="2537598" y="-19094"/>
                  <a:pt x="2777822" y="8080"/>
                  <a:pt x="2913263" y="0"/>
                </a:cubicBezTo>
                <a:cubicBezTo>
                  <a:pt x="3048704" y="-8080"/>
                  <a:pt x="3263237" y="27116"/>
                  <a:pt x="3457313" y="0"/>
                </a:cubicBezTo>
                <a:cubicBezTo>
                  <a:pt x="3651389" y="-27116"/>
                  <a:pt x="3847074" y="6220"/>
                  <a:pt x="4114708" y="0"/>
                </a:cubicBezTo>
                <a:cubicBezTo>
                  <a:pt x="4306380" y="5347"/>
                  <a:pt x="4438285" y="151928"/>
                  <a:pt x="4434793" y="320085"/>
                </a:cubicBezTo>
                <a:cubicBezTo>
                  <a:pt x="4436139" y="476290"/>
                  <a:pt x="4420638" y="567720"/>
                  <a:pt x="4434793" y="696174"/>
                </a:cubicBezTo>
                <a:cubicBezTo>
                  <a:pt x="4448948" y="824628"/>
                  <a:pt x="4415996" y="997966"/>
                  <a:pt x="4434793" y="1120274"/>
                </a:cubicBezTo>
                <a:lnTo>
                  <a:pt x="4434793" y="1120274"/>
                </a:lnTo>
                <a:cubicBezTo>
                  <a:pt x="4446133" y="1238606"/>
                  <a:pt x="4422955" y="1416986"/>
                  <a:pt x="4434793" y="1600391"/>
                </a:cubicBezTo>
                <a:lnTo>
                  <a:pt x="4434793" y="1600384"/>
                </a:lnTo>
                <a:cubicBezTo>
                  <a:pt x="4431295" y="1792386"/>
                  <a:pt x="4273477" y="1917536"/>
                  <a:pt x="4114708" y="1920469"/>
                </a:cubicBezTo>
                <a:cubicBezTo>
                  <a:pt x="3887163" y="1905693"/>
                  <a:pt x="3704046" y="1896303"/>
                  <a:pt x="3547989" y="1920469"/>
                </a:cubicBezTo>
                <a:cubicBezTo>
                  <a:pt x="3391932" y="1944635"/>
                  <a:pt x="3110298" y="1932611"/>
                  <a:pt x="2958600" y="1920469"/>
                </a:cubicBezTo>
                <a:cubicBezTo>
                  <a:pt x="2806902" y="1908327"/>
                  <a:pt x="2551849" y="1940565"/>
                  <a:pt x="2391881" y="1920469"/>
                </a:cubicBezTo>
                <a:cubicBezTo>
                  <a:pt x="2231913" y="1900373"/>
                  <a:pt x="1962114" y="1931240"/>
                  <a:pt x="1847830" y="1920469"/>
                </a:cubicBezTo>
                <a:cubicBezTo>
                  <a:pt x="1742229" y="1953755"/>
                  <a:pt x="1494249" y="2033591"/>
                  <a:pt x="1373506" y="2096823"/>
                </a:cubicBezTo>
                <a:cubicBezTo>
                  <a:pt x="1252763" y="2160055"/>
                  <a:pt x="1078984" y="2227821"/>
                  <a:pt x="838629" y="2295690"/>
                </a:cubicBezTo>
                <a:cubicBezTo>
                  <a:pt x="598274" y="2363559"/>
                  <a:pt x="547926" y="2391344"/>
                  <a:pt x="334029" y="2483301"/>
                </a:cubicBezTo>
                <a:cubicBezTo>
                  <a:pt x="449805" y="2288568"/>
                  <a:pt x="616430" y="2104417"/>
                  <a:pt x="739132" y="1920469"/>
                </a:cubicBezTo>
                <a:cubicBezTo>
                  <a:pt x="634603" y="1902822"/>
                  <a:pt x="427182" y="1924118"/>
                  <a:pt x="320085" y="1920469"/>
                </a:cubicBezTo>
                <a:cubicBezTo>
                  <a:pt x="148872" y="1939231"/>
                  <a:pt x="-7392" y="1736622"/>
                  <a:pt x="0" y="1600384"/>
                </a:cubicBezTo>
                <a:lnTo>
                  <a:pt x="0" y="1600391"/>
                </a:lnTo>
                <a:cubicBezTo>
                  <a:pt x="-9871" y="1492345"/>
                  <a:pt x="11148" y="1240916"/>
                  <a:pt x="0" y="1120274"/>
                </a:cubicBezTo>
                <a:lnTo>
                  <a:pt x="0" y="1120274"/>
                </a:lnTo>
                <a:cubicBezTo>
                  <a:pt x="14830" y="958783"/>
                  <a:pt x="6528" y="817384"/>
                  <a:pt x="0" y="728181"/>
                </a:cubicBezTo>
                <a:cubicBezTo>
                  <a:pt x="-6528" y="638978"/>
                  <a:pt x="-14471" y="436800"/>
                  <a:pt x="0" y="320085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'</a:t>
            </a:r>
            <a:r>
              <a:rPr lang="ko-KR" altLang="en-US" sz="28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헐랭이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8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헐랭이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짝짝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이라는</a:t>
            </a:r>
            <a:endParaRPr lang="en-US" altLang="ko-KR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말이 나올 때마다</a:t>
            </a:r>
            <a:endParaRPr lang="en-US" altLang="ko-KR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박수를 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쳐 보세요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D8C055AF-05BC-4A19-A62B-F16B2B62D9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04" y="2062480"/>
            <a:ext cx="4434794" cy="443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12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25" y="534137"/>
            <a:ext cx="7709015" cy="508406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찌개 박수 치기</a:t>
            </a:r>
          </a:p>
        </p:txBody>
      </p:sp>
    </p:spTree>
    <p:extLst>
      <p:ext uri="{BB962C8B-B14F-4D97-AF65-F5344CB8AC3E}">
        <p14:creationId xmlns:p14="http://schemas.microsoft.com/office/powerpoint/2010/main" val="95072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58" y="305284"/>
            <a:ext cx="8323286" cy="5489176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317306" y="214355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찌개 박수 치기</a:t>
            </a:r>
          </a:p>
        </p:txBody>
      </p:sp>
    </p:spTree>
    <p:extLst>
      <p:ext uri="{BB962C8B-B14F-4D97-AF65-F5344CB8AC3E}">
        <p14:creationId xmlns:p14="http://schemas.microsoft.com/office/powerpoint/2010/main" val="425272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34" y="346359"/>
            <a:ext cx="7799134" cy="5143500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찌개 박수 치기</a:t>
            </a:r>
          </a:p>
        </p:txBody>
      </p:sp>
    </p:spTree>
    <p:extLst>
      <p:ext uri="{BB962C8B-B14F-4D97-AF65-F5344CB8AC3E}">
        <p14:creationId xmlns:p14="http://schemas.microsoft.com/office/powerpoint/2010/main" val="383534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4400550" y="1876425"/>
            <a:ext cx="476250" cy="571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08" y="449035"/>
            <a:ext cx="7799134" cy="5143500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찌개 박수 치기</a:t>
            </a:r>
          </a:p>
        </p:txBody>
      </p:sp>
    </p:spTree>
    <p:extLst>
      <p:ext uri="{BB962C8B-B14F-4D97-AF65-F5344CB8AC3E}">
        <p14:creationId xmlns:p14="http://schemas.microsoft.com/office/powerpoint/2010/main" val="419714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32" y="285750"/>
            <a:ext cx="7799134" cy="5143500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찌개 박수 치기</a:t>
            </a:r>
          </a:p>
        </p:txBody>
      </p:sp>
    </p:spTree>
    <p:extLst>
      <p:ext uri="{BB962C8B-B14F-4D97-AF65-F5344CB8AC3E}">
        <p14:creationId xmlns:p14="http://schemas.microsoft.com/office/powerpoint/2010/main" val="117217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454747" y="1171254"/>
            <a:ext cx="8234504" cy="3618779"/>
          </a:xfrm>
          <a:prstGeom prst="roundRect">
            <a:avLst/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C436420B-10C4-45AE-A72B-7DDD5923A7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61" t="31277" r="44382" b="34674"/>
          <a:stretch/>
        </p:blipFill>
        <p:spPr>
          <a:xfrm>
            <a:off x="543736" y="0"/>
            <a:ext cx="866209" cy="1171254"/>
          </a:xfrm>
          <a:prstGeom prst="rect">
            <a:avLst/>
          </a:prstGeom>
        </p:spPr>
      </p:pic>
      <p:sp>
        <p:nvSpPr>
          <p:cNvPr id="10" name="_x1137129728">
            <a:extLst>
              <a:ext uri="{FF2B5EF4-FFF2-40B4-BE49-F238E27FC236}">
                <a16:creationId xmlns:a16="http://schemas.microsoft.com/office/drawing/2014/main" xmlns="" id="{25DC52C9-A747-4044-96BE-DC3A381D7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36" y="1543699"/>
            <a:ext cx="2717883" cy="59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[</a:t>
            </a:r>
            <a:r>
              <a:rPr kumimoji="0" lang="ko-KR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관련 교과</a:t>
            </a:r>
            <a:r>
              <a:rPr kumimoji="0" lang="en-US" altLang="ko-K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]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EFA74"/>
              </a:highligh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_x1137130016">
            <a:extLst>
              <a:ext uri="{FF2B5EF4-FFF2-40B4-BE49-F238E27FC236}">
                <a16:creationId xmlns:a16="http://schemas.microsoft.com/office/drawing/2014/main" xmlns="" id="{A6A965C7-EAAD-4340-B36A-467B77817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37" y="3030508"/>
            <a:ext cx="7732046" cy="161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5400" marR="25400" indent="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[2</a:t>
            </a:r>
            <a:r>
              <a:rPr lang="ko-KR" altLang="en-US" sz="2000" kern="0" dirty="0" err="1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즐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01-03]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나의 몸을 창의적으로 표현하고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활발하게 움직일 수 있는 놀이를 한다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5400" marR="25400" indent="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*</a:t>
            </a:r>
            <a:r>
              <a:rPr lang="ko-KR" altLang="en-US" sz="2000" kern="0" dirty="0" err="1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창체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자율활동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문화예술로 장승 만들기</a:t>
            </a:r>
          </a:p>
        </p:txBody>
      </p:sp>
      <p:sp>
        <p:nvSpPr>
          <p:cNvPr id="12" name="_x1137139016">
            <a:extLst>
              <a:ext uri="{FF2B5EF4-FFF2-40B4-BE49-F238E27FC236}">
                <a16:creationId xmlns:a16="http://schemas.microsoft.com/office/drawing/2014/main" xmlns="" id="{472F62F3-179D-4A52-B22F-04CD5A4931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36" y="2535931"/>
            <a:ext cx="3592849" cy="591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[</a:t>
            </a:r>
            <a:r>
              <a:rPr kumimoji="0" lang="ko-KR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관련 성취기준</a:t>
            </a:r>
            <a:r>
              <a:rPr kumimoji="0" lang="en-US" altLang="ko-K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]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EFA74"/>
              </a:highligh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4BB4A950-A553-4E3F-8C69-F0AFF404E0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161496">
            <a:off x="6189458" y="595124"/>
            <a:ext cx="3007803" cy="1469966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FFB3F989-72D8-4808-9482-8AB3B2BBD736}"/>
              </a:ext>
            </a:extLst>
          </p:cNvPr>
          <p:cNvGrpSpPr/>
          <p:nvPr/>
        </p:nvGrpSpPr>
        <p:grpSpPr>
          <a:xfrm>
            <a:off x="2631688" y="1380723"/>
            <a:ext cx="1315471" cy="904474"/>
            <a:chOff x="2509488" y="1504448"/>
            <a:chExt cx="1437672" cy="975204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xmlns="" id="{313034A9-7311-42AB-8FD4-DE5778541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16" t="26667" r="34772" b="33111"/>
            <a:stretch/>
          </p:blipFill>
          <p:spPr>
            <a:xfrm rot="16200000">
              <a:off x="2740722" y="1273214"/>
              <a:ext cx="975204" cy="1437671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B4A33E5F-5F30-4549-B92D-5138E6CD6A6B}"/>
                </a:ext>
              </a:extLst>
            </p:cNvPr>
            <p:cNvSpPr txBox="1"/>
            <p:nvPr/>
          </p:nvSpPr>
          <p:spPr>
            <a:xfrm>
              <a:off x="2951481" y="1714097"/>
              <a:ext cx="995679" cy="4868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kern="0" spc="0" dirty="0">
                  <a:ln>
                    <a:solidFill>
                      <a:schemeClr val="bg1"/>
                    </a:solidFill>
                  </a:ln>
                  <a:solidFill>
                    <a:srgbClr val="000000"/>
                  </a:solidFill>
                  <a:effectLst/>
                  <a:latin typeface="휴먼모음T" panose="02030504000101010101" pitchFamily="18" charset="-127"/>
                  <a:ea typeface="휴먼모음T" panose="02030504000101010101" pitchFamily="18" charset="-127"/>
                </a:rPr>
                <a:t>통합</a:t>
              </a:r>
              <a:endParaRPr lang="ko-KR" altLang="en-US" sz="2400" dirty="0">
                <a:ln>
                  <a:solidFill>
                    <a:schemeClr val="bg1"/>
                  </a:solidFill>
                </a:ln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ACCBF2E2-8393-46BA-9F8D-86D3F84679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7" t="63596" r="67199" b="12839"/>
          <a:stretch/>
        </p:blipFill>
        <p:spPr>
          <a:xfrm>
            <a:off x="4027156" y="1247847"/>
            <a:ext cx="1257729" cy="121149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12FEE591-B40F-43B2-AC00-473070FE2B4E}"/>
              </a:ext>
            </a:extLst>
          </p:cNvPr>
          <p:cNvSpPr txBox="1"/>
          <p:nvPr/>
        </p:nvSpPr>
        <p:spPr>
          <a:xfrm>
            <a:off x="4319715" y="1511866"/>
            <a:ext cx="9110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kern="0" spc="0">
                <a:ln>
                  <a:solidFill>
                    <a:schemeClr val="bg1"/>
                  </a:solidFill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창체</a:t>
            </a:r>
            <a:endParaRPr lang="ko-KR" altLang="en-US" sz="2400" dirty="0">
              <a:ln>
                <a:solidFill>
                  <a:schemeClr val="bg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96152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61" y="534138"/>
            <a:ext cx="7799134" cy="5143500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찌개 박수 치기</a:t>
            </a:r>
          </a:p>
        </p:txBody>
      </p:sp>
    </p:spTree>
    <p:extLst>
      <p:ext uri="{BB962C8B-B14F-4D97-AF65-F5344CB8AC3E}">
        <p14:creationId xmlns:p14="http://schemas.microsoft.com/office/powerpoint/2010/main" val="267615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115959" y="685214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2" y="2598906"/>
              <a:ext cx="6451887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3600" b="0" spc="-300" dirty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노래하는 장승 만들기</a:t>
              </a:r>
              <a:endParaRPr lang="ko-KR" altLang="en-US" sz="3600" dirty="0">
                <a:solidFill>
                  <a:srgbClr val="40A472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75416" y="1256242"/>
              <a:ext cx="1384827" cy="11235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활동</a:t>
              </a:r>
              <a:r>
                <a:rPr lang="en-US" altLang="ko-KR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2</a:t>
              </a:r>
              <a:r>
                <a:rPr lang="ko-KR" altLang="en-US" sz="3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09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 만들기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99634CA9-1DE9-4A13-94B6-D50504278365}"/>
              </a:ext>
            </a:extLst>
          </p:cNvPr>
          <p:cNvGrpSpPr/>
          <p:nvPr/>
        </p:nvGrpSpPr>
        <p:grpSpPr>
          <a:xfrm>
            <a:off x="6306397" y="1044776"/>
            <a:ext cx="2837603" cy="809220"/>
            <a:chOff x="9572405" y="5799140"/>
            <a:chExt cx="2837603" cy="809220"/>
          </a:xfrm>
        </p:grpSpPr>
        <p:pic>
          <p:nvPicPr>
            <p:cNvPr id="10" name="그림 9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50A5B488-8FBA-4F3D-A61E-9D5374AABA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572405" y="5799140"/>
              <a:ext cx="615592" cy="69511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D39D4AE8-5637-47F3-86F7-913A49278C84}"/>
                </a:ext>
              </a:extLst>
            </p:cNvPr>
            <p:cNvSpPr txBox="1"/>
            <p:nvPr/>
          </p:nvSpPr>
          <p:spPr>
            <a:xfrm>
              <a:off x="10101363" y="6146695"/>
              <a:ext cx="23086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 smtClean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</a:t>
              </a:r>
              <a:r>
                <a:rPr lang="en-US" altLang="ko-KR" sz="2400" b="1" dirty="0" smtClean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(</a:t>
              </a:r>
              <a:r>
                <a:rPr lang="ko-KR" altLang="en-US" sz="2400" b="1" dirty="0" smtClean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도안</a:t>
              </a:r>
              <a:r>
                <a:rPr lang="en-US" altLang="ko-KR" sz="2400" b="1" dirty="0" smtClean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)</a:t>
              </a:r>
              <a:r>
                <a:rPr lang="ko-KR" altLang="en-US" sz="2400" b="1" dirty="0" smtClean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활용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30F0B54-E375-43CF-9199-9B341C7B1559}"/>
              </a:ext>
            </a:extLst>
          </p:cNvPr>
          <p:cNvGrpSpPr/>
          <p:nvPr/>
        </p:nvGrpSpPr>
        <p:grpSpPr>
          <a:xfrm>
            <a:off x="190192" y="1333792"/>
            <a:ext cx="3354326" cy="3063246"/>
            <a:chOff x="962381" y="1403969"/>
            <a:chExt cx="3354326" cy="3063246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7E661FA1-8174-4A02-85F0-1E9E9DA384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8" t="-1432" r="34284" b="30245"/>
            <a:stretch/>
          </p:blipFill>
          <p:spPr>
            <a:xfrm rot="20103809" flipH="1">
              <a:off x="962381" y="1403969"/>
              <a:ext cx="3354326" cy="306324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462A07A-A6A1-4532-B3AF-9E1CAAE91183}"/>
                </a:ext>
              </a:extLst>
            </p:cNvPr>
            <p:cNvSpPr txBox="1"/>
            <p:nvPr/>
          </p:nvSpPr>
          <p:spPr>
            <a:xfrm>
              <a:off x="1069687" y="2429574"/>
              <a:ext cx="315468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노래하는 장승 </a:t>
              </a:r>
              <a:endParaRPr lang="en-US" altLang="ko-KR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2000" dirty="0" smtClean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도안을</a:t>
              </a:r>
              <a:endPara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준비해요</a:t>
              </a:r>
              <a:r>
                <a:rPr lang="en-US" altLang="ko-KR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</a:p>
          </p:txBody>
        </p:sp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1B6FD8B5-A132-444F-B938-F91616954D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885" y="2124363"/>
            <a:ext cx="3195104" cy="22591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7682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 만들기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pic>
        <p:nvPicPr>
          <p:cNvPr id="10" name="그림 9" descr="음식이(가) 표시된 사진&#10;&#10;자동 생성된 설명">
            <a:extLst>
              <a:ext uri="{FF2B5EF4-FFF2-40B4-BE49-F238E27FC236}">
                <a16:creationId xmlns:a16="http://schemas.microsoft.com/office/drawing/2014/main" xmlns="" id="{50A5B488-8FBA-4F3D-A61E-9D5374AABA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133" t="17062" r="22733" b="28588"/>
          <a:stretch/>
        </p:blipFill>
        <p:spPr>
          <a:xfrm>
            <a:off x="6231108" y="1034653"/>
            <a:ext cx="615592" cy="695110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30F0B54-E375-43CF-9199-9B341C7B1559}"/>
              </a:ext>
            </a:extLst>
          </p:cNvPr>
          <p:cNvGrpSpPr/>
          <p:nvPr/>
        </p:nvGrpSpPr>
        <p:grpSpPr>
          <a:xfrm>
            <a:off x="524370" y="1286546"/>
            <a:ext cx="3235701" cy="2842633"/>
            <a:chOff x="1153738" y="1101144"/>
            <a:chExt cx="3374339" cy="3081522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7E661FA1-8174-4A02-85F0-1E9E9DA384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8" t="-1432" r="34284" b="30245"/>
            <a:stretch/>
          </p:blipFill>
          <p:spPr>
            <a:xfrm rot="20103809" flipH="1">
              <a:off x="1153738" y="1101144"/>
              <a:ext cx="3374339" cy="3081522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462A07A-A6A1-4532-B3AF-9E1CAAE91183}"/>
                </a:ext>
              </a:extLst>
            </p:cNvPr>
            <p:cNvSpPr txBox="1"/>
            <p:nvPr/>
          </p:nvSpPr>
          <p:spPr>
            <a:xfrm>
              <a:off x="1169584" y="2225840"/>
              <a:ext cx="315468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색연필</a:t>
              </a:r>
              <a:r>
                <a:rPr lang="en-US" altLang="ko-KR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사인펜</a:t>
              </a:r>
              <a:r>
                <a:rPr lang="en-US" altLang="ko-KR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,</a:t>
              </a:r>
            </a:p>
            <a:p>
              <a:pPr algn="ctr"/>
              <a:r>
                <a:rPr lang="ko-KR" altLang="en-US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가위</a:t>
              </a:r>
              <a:r>
                <a:rPr lang="en-US" altLang="ko-KR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풀도 </a:t>
              </a:r>
              <a:endPara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필요해요</a:t>
              </a:r>
              <a:r>
                <a:rPr lang="en-US" altLang="ko-KR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!</a:t>
              </a: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E84965CE-F3C0-4B14-B080-458334A93C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3610037" y="2140123"/>
            <a:ext cx="4758459" cy="245495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39D4AE8-5637-47F3-86F7-913A49278C84}"/>
              </a:ext>
            </a:extLst>
          </p:cNvPr>
          <p:cNvSpPr txBox="1"/>
          <p:nvPr/>
        </p:nvSpPr>
        <p:spPr>
          <a:xfrm>
            <a:off x="6628621" y="1321083"/>
            <a:ext cx="2308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학습지</a:t>
            </a:r>
            <a:r>
              <a:rPr lang="en-US" altLang="ko-KR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도안</a:t>
            </a:r>
            <a:r>
              <a:rPr lang="en-US" altLang="ko-KR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400" b="1" dirty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활용</a:t>
            </a:r>
          </a:p>
        </p:txBody>
      </p:sp>
    </p:spTree>
    <p:extLst>
      <p:ext uri="{BB962C8B-B14F-4D97-AF65-F5344CB8AC3E}">
        <p14:creationId xmlns:p14="http://schemas.microsoft.com/office/powerpoint/2010/main" val="106638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 만들기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pic>
        <p:nvPicPr>
          <p:cNvPr id="10" name="그림 9" descr="음식이(가) 표시된 사진&#10;&#10;자동 생성된 설명">
            <a:extLst>
              <a:ext uri="{FF2B5EF4-FFF2-40B4-BE49-F238E27FC236}">
                <a16:creationId xmlns:a16="http://schemas.microsoft.com/office/drawing/2014/main" xmlns="" id="{50A5B488-8FBA-4F3D-A61E-9D5374AABA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133" t="17062" r="22733" b="28588"/>
          <a:stretch/>
        </p:blipFill>
        <p:spPr>
          <a:xfrm>
            <a:off x="6208226" y="748926"/>
            <a:ext cx="615592" cy="69511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5197593C-54A3-4669-BA99-164836048A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1184571" y="2190425"/>
            <a:ext cx="3867862" cy="2372921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A6DD1529-5270-4FE5-A2FD-7F274DC37B5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1918075">
            <a:off x="5391795" y="2706111"/>
            <a:ext cx="2629376" cy="237865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EC3E3282-DB96-4A25-ACCE-6F452F66157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4368826">
            <a:off x="4112022" y="888070"/>
            <a:ext cx="2820489" cy="339196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63F9F00-95F2-48B7-82E3-7559F0184671}"/>
              </a:ext>
            </a:extLst>
          </p:cNvPr>
          <p:cNvSpPr txBox="1"/>
          <p:nvPr/>
        </p:nvSpPr>
        <p:spPr>
          <a:xfrm>
            <a:off x="4010976" y="1896881"/>
            <a:ext cx="31546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색연필</a:t>
            </a:r>
            <a:r>
              <a: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사인펜을</a:t>
            </a:r>
            <a:endParaRPr lang="en-US" altLang="ko-KR" sz="2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이용해서 </a:t>
            </a:r>
            <a:endParaRPr lang="en-US" altLang="ko-KR" sz="2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나만의</a:t>
            </a:r>
            <a:endParaRPr lang="en-US" altLang="ko-KR" sz="2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장승을 꾸며요</a:t>
            </a:r>
            <a:r>
              <a: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35018A5C-4419-45FB-894B-BE5F462F6784}"/>
              </a:ext>
            </a:extLst>
          </p:cNvPr>
          <p:cNvSpPr txBox="1"/>
          <p:nvPr/>
        </p:nvSpPr>
        <p:spPr>
          <a:xfrm>
            <a:off x="5288808" y="3569446"/>
            <a:ext cx="31546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표정도 </a:t>
            </a:r>
            <a:endParaRPr lang="en-US" altLang="ko-KR" sz="2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그려 보세요</a:t>
            </a:r>
            <a:r>
              <a: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39D4AE8-5637-47F3-86F7-913A49278C84}"/>
              </a:ext>
            </a:extLst>
          </p:cNvPr>
          <p:cNvSpPr txBox="1"/>
          <p:nvPr/>
        </p:nvSpPr>
        <p:spPr>
          <a:xfrm>
            <a:off x="6732250" y="1030507"/>
            <a:ext cx="2308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학습지</a:t>
            </a:r>
            <a:r>
              <a:rPr lang="en-US" altLang="ko-KR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도안</a:t>
            </a:r>
            <a:r>
              <a:rPr lang="en-US" altLang="ko-KR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400" b="1" dirty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활용</a:t>
            </a:r>
          </a:p>
        </p:txBody>
      </p:sp>
    </p:spTree>
    <p:extLst>
      <p:ext uri="{BB962C8B-B14F-4D97-AF65-F5344CB8AC3E}">
        <p14:creationId xmlns:p14="http://schemas.microsoft.com/office/powerpoint/2010/main" val="164946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 만들기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pic>
        <p:nvPicPr>
          <p:cNvPr id="10" name="그림 9" descr="음식이(가) 표시된 사진&#10;&#10;자동 생성된 설명">
            <a:extLst>
              <a:ext uri="{FF2B5EF4-FFF2-40B4-BE49-F238E27FC236}">
                <a16:creationId xmlns:a16="http://schemas.microsoft.com/office/drawing/2014/main" xmlns="" id="{50A5B488-8FBA-4F3D-A61E-9D5374AABA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133" t="17062" r="22733" b="28588"/>
          <a:stretch/>
        </p:blipFill>
        <p:spPr>
          <a:xfrm>
            <a:off x="6079489" y="928053"/>
            <a:ext cx="615592" cy="695110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30F0B54-E375-43CF-9199-9B341C7B1559}"/>
              </a:ext>
            </a:extLst>
          </p:cNvPr>
          <p:cNvGrpSpPr/>
          <p:nvPr/>
        </p:nvGrpSpPr>
        <p:grpSpPr>
          <a:xfrm>
            <a:off x="383430" y="1036471"/>
            <a:ext cx="3424179" cy="2877273"/>
            <a:chOff x="1140061" y="1106648"/>
            <a:chExt cx="3150681" cy="2877273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7E661FA1-8174-4A02-85F0-1E9E9DA384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8" t="-1432" r="34284" b="30245"/>
            <a:stretch/>
          </p:blipFill>
          <p:spPr>
            <a:xfrm rot="741508" flipH="1">
              <a:off x="1140061" y="1106648"/>
              <a:ext cx="3150681" cy="2877273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462A07A-A6A1-4532-B3AF-9E1CAAE91183}"/>
                </a:ext>
              </a:extLst>
            </p:cNvPr>
            <p:cNvSpPr txBox="1"/>
            <p:nvPr/>
          </p:nvSpPr>
          <p:spPr>
            <a:xfrm>
              <a:off x="1234730" y="1904583"/>
              <a:ext cx="2961344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장승의</a:t>
              </a:r>
              <a:endPara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2000" dirty="0" smtClean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두 팔도 </a:t>
              </a:r>
              <a:r>
                <a:rPr lang="ko-KR" altLang="en-US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잊지 말고 </a:t>
              </a:r>
              <a:endPara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색칠하기</a:t>
              </a:r>
              <a:r>
                <a:rPr lang="en-US" altLang="ko-KR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!</a:t>
              </a: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590FBF57-DF18-4FB8-A1E0-F6AC5059A2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3843619" y="2034403"/>
            <a:ext cx="4270234" cy="266771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39D4AE8-5637-47F3-86F7-913A49278C84}"/>
              </a:ext>
            </a:extLst>
          </p:cNvPr>
          <p:cNvSpPr txBox="1"/>
          <p:nvPr/>
        </p:nvSpPr>
        <p:spPr>
          <a:xfrm>
            <a:off x="6682855" y="1161498"/>
            <a:ext cx="2308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학습지</a:t>
            </a:r>
            <a:r>
              <a:rPr lang="en-US" altLang="ko-KR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도안</a:t>
            </a:r>
            <a:r>
              <a:rPr lang="en-US" altLang="ko-KR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400" b="1" dirty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활용</a:t>
            </a:r>
          </a:p>
        </p:txBody>
      </p:sp>
    </p:spTree>
    <p:extLst>
      <p:ext uri="{BB962C8B-B14F-4D97-AF65-F5344CB8AC3E}">
        <p14:creationId xmlns:p14="http://schemas.microsoft.com/office/powerpoint/2010/main" val="80083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 만들기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pic>
        <p:nvPicPr>
          <p:cNvPr id="10" name="그림 9" descr="음식이(가) 표시된 사진&#10;&#10;자동 생성된 설명">
            <a:extLst>
              <a:ext uri="{FF2B5EF4-FFF2-40B4-BE49-F238E27FC236}">
                <a16:creationId xmlns:a16="http://schemas.microsoft.com/office/drawing/2014/main" xmlns="" id="{50A5B488-8FBA-4F3D-A61E-9D5374AABA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133" t="17062" r="22733" b="28588"/>
          <a:stretch/>
        </p:blipFill>
        <p:spPr>
          <a:xfrm>
            <a:off x="5920638" y="904274"/>
            <a:ext cx="615592" cy="695110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30F0B54-E375-43CF-9199-9B341C7B1559}"/>
              </a:ext>
            </a:extLst>
          </p:cNvPr>
          <p:cNvGrpSpPr/>
          <p:nvPr/>
        </p:nvGrpSpPr>
        <p:grpSpPr>
          <a:xfrm>
            <a:off x="450232" y="1016386"/>
            <a:ext cx="3972953" cy="3338397"/>
            <a:chOff x="1201527" y="1086563"/>
            <a:chExt cx="3655623" cy="3338397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7E661FA1-8174-4A02-85F0-1E9E9DA384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8" t="-1432" r="34284" b="30245"/>
            <a:stretch/>
          </p:blipFill>
          <p:spPr>
            <a:xfrm rot="741508" flipH="1">
              <a:off x="1201527" y="1086563"/>
              <a:ext cx="3655623" cy="333839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462A07A-A6A1-4532-B3AF-9E1CAAE91183}"/>
                </a:ext>
              </a:extLst>
            </p:cNvPr>
            <p:cNvSpPr txBox="1"/>
            <p:nvPr/>
          </p:nvSpPr>
          <p:spPr>
            <a:xfrm>
              <a:off x="1492481" y="2097689"/>
              <a:ext cx="2961344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dirty="0" err="1" smtClean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그다음</a:t>
              </a:r>
              <a:r>
                <a:rPr lang="en-US" altLang="ko-KR" sz="2000" dirty="0" smtClean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</a:t>
              </a:r>
            </a:p>
            <a:p>
              <a:pPr algn="ctr"/>
              <a:r>
                <a:rPr lang="ko-KR" altLang="en-US" sz="2000" dirty="0" smtClean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선을 따라 조심조심 </a:t>
              </a:r>
              <a:endPara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2000" dirty="0" smtClean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가위로 장승을 </a:t>
              </a:r>
              <a:r>
                <a:rPr lang="ko-KR" altLang="en-US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오려요</a:t>
              </a:r>
              <a:r>
                <a:rPr lang="en-US" altLang="ko-KR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</a:p>
          </p:txBody>
        </p:sp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D06903EA-173C-4C68-8F53-3BB6110425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4081415" y="2027512"/>
            <a:ext cx="3231028" cy="280139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39D4AE8-5637-47F3-86F7-913A49278C84}"/>
              </a:ext>
            </a:extLst>
          </p:cNvPr>
          <p:cNvSpPr txBox="1"/>
          <p:nvPr/>
        </p:nvSpPr>
        <p:spPr>
          <a:xfrm>
            <a:off x="6453692" y="1161385"/>
            <a:ext cx="2308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학습지</a:t>
            </a:r>
            <a:r>
              <a:rPr lang="en-US" altLang="ko-KR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도안</a:t>
            </a:r>
            <a:r>
              <a:rPr lang="en-US" altLang="ko-KR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400" b="1" dirty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활용</a:t>
            </a:r>
          </a:p>
        </p:txBody>
      </p:sp>
    </p:spTree>
    <p:extLst>
      <p:ext uri="{BB962C8B-B14F-4D97-AF65-F5344CB8AC3E}">
        <p14:creationId xmlns:p14="http://schemas.microsoft.com/office/powerpoint/2010/main" val="283942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 만들기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pic>
        <p:nvPicPr>
          <p:cNvPr id="10" name="그림 9" descr="음식이(가) 표시된 사진&#10;&#10;자동 생성된 설명">
            <a:extLst>
              <a:ext uri="{FF2B5EF4-FFF2-40B4-BE49-F238E27FC236}">
                <a16:creationId xmlns:a16="http://schemas.microsoft.com/office/drawing/2014/main" xmlns="" id="{50A5B488-8FBA-4F3D-A61E-9D5374AABA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133" t="17062" r="22733" b="28588"/>
          <a:stretch/>
        </p:blipFill>
        <p:spPr>
          <a:xfrm>
            <a:off x="6241872" y="775314"/>
            <a:ext cx="615592" cy="69511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5568A605-3B9D-443F-96A1-FE240B42B4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1264145" y="1280952"/>
            <a:ext cx="4020139" cy="349086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2126DC13-60FF-4E2A-8347-23602EF2F81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4368826">
            <a:off x="4970069" y="1120643"/>
            <a:ext cx="2543605" cy="305897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63F9F00-95F2-48B7-82E3-7559F0184671}"/>
              </a:ext>
            </a:extLst>
          </p:cNvPr>
          <p:cNvSpPr txBox="1"/>
          <p:nvPr/>
        </p:nvSpPr>
        <p:spPr>
          <a:xfrm>
            <a:off x="4664531" y="2092084"/>
            <a:ext cx="315468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팔과 머리 장식을</a:t>
            </a:r>
            <a:endParaRPr lang="en-US" altLang="ko-KR" sz="2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장승의 몸통에</a:t>
            </a:r>
            <a:endParaRPr lang="en-US" altLang="ko-KR" sz="2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붙여 주세요</a:t>
            </a:r>
            <a:r>
              <a: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E64A605F-3DBA-4E5A-9B12-EF041DCF962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1918075">
            <a:off x="5358866" y="2642529"/>
            <a:ext cx="2501912" cy="22633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4376AB0-9AB2-45D7-8350-722E57E7D4CC}"/>
              </a:ext>
            </a:extLst>
          </p:cNvPr>
          <p:cNvSpPr txBox="1"/>
          <p:nvPr/>
        </p:nvSpPr>
        <p:spPr>
          <a:xfrm>
            <a:off x="5098490" y="3509762"/>
            <a:ext cx="31546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머리 장식은</a:t>
            </a:r>
            <a:endParaRPr lang="en-US" altLang="ko-KR" sz="2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한 개만</a:t>
            </a:r>
            <a:r>
              <a: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39D4AE8-5637-47F3-86F7-913A49278C84}"/>
              </a:ext>
            </a:extLst>
          </p:cNvPr>
          <p:cNvSpPr txBox="1"/>
          <p:nvPr/>
        </p:nvSpPr>
        <p:spPr>
          <a:xfrm>
            <a:off x="6679032" y="886146"/>
            <a:ext cx="2308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학습지</a:t>
            </a:r>
            <a:r>
              <a:rPr lang="en-US" altLang="ko-KR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도안</a:t>
            </a:r>
            <a:r>
              <a:rPr lang="en-US" altLang="ko-KR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400" b="1" dirty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활용</a:t>
            </a:r>
          </a:p>
        </p:txBody>
      </p:sp>
    </p:spTree>
    <p:extLst>
      <p:ext uri="{BB962C8B-B14F-4D97-AF65-F5344CB8AC3E}">
        <p14:creationId xmlns:p14="http://schemas.microsoft.com/office/powerpoint/2010/main" val="115591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 만들기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pic>
        <p:nvPicPr>
          <p:cNvPr id="10" name="그림 9" descr="음식이(가) 표시된 사진&#10;&#10;자동 생성된 설명">
            <a:extLst>
              <a:ext uri="{FF2B5EF4-FFF2-40B4-BE49-F238E27FC236}">
                <a16:creationId xmlns:a16="http://schemas.microsoft.com/office/drawing/2014/main" xmlns="" id="{50A5B488-8FBA-4F3D-A61E-9D5374AABA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133" t="17062" r="22733" b="28588"/>
          <a:stretch/>
        </p:blipFill>
        <p:spPr>
          <a:xfrm>
            <a:off x="6029459" y="902146"/>
            <a:ext cx="615592" cy="69511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2126DC13-60FF-4E2A-8347-23602EF2F8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4368826">
            <a:off x="5198705" y="1432218"/>
            <a:ext cx="2820489" cy="339196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63F9F00-95F2-48B7-82E3-7559F0184671}"/>
              </a:ext>
            </a:extLst>
          </p:cNvPr>
          <p:cNvSpPr txBox="1"/>
          <p:nvPr/>
        </p:nvSpPr>
        <p:spPr>
          <a:xfrm>
            <a:off x="5031609" y="2654134"/>
            <a:ext cx="315468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마지막으로</a:t>
            </a:r>
            <a:endParaRPr lang="en-US" altLang="ko-KR" sz="2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몸통을</a:t>
            </a:r>
            <a:endParaRPr lang="en-US" altLang="ko-KR" sz="2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둥글게 </a:t>
            </a:r>
            <a:r>
              <a:rPr lang="ko-KR" altLang="en-US" sz="20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붙이면</a:t>
            </a:r>
            <a:r>
              <a:rPr lang="en-US" altLang="ko-KR" sz="20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,</a:t>
            </a:r>
            <a:endParaRPr lang="en-US" altLang="ko-KR" sz="2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8B8556A2-0023-408A-9AEE-F95AAD6B9C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6368" y="2231649"/>
            <a:ext cx="3895241" cy="234272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39D4AE8-5637-47F3-86F7-913A49278C84}"/>
              </a:ext>
            </a:extLst>
          </p:cNvPr>
          <p:cNvSpPr txBox="1"/>
          <p:nvPr/>
        </p:nvSpPr>
        <p:spPr>
          <a:xfrm>
            <a:off x="6491153" y="1077798"/>
            <a:ext cx="2308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학습지</a:t>
            </a:r>
            <a:r>
              <a:rPr lang="en-US" altLang="ko-KR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도안</a:t>
            </a:r>
            <a:r>
              <a:rPr lang="en-US" altLang="ko-KR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400" b="1" dirty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활용</a:t>
            </a:r>
          </a:p>
        </p:txBody>
      </p:sp>
    </p:spTree>
    <p:extLst>
      <p:ext uri="{BB962C8B-B14F-4D97-AF65-F5344CB8AC3E}">
        <p14:creationId xmlns:p14="http://schemas.microsoft.com/office/powerpoint/2010/main" val="120242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 만들기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D0690129-C156-45AF-B9A6-C718B72099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2074" y="1171255"/>
            <a:ext cx="3389882" cy="351234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730F0B54-E375-43CF-9199-9B341C7B1559}"/>
              </a:ext>
            </a:extLst>
          </p:cNvPr>
          <p:cNvGrpSpPr/>
          <p:nvPr/>
        </p:nvGrpSpPr>
        <p:grpSpPr>
          <a:xfrm rot="1724618" flipH="1">
            <a:off x="5042481" y="2576513"/>
            <a:ext cx="1737497" cy="1743437"/>
            <a:chOff x="2115675" y="1296441"/>
            <a:chExt cx="3655623" cy="3338397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7E661FA1-8174-4A02-85F0-1E9E9DA384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8" t="-1432" r="34284" b="30245"/>
            <a:stretch/>
          </p:blipFill>
          <p:spPr>
            <a:xfrm rot="741508" flipH="1">
              <a:off x="2115675" y="1296441"/>
              <a:ext cx="3655623" cy="333839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462A07A-A6A1-4532-B3AF-9E1CAAE91183}"/>
                </a:ext>
              </a:extLst>
            </p:cNvPr>
            <p:cNvSpPr txBox="1"/>
            <p:nvPr/>
          </p:nvSpPr>
          <p:spPr>
            <a:xfrm rot="1724618">
              <a:off x="2382945" y="2598309"/>
              <a:ext cx="2961344" cy="4001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완성</a:t>
              </a:r>
              <a:r>
                <a:rPr lang="en-US" altLang="ko-KR" sz="20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!</a:t>
              </a:r>
              <a:endPara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39D4AE8-5637-47F3-86F7-913A49278C84}"/>
              </a:ext>
            </a:extLst>
          </p:cNvPr>
          <p:cNvSpPr txBox="1"/>
          <p:nvPr/>
        </p:nvSpPr>
        <p:spPr>
          <a:xfrm>
            <a:off x="6647803" y="1024543"/>
            <a:ext cx="2308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학습지</a:t>
            </a:r>
            <a:r>
              <a:rPr lang="en-US" altLang="ko-KR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도안</a:t>
            </a:r>
            <a:r>
              <a:rPr lang="en-US" altLang="ko-KR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r>
              <a:rPr lang="ko-KR" altLang="en-US" sz="2400" b="1" dirty="0" smtClean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400" b="1" dirty="0">
                <a:ln>
                  <a:solidFill>
                    <a:srgbClr val="F9F5DB"/>
                  </a:solidFill>
                </a:ln>
                <a:solidFill>
                  <a:srgbClr val="030E1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활용</a:t>
            </a:r>
          </a:p>
        </p:txBody>
      </p:sp>
      <p:pic>
        <p:nvPicPr>
          <p:cNvPr id="16" name="그림 15" descr="음식이(가) 표시된 사진&#10;&#10;자동 생성된 설명">
            <a:extLst>
              <a:ext uri="{FF2B5EF4-FFF2-40B4-BE49-F238E27FC236}">
                <a16:creationId xmlns:a16="http://schemas.microsoft.com/office/drawing/2014/main" xmlns="" id="{50A5B488-8FBA-4F3D-A61E-9D5374AABA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133" t="17062" r="22733" b="28588"/>
          <a:stretch/>
        </p:blipFill>
        <p:spPr>
          <a:xfrm>
            <a:off x="6123483" y="823700"/>
            <a:ext cx="615592" cy="69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18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C436420B-10C4-45AE-A72B-7DDD5923A7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61" t="31277" r="44382" b="34674"/>
          <a:stretch/>
        </p:blipFill>
        <p:spPr>
          <a:xfrm>
            <a:off x="543736" y="0"/>
            <a:ext cx="866209" cy="1171254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51A5A4FF-69B1-47DA-AD7C-DF9621E37A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161496">
            <a:off x="6189458" y="595124"/>
            <a:ext cx="3007803" cy="1469966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586BE17A-AAAD-45E6-9057-CF55BF4CBDA7}"/>
              </a:ext>
            </a:extLst>
          </p:cNvPr>
          <p:cNvSpPr/>
          <p:nvPr/>
        </p:nvSpPr>
        <p:spPr>
          <a:xfrm>
            <a:off x="454747" y="1171254"/>
            <a:ext cx="8234504" cy="3618779"/>
          </a:xfrm>
          <a:prstGeom prst="roundRect">
            <a:avLst/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altLang="ko-KR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just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이번 </a:t>
            </a:r>
            <a:r>
              <a:rPr lang="ko-KR" altLang="en-US" sz="2000" kern="0" dirty="0" err="1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차시에서는</a:t>
            </a:r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</a:t>
            </a:r>
            <a:r>
              <a:rPr lang="en-US" altLang="ko-KR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말놀이로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수업을 합니다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동기유발에서 장승에 대해 배우며 </a:t>
            </a:r>
            <a:r>
              <a:rPr lang="en-US" altLang="ko-KR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</a:t>
            </a:r>
            <a:r>
              <a:rPr lang="en-US" altLang="ko-KR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 </a:t>
            </a:r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말놀이를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배우기 위한 준비를 합니다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에서는 찌개 박수를 치며 몸을 재미있게 움직일 수 있는 놀이를 </a:t>
            </a:r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하고</a:t>
            </a:r>
            <a:r>
              <a:rPr lang="en-US" altLang="ko-KR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</a:t>
            </a:r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에서는 도안을 활용하여 노래하는 장승을 만듭니다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에서는 찌개 박수를 응용하여 노래하는 장승과 함께 장승의 노랫말에 어울리는 동작을 합니다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이번 </a:t>
            </a:r>
            <a:r>
              <a:rPr lang="ko-KR" altLang="en-US" sz="2000" kern="0" dirty="0" err="1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차시를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통해 장승이라는 전통문화도 배우고 몸을 창의적으로 표현하는 수업이 되기를 기대합니다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279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115959" y="685214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2" y="2598906"/>
              <a:ext cx="6451887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3600" spc="-300" dirty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노랫말과 어울리는 동작하기</a:t>
              </a: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75416" y="1256242"/>
              <a:ext cx="1384827" cy="11235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활동</a:t>
              </a:r>
              <a:r>
                <a:rPr lang="en-US" altLang="ko-KR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3</a:t>
              </a:r>
              <a:r>
                <a:rPr lang="ko-KR" altLang="en-US" sz="3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68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노랫말과 어울리는 동작하기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sp>
        <p:nvSpPr>
          <p:cNvPr id="9" name="말풍선: 모서리가 둥근 사각형 14">
            <a:extLst>
              <a:ext uri="{FF2B5EF4-FFF2-40B4-BE49-F238E27FC236}">
                <a16:creationId xmlns:a16="http://schemas.microsoft.com/office/drawing/2014/main" xmlns="" id="{41895986-964D-400C-A070-70284BC2B0A0}"/>
              </a:ext>
            </a:extLst>
          </p:cNvPr>
          <p:cNvSpPr/>
          <p:nvPr/>
        </p:nvSpPr>
        <p:spPr>
          <a:xfrm flipH="1">
            <a:off x="1327698" y="1612674"/>
            <a:ext cx="3730624" cy="1550946"/>
          </a:xfrm>
          <a:custGeom>
            <a:avLst/>
            <a:gdLst>
              <a:gd name="connsiteX0" fmla="*/ 0 w 3730624"/>
              <a:gd name="connsiteY0" fmla="*/ 258496 h 1550946"/>
              <a:gd name="connsiteX1" fmla="*/ 258496 w 3730624"/>
              <a:gd name="connsiteY1" fmla="*/ 0 h 1550946"/>
              <a:gd name="connsiteX2" fmla="*/ 621771 w 3730624"/>
              <a:gd name="connsiteY2" fmla="*/ 0 h 1550946"/>
              <a:gd name="connsiteX3" fmla="*/ 621771 w 3730624"/>
              <a:gd name="connsiteY3" fmla="*/ 0 h 1550946"/>
              <a:gd name="connsiteX4" fmla="*/ 1078772 w 3730624"/>
              <a:gd name="connsiteY4" fmla="*/ 0 h 1550946"/>
              <a:gd name="connsiteX5" fmla="*/ 1554427 w 3730624"/>
              <a:gd name="connsiteY5" fmla="*/ 0 h 1550946"/>
              <a:gd name="connsiteX6" fmla="*/ 2136130 w 3730624"/>
              <a:gd name="connsiteY6" fmla="*/ 0 h 1550946"/>
              <a:gd name="connsiteX7" fmla="*/ 2756186 w 3730624"/>
              <a:gd name="connsiteY7" fmla="*/ 0 h 1550946"/>
              <a:gd name="connsiteX8" fmla="*/ 3472128 w 3730624"/>
              <a:gd name="connsiteY8" fmla="*/ 0 h 1550946"/>
              <a:gd name="connsiteX9" fmla="*/ 3730624 w 3730624"/>
              <a:gd name="connsiteY9" fmla="*/ 258496 h 1550946"/>
              <a:gd name="connsiteX10" fmla="*/ 3730624 w 3730624"/>
              <a:gd name="connsiteY10" fmla="*/ 904719 h 1550946"/>
              <a:gd name="connsiteX11" fmla="*/ 3730624 w 3730624"/>
              <a:gd name="connsiteY11" fmla="*/ 904719 h 1550946"/>
              <a:gd name="connsiteX12" fmla="*/ 3730624 w 3730624"/>
              <a:gd name="connsiteY12" fmla="*/ 1292455 h 1550946"/>
              <a:gd name="connsiteX13" fmla="*/ 3730624 w 3730624"/>
              <a:gd name="connsiteY13" fmla="*/ 1292450 h 1550946"/>
              <a:gd name="connsiteX14" fmla="*/ 3472128 w 3730624"/>
              <a:gd name="connsiteY14" fmla="*/ 1550946 h 1550946"/>
              <a:gd name="connsiteX15" fmla="*/ 2794540 w 3730624"/>
              <a:gd name="connsiteY15" fmla="*/ 1550946 h 1550946"/>
              <a:gd name="connsiteX16" fmla="*/ 2155307 w 3730624"/>
              <a:gd name="connsiteY16" fmla="*/ 1550946 h 1550946"/>
              <a:gd name="connsiteX17" fmla="*/ 1554427 w 3730624"/>
              <a:gd name="connsiteY17" fmla="*/ 1550946 h 1550946"/>
              <a:gd name="connsiteX18" fmla="*/ 943178 w 3730624"/>
              <a:gd name="connsiteY18" fmla="*/ 1769123 h 1550946"/>
              <a:gd name="connsiteX19" fmla="*/ 280991 w 3730624"/>
              <a:gd name="connsiteY19" fmla="*/ 2005482 h 1550946"/>
              <a:gd name="connsiteX20" fmla="*/ 621771 w 3730624"/>
              <a:gd name="connsiteY20" fmla="*/ 1550946 h 1550946"/>
              <a:gd name="connsiteX21" fmla="*/ 258496 w 3730624"/>
              <a:gd name="connsiteY21" fmla="*/ 1550946 h 1550946"/>
              <a:gd name="connsiteX22" fmla="*/ 0 w 3730624"/>
              <a:gd name="connsiteY22" fmla="*/ 1292450 h 1550946"/>
              <a:gd name="connsiteX23" fmla="*/ 0 w 3730624"/>
              <a:gd name="connsiteY23" fmla="*/ 1292455 h 1550946"/>
              <a:gd name="connsiteX24" fmla="*/ 0 w 3730624"/>
              <a:gd name="connsiteY24" fmla="*/ 904719 h 1550946"/>
              <a:gd name="connsiteX25" fmla="*/ 0 w 3730624"/>
              <a:gd name="connsiteY25" fmla="*/ 904719 h 1550946"/>
              <a:gd name="connsiteX26" fmla="*/ 0 w 3730624"/>
              <a:gd name="connsiteY26" fmla="*/ 258496 h 155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730624" h="1550946" fill="none" extrusionOk="0">
                <a:moveTo>
                  <a:pt x="0" y="258496"/>
                </a:moveTo>
                <a:cubicBezTo>
                  <a:pt x="-1778" y="105981"/>
                  <a:pt x="121499" y="8302"/>
                  <a:pt x="258496" y="0"/>
                </a:cubicBezTo>
                <a:cubicBezTo>
                  <a:pt x="395062" y="4691"/>
                  <a:pt x="477321" y="-11659"/>
                  <a:pt x="621771" y="0"/>
                </a:cubicBezTo>
                <a:lnTo>
                  <a:pt x="621771" y="0"/>
                </a:lnTo>
                <a:cubicBezTo>
                  <a:pt x="817343" y="20179"/>
                  <a:pt x="912697" y="-16550"/>
                  <a:pt x="1078772" y="0"/>
                </a:cubicBezTo>
                <a:cubicBezTo>
                  <a:pt x="1244847" y="16550"/>
                  <a:pt x="1383225" y="12751"/>
                  <a:pt x="1554427" y="0"/>
                </a:cubicBezTo>
                <a:cubicBezTo>
                  <a:pt x="1693197" y="-16460"/>
                  <a:pt x="1870970" y="24580"/>
                  <a:pt x="2136130" y="0"/>
                </a:cubicBezTo>
                <a:cubicBezTo>
                  <a:pt x="2401290" y="-24580"/>
                  <a:pt x="2568625" y="21888"/>
                  <a:pt x="2756186" y="0"/>
                </a:cubicBezTo>
                <a:cubicBezTo>
                  <a:pt x="2943747" y="-21888"/>
                  <a:pt x="3230306" y="4478"/>
                  <a:pt x="3472128" y="0"/>
                </a:cubicBezTo>
                <a:cubicBezTo>
                  <a:pt x="3621840" y="-11701"/>
                  <a:pt x="3726954" y="132090"/>
                  <a:pt x="3730624" y="258496"/>
                </a:cubicBezTo>
                <a:cubicBezTo>
                  <a:pt x="3715040" y="538306"/>
                  <a:pt x="3725001" y="616077"/>
                  <a:pt x="3730624" y="904719"/>
                </a:cubicBezTo>
                <a:lnTo>
                  <a:pt x="3730624" y="904719"/>
                </a:lnTo>
                <a:cubicBezTo>
                  <a:pt x="3735136" y="982681"/>
                  <a:pt x="3742095" y="1157090"/>
                  <a:pt x="3730624" y="1292455"/>
                </a:cubicBezTo>
                <a:lnTo>
                  <a:pt x="3730624" y="1292450"/>
                </a:lnTo>
                <a:cubicBezTo>
                  <a:pt x="3727961" y="1437421"/>
                  <a:pt x="3621741" y="1551929"/>
                  <a:pt x="3472128" y="1550946"/>
                </a:cubicBezTo>
                <a:cubicBezTo>
                  <a:pt x="3137933" y="1572706"/>
                  <a:pt x="3114997" y="1542413"/>
                  <a:pt x="2794540" y="1550946"/>
                </a:cubicBezTo>
                <a:cubicBezTo>
                  <a:pt x="2474083" y="1559479"/>
                  <a:pt x="2355893" y="1561508"/>
                  <a:pt x="2155307" y="1550946"/>
                </a:cubicBezTo>
                <a:cubicBezTo>
                  <a:pt x="1954721" y="1540384"/>
                  <a:pt x="1840634" y="1542346"/>
                  <a:pt x="1554427" y="1550946"/>
                </a:cubicBezTo>
                <a:cubicBezTo>
                  <a:pt x="1430562" y="1614213"/>
                  <a:pt x="1143475" y="1730522"/>
                  <a:pt x="943178" y="1769123"/>
                </a:cubicBezTo>
                <a:cubicBezTo>
                  <a:pt x="742881" y="1807724"/>
                  <a:pt x="474080" y="1955239"/>
                  <a:pt x="280991" y="2005482"/>
                </a:cubicBezTo>
                <a:cubicBezTo>
                  <a:pt x="408724" y="1806052"/>
                  <a:pt x="497557" y="1743208"/>
                  <a:pt x="621771" y="1550946"/>
                </a:cubicBezTo>
                <a:cubicBezTo>
                  <a:pt x="508768" y="1553710"/>
                  <a:pt x="417396" y="1547849"/>
                  <a:pt x="258496" y="1550946"/>
                </a:cubicBezTo>
                <a:cubicBezTo>
                  <a:pt x="111355" y="1533046"/>
                  <a:pt x="13974" y="1441810"/>
                  <a:pt x="0" y="1292450"/>
                </a:cubicBezTo>
                <a:lnTo>
                  <a:pt x="0" y="1292455"/>
                </a:lnTo>
                <a:cubicBezTo>
                  <a:pt x="14129" y="1209212"/>
                  <a:pt x="-11799" y="1023657"/>
                  <a:pt x="0" y="904719"/>
                </a:cubicBezTo>
                <a:lnTo>
                  <a:pt x="0" y="904719"/>
                </a:lnTo>
                <a:cubicBezTo>
                  <a:pt x="13334" y="639853"/>
                  <a:pt x="-5483" y="406235"/>
                  <a:pt x="0" y="258496"/>
                </a:cubicBezTo>
                <a:close/>
              </a:path>
              <a:path w="3730624" h="1550946" stroke="0" extrusionOk="0">
                <a:moveTo>
                  <a:pt x="0" y="258496"/>
                </a:moveTo>
                <a:cubicBezTo>
                  <a:pt x="2264" y="104279"/>
                  <a:pt x="137985" y="9610"/>
                  <a:pt x="258496" y="0"/>
                </a:cubicBezTo>
                <a:cubicBezTo>
                  <a:pt x="331884" y="-14937"/>
                  <a:pt x="468761" y="-15835"/>
                  <a:pt x="621771" y="0"/>
                </a:cubicBezTo>
                <a:lnTo>
                  <a:pt x="621771" y="0"/>
                </a:lnTo>
                <a:cubicBezTo>
                  <a:pt x="732098" y="22607"/>
                  <a:pt x="1002531" y="23264"/>
                  <a:pt x="1106752" y="0"/>
                </a:cubicBezTo>
                <a:cubicBezTo>
                  <a:pt x="1210973" y="-23264"/>
                  <a:pt x="1411038" y="19891"/>
                  <a:pt x="1554427" y="0"/>
                </a:cubicBezTo>
                <a:cubicBezTo>
                  <a:pt x="1742533" y="-15856"/>
                  <a:pt x="1887100" y="-2962"/>
                  <a:pt x="2174484" y="0"/>
                </a:cubicBezTo>
                <a:cubicBezTo>
                  <a:pt x="2461868" y="2962"/>
                  <a:pt x="2483011" y="7616"/>
                  <a:pt x="2775363" y="0"/>
                </a:cubicBezTo>
                <a:cubicBezTo>
                  <a:pt x="3067715" y="-7616"/>
                  <a:pt x="3183906" y="8276"/>
                  <a:pt x="3472128" y="0"/>
                </a:cubicBezTo>
                <a:cubicBezTo>
                  <a:pt x="3639598" y="-19071"/>
                  <a:pt x="3733579" y="107587"/>
                  <a:pt x="3730624" y="258496"/>
                </a:cubicBezTo>
                <a:cubicBezTo>
                  <a:pt x="3699324" y="462085"/>
                  <a:pt x="3716803" y="730932"/>
                  <a:pt x="3730624" y="904719"/>
                </a:cubicBezTo>
                <a:lnTo>
                  <a:pt x="3730624" y="904719"/>
                </a:lnTo>
                <a:cubicBezTo>
                  <a:pt x="3731883" y="1052881"/>
                  <a:pt x="3720229" y="1149659"/>
                  <a:pt x="3730624" y="1292455"/>
                </a:cubicBezTo>
                <a:lnTo>
                  <a:pt x="3730624" y="1292450"/>
                </a:lnTo>
                <a:cubicBezTo>
                  <a:pt x="3745134" y="1439703"/>
                  <a:pt x="3591084" y="1538078"/>
                  <a:pt x="3472128" y="1550946"/>
                </a:cubicBezTo>
                <a:cubicBezTo>
                  <a:pt x="3228741" y="1553754"/>
                  <a:pt x="2965173" y="1550661"/>
                  <a:pt x="2813717" y="1550946"/>
                </a:cubicBezTo>
                <a:cubicBezTo>
                  <a:pt x="2662261" y="1551231"/>
                  <a:pt x="2463811" y="1568405"/>
                  <a:pt x="2193661" y="1550946"/>
                </a:cubicBezTo>
                <a:cubicBezTo>
                  <a:pt x="1923511" y="1533487"/>
                  <a:pt x="1828623" y="1548519"/>
                  <a:pt x="1554427" y="1550946"/>
                </a:cubicBezTo>
                <a:cubicBezTo>
                  <a:pt x="1250122" y="1661590"/>
                  <a:pt x="1080907" y="1711079"/>
                  <a:pt x="904975" y="1782759"/>
                </a:cubicBezTo>
                <a:cubicBezTo>
                  <a:pt x="729043" y="1854439"/>
                  <a:pt x="544128" y="1920566"/>
                  <a:pt x="280991" y="2005482"/>
                </a:cubicBezTo>
                <a:cubicBezTo>
                  <a:pt x="432944" y="1775481"/>
                  <a:pt x="517719" y="1642685"/>
                  <a:pt x="621771" y="1550946"/>
                </a:cubicBezTo>
                <a:cubicBezTo>
                  <a:pt x="499286" y="1549385"/>
                  <a:pt x="343868" y="1556346"/>
                  <a:pt x="258496" y="1550946"/>
                </a:cubicBezTo>
                <a:cubicBezTo>
                  <a:pt x="120253" y="1562933"/>
                  <a:pt x="-14068" y="1404617"/>
                  <a:pt x="0" y="1292450"/>
                </a:cubicBezTo>
                <a:lnTo>
                  <a:pt x="0" y="1292455"/>
                </a:lnTo>
                <a:cubicBezTo>
                  <a:pt x="8025" y="1131544"/>
                  <a:pt x="18916" y="1031768"/>
                  <a:pt x="0" y="904719"/>
                </a:cubicBezTo>
                <a:lnTo>
                  <a:pt x="0" y="904719"/>
                </a:lnTo>
                <a:cubicBezTo>
                  <a:pt x="-22988" y="684349"/>
                  <a:pt x="26739" y="452250"/>
                  <a:pt x="0" y="25849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5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</a:t>
            </a:r>
            <a:r>
              <a:rPr lang="en-US" altLang="ko-KR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에서</a:t>
            </a:r>
            <a:endParaRPr lang="en-US" altLang="ko-KR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여러 번 나오는 말들을 찾아볼까요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CE2F891B-2A40-4B47-899E-906904E1F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905" y="2305628"/>
            <a:ext cx="2220481" cy="248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5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노랫말과 어울리는 동작하기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6505524-D66F-4B04-8125-1C0DA462B180}"/>
              </a:ext>
            </a:extLst>
          </p:cNvPr>
          <p:cNvSpPr txBox="1"/>
          <p:nvPr/>
        </p:nvSpPr>
        <p:spPr>
          <a:xfrm>
            <a:off x="443346" y="2590225"/>
            <a:ext cx="1819564" cy="646331"/>
          </a:xfrm>
          <a:custGeom>
            <a:avLst/>
            <a:gdLst>
              <a:gd name="connsiteX0" fmla="*/ 0 w 1819564"/>
              <a:gd name="connsiteY0" fmla="*/ 0 h 646331"/>
              <a:gd name="connsiteX1" fmla="*/ 454891 w 1819564"/>
              <a:gd name="connsiteY1" fmla="*/ 0 h 646331"/>
              <a:gd name="connsiteX2" fmla="*/ 927978 w 1819564"/>
              <a:gd name="connsiteY2" fmla="*/ 0 h 646331"/>
              <a:gd name="connsiteX3" fmla="*/ 1328282 w 1819564"/>
              <a:gd name="connsiteY3" fmla="*/ 0 h 646331"/>
              <a:gd name="connsiteX4" fmla="*/ 1819564 w 1819564"/>
              <a:gd name="connsiteY4" fmla="*/ 0 h 646331"/>
              <a:gd name="connsiteX5" fmla="*/ 1819564 w 1819564"/>
              <a:gd name="connsiteY5" fmla="*/ 316702 h 646331"/>
              <a:gd name="connsiteX6" fmla="*/ 1819564 w 1819564"/>
              <a:gd name="connsiteY6" fmla="*/ 646331 h 646331"/>
              <a:gd name="connsiteX7" fmla="*/ 1364673 w 1819564"/>
              <a:gd name="connsiteY7" fmla="*/ 646331 h 646331"/>
              <a:gd name="connsiteX8" fmla="*/ 927978 w 1819564"/>
              <a:gd name="connsiteY8" fmla="*/ 646331 h 646331"/>
              <a:gd name="connsiteX9" fmla="*/ 436695 w 1819564"/>
              <a:gd name="connsiteY9" fmla="*/ 646331 h 646331"/>
              <a:gd name="connsiteX10" fmla="*/ 0 w 1819564"/>
              <a:gd name="connsiteY10" fmla="*/ 646331 h 646331"/>
              <a:gd name="connsiteX11" fmla="*/ 0 w 1819564"/>
              <a:gd name="connsiteY11" fmla="*/ 336092 h 646331"/>
              <a:gd name="connsiteX12" fmla="*/ 0 w 1819564"/>
              <a:gd name="connsiteY12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19564" h="646331" fill="none" extrusionOk="0">
                <a:moveTo>
                  <a:pt x="0" y="0"/>
                </a:moveTo>
                <a:cubicBezTo>
                  <a:pt x="154936" y="-12821"/>
                  <a:pt x="236915" y="24196"/>
                  <a:pt x="454891" y="0"/>
                </a:cubicBezTo>
                <a:cubicBezTo>
                  <a:pt x="672867" y="-24196"/>
                  <a:pt x="713214" y="11336"/>
                  <a:pt x="927978" y="0"/>
                </a:cubicBezTo>
                <a:cubicBezTo>
                  <a:pt x="1142742" y="-11336"/>
                  <a:pt x="1246387" y="20161"/>
                  <a:pt x="1328282" y="0"/>
                </a:cubicBezTo>
                <a:cubicBezTo>
                  <a:pt x="1410177" y="-20161"/>
                  <a:pt x="1658285" y="53911"/>
                  <a:pt x="1819564" y="0"/>
                </a:cubicBezTo>
                <a:cubicBezTo>
                  <a:pt x="1831591" y="91136"/>
                  <a:pt x="1797843" y="253312"/>
                  <a:pt x="1819564" y="316702"/>
                </a:cubicBezTo>
                <a:cubicBezTo>
                  <a:pt x="1841285" y="380092"/>
                  <a:pt x="1782156" y="493901"/>
                  <a:pt x="1819564" y="646331"/>
                </a:cubicBezTo>
                <a:cubicBezTo>
                  <a:pt x="1638507" y="656697"/>
                  <a:pt x="1549997" y="595665"/>
                  <a:pt x="1364673" y="646331"/>
                </a:cubicBezTo>
                <a:cubicBezTo>
                  <a:pt x="1179349" y="696997"/>
                  <a:pt x="1109115" y="615173"/>
                  <a:pt x="927978" y="646331"/>
                </a:cubicBezTo>
                <a:cubicBezTo>
                  <a:pt x="746842" y="677489"/>
                  <a:pt x="611775" y="615862"/>
                  <a:pt x="436695" y="646331"/>
                </a:cubicBezTo>
                <a:cubicBezTo>
                  <a:pt x="261615" y="676800"/>
                  <a:pt x="199699" y="616880"/>
                  <a:pt x="0" y="646331"/>
                </a:cubicBezTo>
                <a:cubicBezTo>
                  <a:pt x="-27994" y="527449"/>
                  <a:pt x="1075" y="430360"/>
                  <a:pt x="0" y="336092"/>
                </a:cubicBezTo>
                <a:cubicBezTo>
                  <a:pt x="-1075" y="241824"/>
                  <a:pt x="18166" y="105246"/>
                  <a:pt x="0" y="0"/>
                </a:cubicBezTo>
                <a:close/>
              </a:path>
              <a:path w="1819564" h="646331" stroke="0" extrusionOk="0">
                <a:moveTo>
                  <a:pt x="0" y="0"/>
                </a:moveTo>
                <a:cubicBezTo>
                  <a:pt x="182321" y="-41094"/>
                  <a:pt x="207329" y="46034"/>
                  <a:pt x="400304" y="0"/>
                </a:cubicBezTo>
                <a:cubicBezTo>
                  <a:pt x="593279" y="-46034"/>
                  <a:pt x="720328" y="36131"/>
                  <a:pt x="800608" y="0"/>
                </a:cubicBezTo>
                <a:cubicBezTo>
                  <a:pt x="880888" y="-36131"/>
                  <a:pt x="1044291" y="28755"/>
                  <a:pt x="1273695" y="0"/>
                </a:cubicBezTo>
                <a:cubicBezTo>
                  <a:pt x="1503099" y="-28755"/>
                  <a:pt x="1704369" y="2373"/>
                  <a:pt x="1819564" y="0"/>
                </a:cubicBezTo>
                <a:cubicBezTo>
                  <a:pt x="1830943" y="129373"/>
                  <a:pt x="1792131" y="167487"/>
                  <a:pt x="1819564" y="310239"/>
                </a:cubicBezTo>
                <a:cubicBezTo>
                  <a:pt x="1846997" y="452991"/>
                  <a:pt x="1803053" y="491151"/>
                  <a:pt x="1819564" y="646331"/>
                </a:cubicBezTo>
                <a:cubicBezTo>
                  <a:pt x="1637349" y="688050"/>
                  <a:pt x="1581933" y="645734"/>
                  <a:pt x="1401064" y="646331"/>
                </a:cubicBezTo>
                <a:cubicBezTo>
                  <a:pt x="1220195" y="646928"/>
                  <a:pt x="1056143" y="625627"/>
                  <a:pt x="909782" y="646331"/>
                </a:cubicBezTo>
                <a:cubicBezTo>
                  <a:pt x="763421" y="667035"/>
                  <a:pt x="557089" y="609560"/>
                  <a:pt x="454891" y="646331"/>
                </a:cubicBezTo>
                <a:cubicBezTo>
                  <a:pt x="352693" y="683102"/>
                  <a:pt x="191402" y="612886"/>
                  <a:pt x="0" y="646331"/>
                </a:cubicBezTo>
                <a:cubicBezTo>
                  <a:pt x="-1813" y="533329"/>
                  <a:pt x="8516" y="414298"/>
                  <a:pt x="0" y="342555"/>
                </a:cubicBezTo>
                <a:cubicBezTo>
                  <a:pt x="-8516" y="270812"/>
                  <a:pt x="3734" y="8729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237147491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3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헐랭이</a:t>
            </a:r>
            <a:endParaRPr lang="ko-KR" altLang="en-US" sz="3600" spc="-3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A2CF02C-6F79-4B88-A175-F91D51BA336D}"/>
              </a:ext>
            </a:extLst>
          </p:cNvPr>
          <p:cNvSpPr txBox="1"/>
          <p:nvPr/>
        </p:nvSpPr>
        <p:spPr>
          <a:xfrm>
            <a:off x="2576946" y="2590224"/>
            <a:ext cx="1819564" cy="646331"/>
          </a:xfrm>
          <a:custGeom>
            <a:avLst/>
            <a:gdLst>
              <a:gd name="connsiteX0" fmla="*/ 0 w 1819564"/>
              <a:gd name="connsiteY0" fmla="*/ 0 h 646331"/>
              <a:gd name="connsiteX1" fmla="*/ 454891 w 1819564"/>
              <a:gd name="connsiteY1" fmla="*/ 0 h 646331"/>
              <a:gd name="connsiteX2" fmla="*/ 927978 w 1819564"/>
              <a:gd name="connsiteY2" fmla="*/ 0 h 646331"/>
              <a:gd name="connsiteX3" fmla="*/ 1328282 w 1819564"/>
              <a:gd name="connsiteY3" fmla="*/ 0 h 646331"/>
              <a:gd name="connsiteX4" fmla="*/ 1819564 w 1819564"/>
              <a:gd name="connsiteY4" fmla="*/ 0 h 646331"/>
              <a:gd name="connsiteX5" fmla="*/ 1819564 w 1819564"/>
              <a:gd name="connsiteY5" fmla="*/ 316702 h 646331"/>
              <a:gd name="connsiteX6" fmla="*/ 1819564 w 1819564"/>
              <a:gd name="connsiteY6" fmla="*/ 646331 h 646331"/>
              <a:gd name="connsiteX7" fmla="*/ 1364673 w 1819564"/>
              <a:gd name="connsiteY7" fmla="*/ 646331 h 646331"/>
              <a:gd name="connsiteX8" fmla="*/ 927978 w 1819564"/>
              <a:gd name="connsiteY8" fmla="*/ 646331 h 646331"/>
              <a:gd name="connsiteX9" fmla="*/ 436695 w 1819564"/>
              <a:gd name="connsiteY9" fmla="*/ 646331 h 646331"/>
              <a:gd name="connsiteX10" fmla="*/ 0 w 1819564"/>
              <a:gd name="connsiteY10" fmla="*/ 646331 h 646331"/>
              <a:gd name="connsiteX11" fmla="*/ 0 w 1819564"/>
              <a:gd name="connsiteY11" fmla="*/ 336092 h 646331"/>
              <a:gd name="connsiteX12" fmla="*/ 0 w 1819564"/>
              <a:gd name="connsiteY12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19564" h="646331" fill="none" extrusionOk="0">
                <a:moveTo>
                  <a:pt x="0" y="0"/>
                </a:moveTo>
                <a:cubicBezTo>
                  <a:pt x="154936" y="-12821"/>
                  <a:pt x="236915" y="24196"/>
                  <a:pt x="454891" y="0"/>
                </a:cubicBezTo>
                <a:cubicBezTo>
                  <a:pt x="672867" y="-24196"/>
                  <a:pt x="713214" y="11336"/>
                  <a:pt x="927978" y="0"/>
                </a:cubicBezTo>
                <a:cubicBezTo>
                  <a:pt x="1142742" y="-11336"/>
                  <a:pt x="1246387" y="20161"/>
                  <a:pt x="1328282" y="0"/>
                </a:cubicBezTo>
                <a:cubicBezTo>
                  <a:pt x="1410177" y="-20161"/>
                  <a:pt x="1658285" y="53911"/>
                  <a:pt x="1819564" y="0"/>
                </a:cubicBezTo>
                <a:cubicBezTo>
                  <a:pt x="1831591" y="91136"/>
                  <a:pt x="1797843" y="253312"/>
                  <a:pt x="1819564" y="316702"/>
                </a:cubicBezTo>
                <a:cubicBezTo>
                  <a:pt x="1841285" y="380092"/>
                  <a:pt x="1782156" y="493901"/>
                  <a:pt x="1819564" y="646331"/>
                </a:cubicBezTo>
                <a:cubicBezTo>
                  <a:pt x="1638507" y="656697"/>
                  <a:pt x="1549997" y="595665"/>
                  <a:pt x="1364673" y="646331"/>
                </a:cubicBezTo>
                <a:cubicBezTo>
                  <a:pt x="1179349" y="696997"/>
                  <a:pt x="1109115" y="615173"/>
                  <a:pt x="927978" y="646331"/>
                </a:cubicBezTo>
                <a:cubicBezTo>
                  <a:pt x="746842" y="677489"/>
                  <a:pt x="611775" y="615862"/>
                  <a:pt x="436695" y="646331"/>
                </a:cubicBezTo>
                <a:cubicBezTo>
                  <a:pt x="261615" y="676800"/>
                  <a:pt x="199699" y="616880"/>
                  <a:pt x="0" y="646331"/>
                </a:cubicBezTo>
                <a:cubicBezTo>
                  <a:pt x="-27994" y="527449"/>
                  <a:pt x="1075" y="430360"/>
                  <a:pt x="0" y="336092"/>
                </a:cubicBezTo>
                <a:cubicBezTo>
                  <a:pt x="-1075" y="241824"/>
                  <a:pt x="18166" y="105246"/>
                  <a:pt x="0" y="0"/>
                </a:cubicBezTo>
                <a:close/>
              </a:path>
              <a:path w="1819564" h="646331" stroke="0" extrusionOk="0">
                <a:moveTo>
                  <a:pt x="0" y="0"/>
                </a:moveTo>
                <a:cubicBezTo>
                  <a:pt x="182321" y="-41094"/>
                  <a:pt x="207329" y="46034"/>
                  <a:pt x="400304" y="0"/>
                </a:cubicBezTo>
                <a:cubicBezTo>
                  <a:pt x="593279" y="-46034"/>
                  <a:pt x="720328" y="36131"/>
                  <a:pt x="800608" y="0"/>
                </a:cubicBezTo>
                <a:cubicBezTo>
                  <a:pt x="880888" y="-36131"/>
                  <a:pt x="1044291" y="28755"/>
                  <a:pt x="1273695" y="0"/>
                </a:cubicBezTo>
                <a:cubicBezTo>
                  <a:pt x="1503099" y="-28755"/>
                  <a:pt x="1704369" y="2373"/>
                  <a:pt x="1819564" y="0"/>
                </a:cubicBezTo>
                <a:cubicBezTo>
                  <a:pt x="1830943" y="129373"/>
                  <a:pt x="1792131" y="167487"/>
                  <a:pt x="1819564" y="310239"/>
                </a:cubicBezTo>
                <a:cubicBezTo>
                  <a:pt x="1846997" y="452991"/>
                  <a:pt x="1803053" y="491151"/>
                  <a:pt x="1819564" y="646331"/>
                </a:cubicBezTo>
                <a:cubicBezTo>
                  <a:pt x="1637349" y="688050"/>
                  <a:pt x="1581933" y="645734"/>
                  <a:pt x="1401064" y="646331"/>
                </a:cubicBezTo>
                <a:cubicBezTo>
                  <a:pt x="1220195" y="646928"/>
                  <a:pt x="1056143" y="625627"/>
                  <a:pt x="909782" y="646331"/>
                </a:cubicBezTo>
                <a:cubicBezTo>
                  <a:pt x="763421" y="667035"/>
                  <a:pt x="557089" y="609560"/>
                  <a:pt x="454891" y="646331"/>
                </a:cubicBezTo>
                <a:cubicBezTo>
                  <a:pt x="352693" y="683102"/>
                  <a:pt x="191402" y="612886"/>
                  <a:pt x="0" y="646331"/>
                </a:cubicBezTo>
                <a:cubicBezTo>
                  <a:pt x="-1813" y="533329"/>
                  <a:pt x="8516" y="414298"/>
                  <a:pt x="0" y="342555"/>
                </a:cubicBezTo>
                <a:cubicBezTo>
                  <a:pt x="-8516" y="270812"/>
                  <a:pt x="3734" y="8729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237147491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300">
                <a:latin typeface="휴먼모음T" panose="02030504000101010101" pitchFamily="18" charset="-127"/>
                <a:ea typeface="휴먼모음T" panose="02030504000101010101" pitchFamily="18" charset="-127"/>
              </a:rPr>
              <a:t>짝짝</a:t>
            </a:r>
            <a:endParaRPr lang="ko-KR" altLang="en-US" sz="3600" spc="-3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F22E569-CF0E-4723-9115-5864CC24932E}"/>
              </a:ext>
            </a:extLst>
          </p:cNvPr>
          <p:cNvSpPr txBox="1"/>
          <p:nvPr/>
        </p:nvSpPr>
        <p:spPr>
          <a:xfrm>
            <a:off x="4710546" y="2571751"/>
            <a:ext cx="1819564" cy="646331"/>
          </a:xfrm>
          <a:custGeom>
            <a:avLst/>
            <a:gdLst>
              <a:gd name="connsiteX0" fmla="*/ 0 w 1819564"/>
              <a:gd name="connsiteY0" fmla="*/ 0 h 646331"/>
              <a:gd name="connsiteX1" fmla="*/ 454891 w 1819564"/>
              <a:gd name="connsiteY1" fmla="*/ 0 h 646331"/>
              <a:gd name="connsiteX2" fmla="*/ 927978 w 1819564"/>
              <a:gd name="connsiteY2" fmla="*/ 0 h 646331"/>
              <a:gd name="connsiteX3" fmla="*/ 1328282 w 1819564"/>
              <a:gd name="connsiteY3" fmla="*/ 0 h 646331"/>
              <a:gd name="connsiteX4" fmla="*/ 1819564 w 1819564"/>
              <a:gd name="connsiteY4" fmla="*/ 0 h 646331"/>
              <a:gd name="connsiteX5" fmla="*/ 1819564 w 1819564"/>
              <a:gd name="connsiteY5" fmla="*/ 316702 h 646331"/>
              <a:gd name="connsiteX6" fmla="*/ 1819564 w 1819564"/>
              <a:gd name="connsiteY6" fmla="*/ 646331 h 646331"/>
              <a:gd name="connsiteX7" fmla="*/ 1364673 w 1819564"/>
              <a:gd name="connsiteY7" fmla="*/ 646331 h 646331"/>
              <a:gd name="connsiteX8" fmla="*/ 927978 w 1819564"/>
              <a:gd name="connsiteY8" fmla="*/ 646331 h 646331"/>
              <a:gd name="connsiteX9" fmla="*/ 436695 w 1819564"/>
              <a:gd name="connsiteY9" fmla="*/ 646331 h 646331"/>
              <a:gd name="connsiteX10" fmla="*/ 0 w 1819564"/>
              <a:gd name="connsiteY10" fmla="*/ 646331 h 646331"/>
              <a:gd name="connsiteX11" fmla="*/ 0 w 1819564"/>
              <a:gd name="connsiteY11" fmla="*/ 336092 h 646331"/>
              <a:gd name="connsiteX12" fmla="*/ 0 w 1819564"/>
              <a:gd name="connsiteY12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19564" h="646331" fill="none" extrusionOk="0">
                <a:moveTo>
                  <a:pt x="0" y="0"/>
                </a:moveTo>
                <a:cubicBezTo>
                  <a:pt x="154936" y="-12821"/>
                  <a:pt x="236915" y="24196"/>
                  <a:pt x="454891" y="0"/>
                </a:cubicBezTo>
                <a:cubicBezTo>
                  <a:pt x="672867" y="-24196"/>
                  <a:pt x="713214" y="11336"/>
                  <a:pt x="927978" y="0"/>
                </a:cubicBezTo>
                <a:cubicBezTo>
                  <a:pt x="1142742" y="-11336"/>
                  <a:pt x="1246387" y="20161"/>
                  <a:pt x="1328282" y="0"/>
                </a:cubicBezTo>
                <a:cubicBezTo>
                  <a:pt x="1410177" y="-20161"/>
                  <a:pt x="1658285" y="53911"/>
                  <a:pt x="1819564" y="0"/>
                </a:cubicBezTo>
                <a:cubicBezTo>
                  <a:pt x="1831591" y="91136"/>
                  <a:pt x="1797843" y="253312"/>
                  <a:pt x="1819564" y="316702"/>
                </a:cubicBezTo>
                <a:cubicBezTo>
                  <a:pt x="1841285" y="380092"/>
                  <a:pt x="1782156" y="493901"/>
                  <a:pt x="1819564" y="646331"/>
                </a:cubicBezTo>
                <a:cubicBezTo>
                  <a:pt x="1638507" y="656697"/>
                  <a:pt x="1549997" y="595665"/>
                  <a:pt x="1364673" y="646331"/>
                </a:cubicBezTo>
                <a:cubicBezTo>
                  <a:pt x="1179349" y="696997"/>
                  <a:pt x="1109115" y="615173"/>
                  <a:pt x="927978" y="646331"/>
                </a:cubicBezTo>
                <a:cubicBezTo>
                  <a:pt x="746842" y="677489"/>
                  <a:pt x="611775" y="615862"/>
                  <a:pt x="436695" y="646331"/>
                </a:cubicBezTo>
                <a:cubicBezTo>
                  <a:pt x="261615" y="676800"/>
                  <a:pt x="199699" y="616880"/>
                  <a:pt x="0" y="646331"/>
                </a:cubicBezTo>
                <a:cubicBezTo>
                  <a:pt x="-27994" y="527449"/>
                  <a:pt x="1075" y="430360"/>
                  <a:pt x="0" y="336092"/>
                </a:cubicBezTo>
                <a:cubicBezTo>
                  <a:pt x="-1075" y="241824"/>
                  <a:pt x="18166" y="105246"/>
                  <a:pt x="0" y="0"/>
                </a:cubicBezTo>
                <a:close/>
              </a:path>
              <a:path w="1819564" h="646331" stroke="0" extrusionOk="0">
                <a:moveTo>
                  <a:pt x="0" y="0"/>
                </a:moveTo>
                <a:cubicBezTo>
                  <a:pt x="182321" y="-41094"/>
                  <a:pt x="207329" y="46034"/>
                  <a:pt x="400304" y="0"/>
                </a:cubicBezTo>
                <a:cubicBezTo>
                  <a:pt x="593279" y="-46034"/>
                  <a:pt x="720328" y="36131"/>
                  <a:pt x="800608" y="0"/>
                </a:cubicBezTo>
                <a:cubicBezTo>
                  <a:pt x="880888" y="-36131"/>
                  <a:pt x="1044291" y="28755"/>
                  <a:pt x="1273695" y="0"/>
                </a:cubicBezTo>
                <a:cubicBezTo>
                  <a:pt x="1503099" y="-28755"/>
                  <a:pt x="1704369" y="2373"/>
                  <a:pt x="1819564" y="0"/>
                </a:cubicBezTo>
                <a:cubicBezTo>
                  <a:pt x="1830943" y="129373"/>
                  <a:pt x="1792131" y="167487"/>
                  <a:pt x="1819564" y="310239"/>
                </a:cubicBezTo>
                <a:cubicBezTo>
                  <a:pt x="1846997" y="452991"/>
                  <a:pt x="1803053" y="491151"/>
                  <a:pt x="1819564" y="646331"/>
                </a:cubicBezTo>
                <a:cubicBezTo>
                  <a:pt x="1637349" y="688050"/>
                  <a:pt x="1581933" y="645734"/>
                  <a:pt x="1401064" y="646331"/>
                </a:cubicBezTo>
                <a:cubicBezTo>
                  <a:pt x="1220195" y="646928"/>
                  <a:pt x="1056143" y="625627"/>
                  <a:pt x="909782" y="646331"/>
                </a:cubicBezTo>
                <a:cubicBezTo>
                  <a:pt x="763421" y="667035"/>
                  <a:pt x="557089" y="609560"/>
                  <a:pt x="454891" y="646331"/>
                </a:cubicBezTo>
                <a:cubicBezTo>
                  <a:pt x="352693" y="683102"/>
                  <a:pt x="191402" y="612886"/>
                  <a:pt x="0" y="646331"/>
                </a:cubicBezTo>
                <a:cubicBezTo>
                  <a:pt x="-1813" y="533329"/>
                  <a:pt x="8516" y="414298"/>
                  <a:pt x="0" y="342555"/>
                </a:cubicBezTo>
                <a:cubicBezTo>
                  <a:pt x="-8516" y="270812"/>
                  <a:pt x="3734" y="8729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237147491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300">
                <a:latin typeface="휴먼모음T" panose="02030504000101010101" pitchFamily="18" charset="-127"/>
                <a:ea typeface="휴먼모음T" panose="02030504000101010101" pitchFamily="18" charset="-127"/>
              </a:rPr>
              <a:t>으쓱으쓱</a:t>
            </a:r>
            <a:endParaRPr lang="ko-KR" altLang="en-US" sz="3600" spc="-3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B0199C6-47F9-4519-97E7-3FF146F3C1CE}"/>
              </a:ext>
            </a:extLst>
          </p:cNvPr>
          <p:cNvSpPr txBox="1"/>
          <p:nvPr/>
        </p:nvSpPr>
        <p:spPr>
          <a:xfrm>
            <a:off x="6844146" y="2571750"/>
            <a:ext cx="1819564" cy="646331"/>
          </a:xfrm>
          <a:custGeom>
            <a:avLst/>
            <a:gdLst>
              <a:gd name="connsiteX0" fmla="*/ 0 w 1819564"/>
              <a:gd name="connsiteY0" fmla="*/ 0 h 646331"/>
              <a:gd name="connsiteX1" fmla="*/ 454891 w 1819564"/>
              <a:gd name="connsiteY1" fmla="*/ 0 h 646331"/>
              <a:gd name="connsiteX2" fmla="*/ 927978 w 1819564"/>
              <a:gd name="connsiteY2" fmla="*/ 0 h 646331"/>
              <a:gd name="connsiteX3" fmla="*/ 1328282 w 1819564"/>
              <a:gd name="connsiteY3" fmla="*/ 0 h 646331"/>
              <a:gd name="connsiteX4" fmla="*/ 1819564 w 1819564"/>
              <a:gd name="connsiteY4" fmla="*/ 0 h 646331"/>
              <a:gd name="connsiteX5" fmla="*/ 1819564 w 1819564"/>
              <a:gd name="connsiteY5" fmla="*/ 316702 h 646331"/>
              <a:gd name="connsiteX6" fmla="*/ 1819564 w 1819564"/>
              <a:gd name="connsiteY6" fmla="*/ 646331 h 646331"/>
              <a:gd name="connsiteX7" fmla="*/ 1364673 w 1819564"/>
              <a:gd name="connsiteY7" fmla="*/ 646331 h 646331"/>
              <a:gd name="connsiteX8" fmla="*/ 927978 w 1819564"/>
              <a:gd name="connsiteY8" fmla="*/ 646331 h 646331"/>
              <a:gd name="connsiteX9" fmla="*/ 436695 w 1819564"/>
              <a:gd name="connsiteY9" fmla="*/ 646331 h 646331"/>
              <a:gd name="connsiteX10" fmla="*/ 0 w 1819564"/>
              <a:gd name="connsiteY10" fmla="*/ 646331 h 646331"/>
              <a:gd name="connsiteX11" fmla="*/ 0 w 1819564"/>
              <a:gd name="connsiteY11" fmla="*/ 336092 h 646331"/>
              <a:gd name="connsiteX12" fmla="*/ 0 w 1819564"/>
              <a:gd name="connsiteY12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19564" h="646331" fill="none" extrusionOk="0">
                <a:moveTo>
                  <a:pt x="0" y="0"/>
                </a:moveTo>
                <a:cubicBezTo>
                  <a:pt x="154936" y="-12821"/>
                  <a:pt x="236915" y="24196"/>
                  <a:pt x="454891" y="0"/>
                </a:cubicBezTo>
                <a:cubicBezTo>
                  <a:pt x="672867" y="-24196"/>
                  <a:pt x="713214" y="11336"/>
                  <a:pt x="927978" y="0"/>
                </a:cubicBezTo>
                <a:cubicBezTo>
                  <a:pt x="1142742" y="-11336"/>
                  <a:pt x="1246387" y="20161"/>
                  <a:pt x="1328282" y="0"/>
                </a:cubicBezTo>
                <a:cubicBezTo>
                  <a:pt x="1410177" y="-20161"/>
                  <a:pt x="1658285" y="53911"/>
                  <a:pt x="1819564" y="0"/>
                </a:cubicBezTo>
                <a:cubicBezTo>
                  <a:pt x="1831591" y="91136"/>
                  <a:pt x="1797843" y="253312"/>
                  <a:pt x="1819564" y="316702"/>
                </a:cubicBezTo>
                <a:cubicBezTo>
                  <a:pt x="1841285" y="380092"/>
                  <a:pt x="1782156" y="493901"/>
                  <a:pt x="1819564" y="646331"/>
                </a:cubicBezTo>
                <a:cubicBezTo>
                  <a:pt x="1638507" y="656697"/>
                  <a:pt x="1549997" y="595665"/>
                  <a:pt x="1364673" y="646331"/>
                </a:cubicBezTo>
                <a:cubicBezTo>
                  <a:pt x="1179349" y="696997"/>
                  <a:pt x="1109115" y="615173"/>
                  <a:pt x="927978" y="646331"/>
                </a:cubicBezTo>
                <a:cubicBezTo>
                  <a:pt x="746842" y="677489"/>
                  <a:pt x="611775" y="615862"/>
                  <a:pt x="436695" y="646331"/>
                </a:cubicBezTo>
                <a:cubicBezTo>
                  <a:pt x="261615" y="676800"/>
                  <a:pt x="199699" y="616880"/>
                  <a:pt x="0" y="646331"/>
                </a:cubicBezTo>
                <a:cubicBezTo>
                  <a:pt x="-27994" y="527449"/>
                  <a:pt x="1075" y="430360"/>
                  <a:pt x="0" y="336092"/>
                </a:cubicBezTo>
                <a:cubicBezTo>
                  <a:pt x="-1075" y="241824"/>
                  <a:pt x="18166" y="105246"/>
                  <a:pt x="0" y="0"/>
                </a:cubicBezTo>
                <a:close/>
              </a:path>
              <a:path w="1819564" h="646331" stroke="0" extrusionOk="0">
                <a:moveTo>
                  <a:pt x="0" y="0"/>
                </a:moveTo>
                <a:cubicBezTo>
                  <a:pt x="182321" y="-41094"/>
                  <a:pt x="207329" y="46034"/>
                  <a:pt x="400304" y="0"/>
                </a:cubicBezTo>
                <a:cubicBezTo>
                  <a:pt x="593279" y="-46034"/>
                  <a:pt x="720328" y="36131"/>
                  <a:pt x="800608" y="0"/>
                </a:cubicBezTo>
                <a:cubicBezTo>
                  <a:pt x="880888" y="-36131"/>
                  <a:pt x="1044291" y="28755"/>
                  <a:pt x="1273695" y="0"/>
                </a:cubicBezTo>
                <a:cubicBezTo>
                  <a:pt x="1503099" y="-28755"/>
                  <a:pt x="1704369" y="2373"/>
                  <a:pt x="1819564" y="0"/>
                </a:cubicBezTo>
                <a:cubicBezTo>
                  <a:pt x="1830943" y="129373"/>
                  <a:pt x="1792131" y="167487"/>
                  <a:pt x="1819564" y="310239"/>
                </a:cubicBezTo>
                <a:cubicBezTo>
                  <a:pt x="1846997" y="452991"/>
                  <a:pt x="1803053" y="491151"/>
                  <a:pt x="1819564" y="646331"/>
                </a:cubicBezTo>
                <a:cubicBezTo>
                  <a:pt x="1637349" y="688050"/>
                  <a:pt x="1581933" y="645734"/>
                  <a:pt x="1401064" y="646331"/>
                </a:cubicBezTo>
                <a:cubicBezTo>
                  <a:pt x="1220195" y="646928"/>
                  <a:pt x="1056143" y="625627"/>
                  <a:pt x="909782" y="646331"/>
                </a:cubicBezTo>
                <a:cubicBezTo>
                  <a:pt x="763421" y="667035"/>
                  <a:pt x="557089" y="609560"/>
                  <a:pt x="454891" y="646331"/>
                </a:cubicBezTo>
                <a:cubicBezTo>
                  <a:pt x="352693" y="683102"/>
                  <a:pt x="191402" y="612886"/>
                  <a:pt x="0" y="646331"/>
                </a:cubicBezTo>
                <a:cubicBezTo>
                  <a:pt x="-1813" y="533329"/>
                  <a:pt x="8516" y="414298"/>
                  <a:pt x="0" y="342555"/>
                </a:cubicBezTo>
                <a:cubicBezTo>
                  <a:pt x="-8516" y="270812"/>
                  <a:pt x="3734" y="8729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237147491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3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빙글빙글</a:t>
            </a:r>
          </a:p>
        </p:txBody>
      </p:sp>
    </p:spTree>
    <p:extLst>
      <p:ext uri="{BB962C8B-B14F-4D97-AF65-F5344CB8AC3E}">
        <p14:creationId xmlns:p14="http://schemas.microsoft.com/office/powerpoint/2010/main" val="12226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노랫말과 어울리는 동작하기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sp>
        <p:nvSpPr>
          <p:cNvPr id="9" name="말풍선: 모서리가 둥근 사각형 14">
            <a:extLst>
              <a:ext uri="{FF2B5EF4-FFF2-40B4-BE49-F238E27FC236}">
                <a16:creationId xmlns:a16="http://schemas.microsoft.com/office/drawing/2014/main" xmlns="" id="{41895986-964D-400C-A070-70284BC2B0A0}"/>
              </a:ext>
            </a:extLst>
          </p:cNvPr>
          <p:cNvSpPr/>
          <p:nvPr/>
        </p:nvSpPr>
        <p:spPr>
          <a:xfrm flipH="1">
            <a:off x="1327698" y="1612674"/>
            <a:ext cx="3730624" cy="1550946"/>
          </a:xfrm>
          <a:custGeom>
            <a:avLst/>
            <a:gdLst>
              <a:gd name="connsiteX0" fmla="*/ 0 w 3730624"/>
              <a:gd name="connsiteY0" fmla="*/ 258496 h 1550946"/>
              <a:gd name="connsiteX1" fmla="*/ 258496 w 3730624"/>
              <a:gd name="connsiteY1" fmla="*/ 0 h 1550946"/>
              <a:gd name="connsiteX2" fmla="*/ 621771 w 3730624"/>
              <a:gd name="connsiteY2" fmla="*/ 0 h 1550946"/>
              <a:gd name="connsiteX3" fmla="*/ 621771 w 3730624"/>
              <a:gd name="connsiteY3" fmla="*/ 0 h 1550946"/>
              <a:gd name="connsiteX4" fmla="*/ 1078772 w 3730624"/>
              <a:gd name="connsiteY4" fmla="*/ 0 h 1550946"/>
              <a:gd name="connsiteX5" fmla="*/ 1554427 w 3730624"/>
              <a:gd name="connsiteY5" fmla="*/ 0 h 1550946"/>
              <a:gd name="connsiteX6" fmla="*/ 2136130 w 3730624"/>
              <a:gd name="connsiteY6" fmla="*/ 0 h 1550946"/>
              <a:gd name="connsiteX7" fmla="*/ 2756186 w 3730624"/>
              <a:gd name="connsiteY7" fmla="*/ 0 h 1550946"/>
              <a:gd name="connsiteX8" fmla="*/ 3472128 w 3730624"/>
              <a:gd name="connsiteY8" fmla="*/ 0 h 1550946"/>
              <a:gd name="connsiteX9" fmla="*/ 3730624 w 3730624"/>
              <a:gd name="connsiteY9" fmla="*/ 258496 h 1550946"/>
              <a:gd name="connsiteX10" fmla="*/ 3730624 w 3730624"/>
              <a:gd name="connsiteY10" fmla="*/ 904719 h 1550946"/>
              <a:gd name="connsiteX11" fmla="*/ 3730624 w 3730624"/>
              <a:gd name="connsiteY11" fmla="*/ 904719 h 1550946"/>
              <a:gd name="connsiteX12" fmla="*/ 3730624 w 3730624"/>
              <a:gd name="connsiteY12" fmla="*/ 1292455 h 1550946"/>
              <a:gd name="connsiteX13" fmla="*/ 3730624 w 3730624"/>
              <a:gd name="connsiteY13" fmla="*/ 1292450 h 1550946"/>
              <a:gd name="connsiteX14" fmla="*/ 3472128 w 3730624"/>
              <a:gd name="connsiteY14" fmla="*/ 1550946 h 1550946"/>
              <a:gd name="connsiteX15" fmla="*/ 2794540 w 3730624"/>
              <a:gd name="connsiteY15" fmla="*/ 1550946 h 1550946"/>
              <a:gd name="connsiteX16" fmla="*/ 2155307 w 3730624"/>
              <a:gd name="connsiteY16" fmla="*/ 1550946 h 1550946"/>
              <a:gd name="connsiteX17" fmla="*/ 1554427 w 3730624"/>
              <a:gd name="connsiteY17" fmla="*/ 1550946 h 1550946"/>
              <a:gd name="connsiteX18" fmla="*/ 943178 w 3730624"/>
              <a:gd name="connsiteY18" fmla="*/ 1769123 h 1550946"/>
              <a:gd name="connsiteX19" fmla="*/ 280991 w 3730624"/>
              <a:gd name="connsiteY19" fmla="*/ 2005482 h 1550946"/>
              <a:gd name="connsiteX20" fmla="*/ 621771 w 3730624"/>
              <a:gd name="connsiteY20" fmla="*/ 1550946 h 1550946"/>
              <a:gd name="connsiteX21" fmla="*/ 258496 w 3730624"/>
              <a:gd name="connsiteY21" fmla="*/ 1550946 h 1550946"/>
              <a:gd name="connsiteX22" fmla="*/ 0 w 3730624"/>
              <a:gd name="connsiteY22" fmla="*/ 1292450 h 1550946"/>
              <a:gd name="connsiteX23" fmla="*/ 0 w 3730624"/>
              <a:gd name="connsiteY23" fmla="*/ 1292455 h 1550946"/>
              <a:gd name="connsiteX24" fmla="*/ 0 w 3730624"/>
              <a:gd name="connsiteY24" fmla="*/ 904719 h 1550946"/>
              <a:gd name="connsiteX25" fmla="*/ 0 w 3730624"/>
              <a:gd name="connsiteY25" fmla="*/ 904719 h 1550946"/>
              <a:gd name="connsiteX26" fmla="*/ 0 w 3730624"/>
              <a:gd name="connsiteY26" fmla="*/ 258496 h 155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730624" h="1550946" fill="none" extrusionOk="0">
                <a:moveTo>
                  <a:pt x="0" y="258496"/>
                </a:moveTo>
                <a:cubicBezTo>
                  <a:pt x="-1778" y="105981"/>
                  <a:pt x="121499" y="8302"/>
                  <a:pt x="258496" y="0"/>
                </a:cubicBezTo>
                <a:cubicBezTo>
                  <a:pt x="395062" y="4691"/>
                  <a:pt x="477321" y="-11659"/>
                  <a:pt x="621771" y="0"/>
                </a:cubicBezTo>
                <a:lnTo>
                  <a:pt x="621771" y="0"/>
                </a:lnTo>
                <a:cubicBezTo>
                  <a:pt x="817343" y="20179"/>
                  <a:pt x="912697" y="-16550"/>
                  <a:pt x="1078772" y="0"/>
                </a:cubicBezTo>
                <a:cubicBezTo>
                  <a:pt x="1244847" y="16550"/>
                  <a:pt x="1383225" y="12751"/>
                  <a:pt x="1554427" y="0"/>
                </a:cubicBezTo>
                <a:cubicBezTo>
                  <a:pt x="1693197" y="-16460"/>
                  <a:pt x="1870970" y="24580"/>
                  <a:pt x="2136130" y="0"/>
                </a:cubicBezTo>
                <a:cubicBezTo>
                  <a:pt x="2401290" y="-24580"/>
                  <a:pt x="2568625" y="21888"/>
                  <a:pt x="2756186" y="0"/>
                </a:cubicBezTo>
                <a:cubicBezTo>
                  <a:pt x="2943747" y="-21888"/>
                  <a:pt x="3230306" y="4478"/>
                  <a:pt x="3472128" y="0"/>
                </a:cubicBezTo>
                <a:cubicBezTo>
                  <a:pt x="3621840" y="-11701"/>
                  <a:pt x="3726954" y="132090"/>
                  <a:pt x="3730624" y="258496"/>
                </a:cubicBezTo>
                <a:cubicBezTo>
                  <a:pt x="3715040" y="538306"/>
                  <a:pt x="3725001" y="616077"/>
                  <a:pt x="3730624" y="904719"/>
                </a:cubicBezTo>
                <a:lnTo>
                  <a:pt x="3730624" y="904719"/>
                </a:lnTo>
                <a:cubicBezTo>
                  <a:pt x="3735136" y="982681"/>
                  <a:pt x="3742095" y="1157090"/>
                  <a:pt x="3730624" y="1292455"/>
                </a:cubicBezTo>
                <a:lnTo>
                  <a:pt x="3730624" y="1292450"/>
                </a:lnTo>
                <a:cubicBezTo>
                  <a:pt x="3727961" y="1437421"/>
                  <a:pt x="3621741" y="1551929"/>
                  <a:pt x="3472128" y="1550946"/>
                </a:cubicBezTo>
                <a:cubicBezTo>
                  <a:pt x="3137933" y="1572706"/>
                  <a:pt x="3114997" y="1542413"/>
                  <a:pt x="2794540" y="1550946"/>
                </a:cubicBezTo>
                <a:cubicBezTo>
                  <a:pt x="2474083" y="1559479"/>
                  <a:pt x="2355893" y="1561508"/>
                  <a:pt x="2155307" y="1550946"/>
                </a:cubicBezTo>
                <a:cubicBezTo>
                  <a:pt x="1954721" y="1540384"/>
                  <a:pt x="1840634" y="1542346"/>
                  <a:pt x="1554427" y="1550946"/>
                </a:cubicBezTo>
                <a:cubicBezTo>
                  <a:pt x="1430562" y="1614213"/>
                  <a:pt x="1143475" y="1730522"/>
                  <a:pt x="943178" y="1769123"/>
                </a:cubicBezTo>
                <a:cubicBezTo>
                  <a:pt x="742881" y="1807724"/>
                  <a:pt x="474080" y="1955239"/>
                  <a:pt x="280991" y="2005482"/>
                </a:cubicBezTo>
                <a:cubicBezTo>
                  <a:pt x="408724" y="1806052"/>
                  <a:pt x="497557" y="1743208"/>
                  <a:pt x="621771" y="1550946"/>
                </a:cubicBezTo>
                <a:cubicBezTo>
                  <a:pt x="508768" y="1553710"/>
                  <a:pt x="417396" y="1547849"/>
                  <a:pt x="258496" y="1550946"/>
                </a:cubicBezTo>
                <a:cubicBezTo>
                  <a:pt x="111355" y="1533046"/>
                  <a:pt x="13974" y="1441810"/>
                  <a:pt x="0" y="1292450"/>
                </a:cubicBezTo>
                <a:lnTo>
                  <a:pt x="0" y="1292455"/>
                </a:lnTo>
                <a:cubicBezTo>
                  <a:pt x="14129" y="1209212"/>
                  <a:pt x="-11799" y="1023657"/>
                  <a:pt x="0" y="904719"/>
                </a:cubicBezTo>
                <a:lnTo>
                  <a:pt x="0" y="904719"/>
                </a:lnTo>
                <a:cubicBezTo>
                  <a:pt x="13334" y="639853"/>
                  <a:pt x="-5483" y="406235"/>
                  <a:pt x="0" y="258496"/>
                </a:cubicBezTo>
                <a:close/>
              </a:path>
              <a:path w="3730624" h="1550946" stroke="0" extrusionOk="0">
                <a:moveTo>
                  <a:pt x="0" y="258496"/>
                </a:moveTo>
                <a:cubicBezTo>
                  <a:pt x="2264" y="104279"/>
                  <a:pt x="137985" y="9610"/>
                  <a:pt x="258496" y="0"/>
                </a:cubicBezTo>
                <a:cubicBezTo>
                  <a:pt x="331884" y="-14937"/>
                  <a:pt x="468761" y="-15835"/>
                  <a:pt x="621771" y="0"/>
                </a:cubicBezTo>
                <a:lnTo>
                  <a:pt x="621771" y="0"/>
                </a:lnTo>
                <a:cubicBezTo>
                  <a:pt x="732098" y="22607"/>
                  <a:pt x="1002531" y="23264"/>
                  <a:pt x="1106752" y="0"/>
                </a:cubicBezTo>
                <a:cubicBezTo>
                  <a:pt x="1210973" y="-23264"/>
                  <a:pt x="1411038" y="19891"/>
                  <a:pt x="1554427" y="0"/>
                </a:cubicBezTo>
                <a:cubicBezTo>
                  <a:pt x="1742533" y="-15856"/>
                  <a:pt x="1887100" y="-2962"/>
                  <a:pt x="2174484" y="0"/>
                </a:cubicBezTo>
                <a:cubicBezTo>
                  <a:pt x="2461868" y="2962"/>
                  <a:pt x="2483011" y="7616"/>
                  <a:pt x="2775363" y="0"/>
                </a:cubicBezTo>
                <a:cubicBezTo>
                  <a:pt x="3067715" y="-7616"/>
                  <a:pt x="3183906" y="8276"/>
                  <a:pt x="3472128" y="0"/>
                </a:cubicBezTo>
                <a:cubicBezTo>
                  <a:pt x="3639598" y="-19071"/>
                  <a:pt x="3733579" y="107587"/>
                  <a:pt x="3730624" y="258496"/>
                </a:cubicBezTo>
                <a:cubicBezTo>
                  <a:pt x="3699324" y="462085"/>
                  <a:pt x="3716803" y="730932"/>
                  <a:pt x="3730624" y="904719"/>
                </a:cubicBezTo>
                <a:lnTo>
                  <a:pt x="3730624" y="904719"/>
                </a:lnTo>
                <a:cubicBezTo>
                  <a:pt x="3731883" y="1052881"/>
                  <a:pt x="3720229" y="1149659"/>
                  <a:pt x="3730624" y="1292455"/>
                </a:cubicBezTo>
                <a:lnTo>
                  <a:pt x="3730624" y="1292450"/>
                </a:lnTo>
                <a:cubicBezTo>
                  <a:pt x="3745134" y="1439703"/>
                  <a:pt x="3591084" y="1538078"/>
                  <a:pt x="3472128" y="1550946"/>
                </a:cubicBezTo>
                <a:cubicBezTo>
                  <a:pt x="3228741" y="1553754"/>
                  <a:pt x="2965173" y="1550661"/>
                  <a:pt x="2813717" y="1550946"/>
                </a:cubicBezTo>
                <a:cubicBezTo>
                  <a:pt x="2662261" y="1551231"/>
                  <a:pt x="2463811" y="1568405"/>
                  <a:pt x="2193661" y="1550946"/>
                </a:cubicBezTo>
                <a:cubicBezTo>
                  <a:pt x="1923511" y="1533487"/>
                  <a:pt x="1828623" y="1548519"/>
                  <a:pt x="1554427" y="1550946"/>
                </a:cubicBezTo>
                <a:cubicBezTo>
                  <a:pt x="1250122" y="1661590"/>
                  <a:pt x="1080907" y="1711079"/>
                  <a:pt x="904975" y="1782759"/>
                </a:cubicBezTo>
                <a:cubicBezTo>
                  <a:pt x="729043" y="1854439"/>
                  <a:pt x="544128" y="1920566"/>
                  <a:pt x="280991" y="2005482"/>
                </a:cubicBezTo>
                <a:cubicBezTo>
                  <a:pt x="432944" y="1775481"/>
                  <a:pt x="517719" y="1642685"/>
                  <a:pt x="621771" y="1550946"/>
                </a:cubicBezTo>
                <a:cubicBezTo>
                  <a:pt x="499286" y="1549385"/>
                  <a:pt x="343868" y="1556346"/>
                  <a:pt x="258496" y="1550946"/>
                </a:cubicBezTo>
                <a:cubicBezTo>
                  <a:pt x="120253" y="1562933"/>
                  <a:pt x="-14068" y="1404617"/>
                  <a:pt x="0" y="1292450"/>
                </a:cubicBezTo>
                <a:lnTo>
                  <a:pt x="0" y="1292455"/>
                </a:lnTo>
                <a:cubicBezTo>
                  <a:pt x="8025" y="1131544"/>
                  <a:pt x="18916" y="1031768"/>
                  <a:pt x="0" y="904719"/>
                </a:cubicBezTo>
                <a:lnTo>
                  <a:pt x="0" y="904719"/>
                </a:lnTo>
                <a:cubicBezTo>
                  <a:pt x="-22988" y="684349"/>
                  <a:pt x="26739" y="452250"/>
                  <a:pt x="0" y="25849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C00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 말들이 나올 때 </a:t>
            </a:r>
            <a:endParaRPr lang="en-US" altLang="ko-KR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장승이 어떤 동작을 하면 좋을까요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CE2F891B-2A40-4B47-899E-906904E1F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905" y="2305628"/>
            <a:ext cx="2220481" cy="248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57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노랫말과 어울리는 동작하기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sp>
        <p:nvSpPr>
          <p:cNvPr id="9" name="말풍선: 모서리가 둥근 사각형 14">
            <a:extLst>
              <a:ext uri="{FF2B5EF4-FFF2-40B4-BE49-F238E27FC236}">
                <a16:creationId xmlns:a16="http://schemas.microsoft.com/office/drawing/2014/main" xmlns="" id="{41895986-964D-400C-A070-70284BC2B0A0}"/>
              </a:ext>
            </a:extLst>
          </p:cNvPr>
          <p:cNvSpPr/>
          <p:nvPr/>
        </p:nvSpPr>
        <p:spPr>
          <a:xfrm flipH="1">
            <a:off x="1093028" y="1575297"/>
            <a:ext cx="2921029" cy="1550946"/>
          </a:xfrm>
          <a:custGeom>
            <a:avLst/>
            <a:gdLst>
              <a:gd name="connsiteX0" fmla="*/ 0 w 2921029"/>
              <a:gd name="connsiteY0" fmla="*/ 258496 h 1550946"/>
              <a:gd name="connsiteX1" fmla="*/ 258496 w 2921029"/>
              <a:gd name="connsiteY1" fmla="*/ 0 h 1550946"/>
              <a:gd name="connsiteX2" fmla="*/ 486838 w 2921029"/>
              <a:gd name="connsiteY2" fmla="*/ 0 h 1550946"/>
              <a:gd name="connsiteX3" fmla="*/ 486838 w 2921029"/>
              <a:gd name="connsiteY3" fmla="*/ 0 h 1550946"/>
              <a:gd name="connsiteX4" fmla="*/ 844664 w 2921029"/>
              <a:gd name="connsiteY4" fmla="*/ 0 h 1550946"/>
              <a:gd name="connsiteX5" fmla="*/ 1217095 w 2921029"/>
              <a:gd name="connsiteY5" fmla="*/ 0 h 1550946"/>
              <a:gd name="connsiteX6" fmla="*/ 1655545 w 2921029"/>
              <a:gd name="connsiteY6" fmla="*/ 0 h 1550946"/>
              <a:gd name="connsiteX7" fmla="*/ 2122903 w 2921029"/>
              <a:gd name="connsiteY7" fmla="*/ 0 h 1550946"/>
              <a:gd name="connsiteX8" fmla="*/ 2662533 w 2921029"/>
              <a:gd name="connsiteY8" fmla="*/ 0 h 1550946"/>
              <a:gd name="connsiteX9" fmla="*/ 2921029 w 2921029"/>
              <a:gd name="connsiteY9" fmla="*/ 258496 h 1550946"/>
              <a:gd name="connsiteX10" fmla="*/ 2921029 w 2921029"/>
              <a:gd name="connsiteY10" fmla="*/ 904719 h 1550946"/>
              <a:gd name="connsiteX11" fmla="*/ 2921029 w 2921029"/>
              <a:gd name="connsiteY11" fmla="*/ 904719 h 1550946"/>
              <a:gd name="connsiteX12" fmla="*/ 2921029 w 2921029"/>
              <a:gd name="connsiteY12" fmla="*/ 1292455 h 1550946"/>
              <a:gd name="connsiteX13" fmla="*/ 2921029 w 2921029"/>
              <a:gd name="connsiteY13" fmla="*/ 1292450 h 1550946"/>
              <a:gd name="connsiteX14" fmla="*/ 2662533 w 2921029"/>
              <a:gd name="connsiteY14" fmla="*/ 1550946 h 1550946"/>
              <a:gd name="connsiteX15" fmla="*/ 2151812 w 2921029"/>
              <a:gd name="connsiteY15" fmla="*/ 1550946 h 1550946"/>
              <a:gd name="connsiteX16" fmla="*/ 1669999 w 2921029"/>
              <a:gd name="connsiteY16" fmla="*/ 1550946 h 1550946"/>
              <a:gd name="connsiteX17" fmla="*/ 1217095 w 2921029"/>
              <a:gd name="connsiteY17" fmla="*/ 1550946 h 1550946"/>
              <a:gd name="connsiteX18" fmla="*/ 738495 w 2921029"/>
              <a:gd name="connsiteY18" fmla="*/ 1769123 h 1550946"/>
              <a:gd name="connsiteX19" fmla="*/ 220012 w 2921029"/>
              <a:gd name="connsiteY19" fmla="*/ 2005482 h 1550946"/>
              <a:gd name="connsiteX20" fmla="*/ 486838 w 2921029"/>
              <a:gd name="connsiteY20" fmla="*/ 1550946 h 1550946"/>
              <a:gd name="connsiteX21" fmla="*/ 258496 w 2921029"/>
              <a:gd name="connsiteY21" fmla="*/ 1550946 h 1550946"/>
              <a:gd name="connsiteX22" fmla="*/ 0 w 2921029"/>
              <a:gd name="connsiteY22" fmla="*/ 1292450 h 1550946"/>
              <a:gd name="connsiteX23" fmla="*/ 0 w 2921029"/>
              <a:gd name="connsiteY23" fmla="*/ 1292455 h 1550946"/>
              <a:gd name="connsiteX24" fmla="*/ 0 w 2921029"/>
              <a:gd name="connsiteY24" fmla="*/ 904719 h 1550946"/>
              <a:gd name="connsiteX25" fmla="*/ 0 w 2921029"/>
              <a:gd name="connsiteY25" fmla="*/ 904719 h 1550946"/>
              <a:gd name="connsiteX26" fmla="*/ 0 w 2921029"/>
              <a:gd name="connsiteY26" fmla="*/ 258496 h 155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21029" h="1550946" fill="none" extrusionOk="0">
                <a:moveTo>
                  <a:pt x="0" y="258496"/>
                </a:moveTo>
                <a:cubicBezTo>
                  <a:pt x="-1778" y="105981"/>
                  <a:pt x="121499" y="8302"/>
                  <a:pt x="258496" y="0"/>
                </a:cubicBezTo>
                <a:cubicBezTo>
                  <a:pt x="367629" y="-10977"/>
                  <a:pt x="427413" y="7001"/>
                  <a:pt x="486838" y="0"/>
                </a:cubicBezTo>
                <a:lnTo>
                  <a:pt x="486838" y="0"/>
                </a:lnTo>
                <a:cubicBezTo>
                  <a:pt x="608429" y="13795"/>
                  <a:pt x="757701" y="-12847"/>
                  <a:pt x="844664" y="0"/>
                </a:cubicBezTo>
                <a:cubicBezTo>
                  <a:pt x="931627" y="12847"/>
                  <a:pt x="1104750" y="-13822"/>
                  <a:pt x="1217095" y="0"/>
                </a:cubicBezTo>
                <a:cubicBezTo>
                  <a:pt x="1360289" y="15697"/>
                  <a:pt x="1472499" y="-4391"/>
                  <a:pt x="1655545" y="0"/>
                </a:cubicBezTo>
                <a:cubicBezTo>
                  <a:pt x="1838591" y="4391"/>
                  <a:pt x="1934935" y="-10081"/>
                  <a:pt x="2122903" y="0"/>
                </a:cubicBezTo>
                <a:cubicBezTo>
                  <a:pt x="2310871" y="10081"/>
                  <a:pt x="2415434" y="94"/>
                  <a:pt x="2662533" y="0"/>
                </a:cubicBezTo>
                <a:cubicBezTo>
                  <a:pt x="2812245" y="-11701"/>
                  <a:pt x="2917359" y="132090"/>
                  <a:pt x="2921029" y="258496"/>
                </a:cubicBezTo>
                <a:cubicBezTo>
                  <a:pt x="2905445" y="538306"/>
                  <a:pt x="2915406" y="616077"/>
                  <a:pt x="2921029" y="904719"/>
                </a:cubicBezTo>
                <a:lnTo>
                  <a:pt x="2921029" y="904719"/>
                </a:lnTo>
                <a:cubicBezTo>
                  <a:pt x="2925541" y="982681"/>
                  <a:pt x="2932500" y="1157090"/>
                  <a:pt x="2921029" y="1292455"/>
                </a:cubicBezTo>
                <a:lnTo>
                  <a:pt x="2921029" y="1292450"/>
                </a:lnTo>
                <a:cubicBezTo>
                  <a:pt x="2918366" y="1437421"/>
                  <a:pt x="2812146" y="1551929"/>
                  <a:pt x="2662533" y="1550946"/>
                </a:cubicBezTo>
                <a:cubicBezTo>
                  <a:pt x="2494450" y="1565179"/>
                  <a:pt x="2268626" y="1544056"/>
                  <a:pt x="2151812" y="1550946"/>
                </a:cubicBezTo>
                <a:cubicBezTo>
                  <a:pt x="2034998" y="1557836"/>
                  <a:pt x="1770927" y="1528884"/>
                  <a:pt x="1669999" y="1550946"/>
                </a:cubicBezTo>
                <a:cubicBezTo>
                  <a:pt x="1569071" y="1573008"/>
                  <a:pt x="1433870" y="1532221"/>
                  <a:pt x="1217095" y="1550946"/>
                </a:cubicBezTo>
                <a:cubicBezTo>
                  <a:pt x="1049524" y="1604620"/>
                  <a:pt x="880445" y="1728557"/>
                  <a:pt x="738495" y="1769123"/>
                </a:cubicBezTo>
                <a:cubicBezTo>
                  <a:pt x="596545" y="1809689"/>
                  <a:pt x="351902" y="1976052"/>
                  <a:pt x="220012" y="2005482"/>
                </a:cubicBezTo>
                <a:cubicBezTo>
                  <a:pt x="299349" y="1883474"/>
                  <a:pt x="417000" y="1651491"/>
                  <a:pt x="486838" y="1550946"/>
                </a:cubicBezTo>
                <a:cubicBezTo>
                  <a:pt x="407017" y="1545021"/>
                  <a:pt x="360511" y="1558218"/>
                  <a:pt x="258496" y="1550946"/>
                </a:cubicBezTo>
                <a:cubicBezTo>
                  <a:pt x="111355" y="1533046"/>
                  <a:pt x="13974" y="1441810"/>
                  <a:pt x="0" y="1292450"/>
                </a:cubicBezTo>
                <a:lnTo>
                  <a:pt x="0" y="1292455"/>
                </a:lnTo>
                <a:cubicBezTo>
                  <a:pt x="14129" y="1209212"/>
                  <a:pt x="-11799" y="1023657"/>
                  <a:pt x="0" y="904719"/>
                </a:cubicBezTo>
                <a:lnTo>
                  <a:pt x="0" y="904719"/>
                </a:lnTo>
                <a:cubicBezTo>
                  <a:pt x="13334" y="639853"/>
                  <a:pt x="-5483" y="406235"/>
                  <a:pt x="0" y="258496"/>
                </a:cubicBezTo>
                <a:close/>
              </a:path>
              <a:path w="2921029" h="1550946" stroke="0" extrusionOk="0">
                <a:moveTo>
                  <a:pt x="0" y="258496"/>
                </a:moveTo>
                <a:cubicBezTo>
                  <a:pt x="2264" y="104279"/>
                  <a:pt x="137985" y="9610"/>
                  <a:pt x="258496" y="0"/>
                </a:cubicBezTo>
                <a:cubicBezTo>
                  <a:pt x="326892" y="10609"/>
                  <a:pt x="415545" y="-11127"/>
                  <a:pt x="486838" y="0"/>
                </a:cubicBezTo>
                <a:lnTo>
                  <a:pt x="486838" y="0"/>
                </a:lnTo>
                <a:cubicBezTo>
                  <a:pt x="639849" y="-16054"/>
                  <a:pt x="713102" y="3744"/>
                  <a:pt x="866572" y="0"/>
                </a:cubicBezTo>
                <a:cubicBezTo>
                  <a:pt x="1020042" y="-3744"/>
                  <a:pt x="1115986" y="-5077"/>
                  <a:pt x="1217095" y="0"/>
                </a:cubicBezTo>
                <a:cubicBezTo>
                  <a:pt x="1428249" y="220"/>
                  <a:pt x="1519107" y="-3848"/>
                  <a:pt x="1684453" y="0"/>
                </a:cubicBezTo>
                <a:cubicBezTo>
                  <a:pt x="1849799" y="3848"/>
                  <a:pt x="2037765" y="-11345"/>
                  <a:pt x="2137357" y="0"/>
                </a:cubicBezTo>
                <a:cubicBezTo>
                  <a:pt x="2236949" y="11345"/>
                  <a:pt x="2508340" y="11500"/>
                  <a:pt x="2662533" y="0"/>
                </a:cubicBezTo>
                <a:cubicBezTo>
                  <a:pt x="2830003" y="-19071"/>
                  <a:pt x="2923984" y="107587"/>
                  <a:pt x="2921029" y="258496"/>
                </a:cubicBezTo>
                <a:cubicBezTo>
                  <a:pt x="2889729" y="462085"/>
                  <a:pt x="2907208" y="730932"/>
                  <a:pt x="2921029" y="904719"/>
                </a:cubicBezTo>
                <a:lnTo>
                  <a:pt x="2921029" y="904719"/>
                </a:lnTo>
                <a:cubicBezTo>
                  <a:pt x="2922288" y="1052881"/>
                  <a:pt x="2910634" y="1149659"/>
                  <a:pt x="2921029" y="1292455"/>
                </a:cubicBezTo>
                <a:lnTo>
                  <a:pt x="2921029" y="1292450"/>
                </a:lnTo>
                <a:cubicBezTo>
                  <a:pt x="2935539" y="1439703"/>
                  <a:pt x="2781489" y="1538078"/>
                  <a:pt x="2662533" y="1550946"/>
                </a:cubicBezTo>
                <a:cubicBezTo>
                  <a:pt x="2526533" y="1526964"/>
                  <a:pt x="2275924" y="1571119"/>
                  <a:pt x="2166266" y="1550946"/>
                </a:cubicBezTo>
                <a:cubicBezTo>
                  <a:pt x="2056608" y="1530773"/>
                  <a:pt x="1881603" y="1571713"/>
                  <a:pt x="1698908" y="1550946"/>
                </a:cubicBezTo>
                <a:cubicBezTo>
                  <a:pt x="1516213" y="1530179"/>
                  <a:pt x="1386510" y="1529648"/>
                  <a:pt x="1217095" y="1550946"/>
                </a:cubicBezTo>
                <a:cubicBezTo>
                  <a:pt x="987089" y="1630119"/>
                  <a:pt x="830606" y="1747112"/>
                  <a:pt x="708583" y="1782759"/>
                </a:cubicBezTo>
                <a:cubicBezTo>
                  <a:pt x="586560" y="1818406"/>
                  <a:pt x="399421" y="1922243"/>
                  <a:pt x="220012" y="2005482"/>
                </a:cubicBezTo>
                <a:cubicBezTo>
                  <a:pt x="372761" y="1791146"/>
                  <a:pt x="357653" y="1767204"/>
                  <a:pt x="486838" y="1550946"/>
                </a:cubicBezTo>
                <a:cubicBezTo>
                  <a:pt x="409253" y="1561935"/>
                  <a:pt x="364963" y="1553685"/>
                  <a:pt x="258496" y="1550946"/>
                </a:cubicBezTo>
                <a:cubicBezTo>
                  <a:pt x="120253" y="1562933"/>
                  <a:pt x="-14068" y="1404617"/>
                  <a:pt x="0" y="1292450"/>
                </a:cubicBezTo>
                <a:lnTo>
                  <a:pt x="0" y="1292455"/>
                </a:lnTo>
                <a:cubicBezTo>
                  <a:pt x="8025" y="1131544"/>
                  <a:pt x="18916" y="1031768"/>
                  <a:pt x="0" y="904719"/>
                </a:cubicBezTo>
                <a:lnTo>
                  <a:pt x="0" y="904719"/>
                </a:lnTo>
                <a:cubicBezTo>
                  <a:pt x="-22988" y="684349"/>
                  <a:pt x="26739" y="452250"/>
                  <a:pt x="0" y="25849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5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짝짝</a:t>
            </a:r>
            <a:r>
              <a:rPr lang="ko-KR" altLang="en-US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이라는 말이 나올 때 장승에게 박수를 치게 </a:t>
            </a:r>
            <a:r>
              <a:rPr lang="ko-KR" altLang="en-US" sz="24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할래요</a:t>
            </a:r>
            <a:r>
              <a:rPr lang="en-US" altLang="ko-KR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482ACCF3-4306-4BF5-A2ED-85A6B856FFA1}"/>
              </a:ext>
            </a:extLst>
          </p:cNvPr>
          <p:cNvGrpSpPr/>
          <p:nvPr/>
        </p:nvGrpSpPr>
        <p:grpSpPr>
          <a:xfrm>
            <a:off x="4511491" y="1575297"/>
            <a:ext cx="3209808" cy="3017917"/>
            <a:chOff x="4905030" y="1517423"/>
            <a:chExt cx="3209808" cy="3017917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xmlns="" id="{C540271A-52FB-4D0C-B9BC-C45B27A54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5030" y="1517423"/>
              <a:ext cx="3209808" cy="3017917"/>
            </a:xfrm>
            <a:prstGeom prst="rect">
              <a:avLst/>
            </a:prstGeom>
          </p:spPr>
        </p:pic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xmlns="" id="{77A4D987-97AE-40EA-BA9E-DC440BA500E0}"/>
                </a:ext>
              </a:extLst>
            </p:cNvPr>
            <p:cNvGrpSpPr/>
            <p:nvPr/>
          </p:nvGrpSpPr>
          <p:grpSpPr>
            <a:xfrm>
              <a:off x="5397761" y="2863775"/>
              <a:ext cx="1187765" cy="948548"/>
              <a:chOff x="5397761" y="2863775"/>
              <a:chExt cx="1187765" cy="948548"/>
            </a:xfrm>
          </p:grpSpPr>
          <p:sp>
            <p:nvSpPr>
              <p:cNvPr id="4" name="원호 3">
                <a:extLst>
                  <a:ext uri="{FF2B5EF4-FFF2-40B4-BE49-F238E27FC236}">
                    <a16:creationId xmlns:a16="http://schemas.microsoft.com/office/drawing/2014/main" xmlns="" id="{F2B636BF-FC18-448D-88C6-B86703312EDF}"/>
                  </a:ext>
                </a:extLst>
              </p:cNvPr>
              <p:cNvSpPr/>
              <p:nvPr/>
            </p:nvSpPr>
            <p:spPr>
              <a:xfrm rot="15493979">
                <a:off x="5671126" y="2897923"/>
                <a:ext cx="914400" cy="914400"/>
              </a:xfrm>
              <a:prstGeom prst="arc">
                <a:avLst/>
              </a:prstGeom>
              <a:ln w="57150" cap="rnd">
                <a:solidFill>
                  <a:srgbClr val="F88A39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0" name="원호 9">
                <a:extLst>
                  <a:ext uri="{FF2B5EF4-FFF2-40B4-BE49-F238E27FC236}">
                    <a16:creationId xmlns:a16="http://schemas.microsoft.com/office/drawing/2014/main" xmlns="" id="{9BE406BB-CC2B-456A-8282-206F9E676BA1}"/>
                  </a:ext>
                </a:extLst>
              </p:cNvPr>
              <p:cNvSpPr/>
              <p:nvPr/>
            </p:nvSpPr>
            <p:spPr>
              <a:xfrm rot="14479149">
                <a:off x="5397761" y="2863775"/>
                <a:ext cx="914400" cy="914400"/>
              </a:xfrm>
              <a:prstGeom prst="arc">
                <a:avLst/>
              </a:prstGeom>
              <a:ln w="57150" cap="rnd">
                <a:solidFill>
                  <a:srgbClr val="F88A39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F609FDD7-687D-4A62-AEE0-51B4953F1C07}"/>
                </a:ext>
              </a:extLst>
            </p:cNvPr>
            <p:cNvGrpSpPr/>
            <p:nvPr/>
          </p:nvGrpSpPr>
          <p:grpSpPr>
            <a:xfrm rot="7270376">
              <a:off x="6546984" y="2744345"/>
              <a:ext cx="1187765" cy="948548"/>
              <a:chOff x="5397761" y="2863775"/>
              <a:chExt cx="1187765" cy="948548"/>
            </a:xfrm>
          </p:grpSpPr>
          <p:sp>
            <p:nvSpPr>
              <p:cNvPr id="13" name="원호 12">
                <a:extLst>
                  <a:ext uri="{FF2B5EF4-FFF2-40B4-BE49-F238E27FC236}">
                    <a16:creationId xmlns:a16="http://schemas.microsoft.com/office/drawing/2014/main" xmlns="" id="{29A3A889-9CF0-4CFD-9766-F231CF53551D}"/>
                  </a:ext>
                </a:extLst>
              </p:cNvPr>
              <p:cNvSpPr/>
              <p:nvPr/>
            </p:nvSpPr>
            <p:spPr>
              <a:xfrm rot="15493979">
                <a:off x="5671126" y="2897923"/>
                <a:ext cx="914400" cy="914400"/>
              </a:xfrm>
              <a:prstGeom prst="arc">
                <a:avLst/>
              </a:prstGeom>
              <a:ln w="57150" cap="rnd">
                <a:solidFill>
                  <a:srgbClr val="F88A39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4" name="원호 13">
                <a:extLst>
                  <a:ext uri="{FF2B5EF4-FFF2-40B4-BE49-F238E27FC236}">
                    <a16:creationId xmlns:a16="http://schemas.microsoft.com/office/drawing/2014/main" xmlns="" id="{645B5C14-DD9D-4E80-A198-73F78C56B2C2}"/>
                  </a:ext>
                </a:extLst>
              </p:cNvPr>
              <p:cNvSpPr/>
              <p:nvPr/>
            </p:nvSpPr>
            <p:spPr>
              <a:xfrm rot="14479149">
                <a:off x="5397761" y="2863775"/>
                <a:ext cx="914400" cy="914400"/>
              </a:xfrm>
              <a:prstGeom prst="arc">
                <a:avLst/>
              </a:prstGeom>
              <a:ln w="57150" cap="rnd">
                <a:solidFill>
                  <a:srgbClr val="F88A39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3761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노랫말과 어울리는 동작하기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6798F5A0-A90A-48CE-A1D2-D0EB6F4852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339" y="1823851"/>
            <a:ext cx="2790824" cy="2405062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A2CDE836-59BC-4563-8F16-151C98EF9D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390" y="1823851"/>
            <a:ext cx="2850613" cy="2405062"/>
          </a:xfrm>
          <a:prstGeom prst="rect">
            <a:avLst/>
          </a:prstGeom>
        </p:spPr>
      </p:pic>
      <p:sp>
        <p:nvSpPr>
          <p:cNvPr id="9" name="말풍선: 모서리가 둥근 사각형 14">
            <a:extLst>
              <a:ext uri="{FF2B5EF4-FFF2-40B4-BE49-F238E27FC236}">
                <a16:creationId xmlns:a16="http://schemas.microsoft.com/office/drawing/2014/main" xmlns="" id="{41895986-964D-400C-A070-70284BC2B0A0}"/>
              </a:ext>
            </a:extLst>
          </p:cNvPr>
          <p:cNvSpPr/>
          <p:nvPr/>
        </p:nvSpPr>
        <p:spPr>
          <a:xfrm>
            <a:off x="5578997" y="1229199"/>
            <a:ext cx="3324857" cy="1550946"/>
          </a:xfrm>
          <a:custGeom>
            <a:avLst/>
            <a:gdLst>
              <a:gd name="connsiteX0" fmla="*/ 0 w 3324857"/>
              <a:gd name="connsiteY0" fmla="*/ 258496 h 1550946"/>
              <a:gd name="connsiteX1" fmla="*/ 258496 w 3324857"/>
              <a:gd name="connsiteY1" fmla="*/ 0 h 1550946"/>
              <a:gd name="connsiteX2" fmla="*/ 554143 w 3324857"/>
              <a:gd name="connsiteY2" fmla="*/ 0 h 1550946"/>
              <a:gd name="connsiteX3" fmla="*/ 554143 w 3324857"/>
              <a:gd name="connsiteY3" fmla="*/ 0 h 1550946"/>
              <a:gd name="connsiteX4" fmla="*/ 961438 w 3324857"/>
              <a:gd name="connsiteY4" fmla="*/ 0 h 1550946"/>
              <a:gd name="connsiteX5" fmla="*/ 1385357 w 3324857"/>
              <a:gd name="connsiteY5" fmla="*/ 0 h 1550946"/>
              <a:gd name="connsiteX6" fmla="*/ 1895262 w 3324857"/>
              <a:gd name="connsiteY6" fmla="*/ 0 h 1550946"/>
              <a:gd name="connsiteX7" fmla="*/ 2438786 w 3324857"/>
              <a:gd name="connsiteY7" fmla="*/ 0 h 1550946"/>
              <a:gd name="connsiteX8" fmla="*/ 3066361 w 3324857"/>
              <a:gd name="connsiteY8" fmla="*/ 0 h 1550946"/>
              <a:gd name="connsiteX9" fmla="*/ 3324857 w 3324857"/>
              <a:gd name="connsiteY9" fmla="*/ 258496 h 1550946"/>
              <a:gd name="connsiteX10" fmla="*/ 3324857 w 3324857"/>
              <a:gd name="connsiteY10" fmla="*/ 904719 h 1550946"/>
              <a:gd name="connsiteX11" fmla="*/ 3324857 w 3324857"/>
              <a:gd name="connsiteY11" fmla="*/ 904719 h 1550946"/>
              <a:gd name="connsiteX12" fmla="*/ 3324857 w 3324857"/>
              <a:gd name="connsiteY12" fmla="*/ 1292455 h 1550946"/>
              <a:gd name="connsiteX13" fmla="*/ 3324857 w 3324857"/>
              <a:gd name="connsiteY13" fmla="*/ 1292450 h 1550946"/>
              <a:gd name="connsiteX14" fmla="*/ 3066361 w 3324857"/>
              <a:gd name="connsiteY14" fmla="*/ 1550946 h 1550946"/>
              <a:gd name="connsiteX15" fmla="*/ 2472406 w 3324857"/>
              <a:gd name="connsiteY15" fmla="*/ 1550946 h 1550946"/>
              <a:gd name="connsiteX16" fmla="*/ 1912072 w 3324857"/>
              <a:gd name="connsiteY16" fmla="*/ 1550946 h 1550946"/>
              <a:gd name="connsiteX17" fmla="*/ 1385357 w 3324857"/>
              <a:gd name="connsiteY17" fmla="*/ 1550946 h 1550946"/>
              <a:gd name="connsiteX18" fmla="*/ 840591 w 3324857"/>
              <a:gd name="connsiteY18" fmla="*/ 1769123 h 1550946"/>
              <a:gd name="connsiteX19" fmla="*/ 250428 w 3324857"/>
              <a:gd name="connsiteY19" fmla="*/ 2005482 h 1550946"/>
              <a:gd name="connsiteX20" fmla="*/ 554143 w 3324857"/>
              <a:gd name="connsiteY20" fmla="*/ 1550946 h 1550946"/>
              <a:gd name="connsiteX21" fmla="*/ 258496 w 3324857"/>
              <a:gd name="connsiteY21" fmla="*/ 1550946 h 1550946"/>
              <a:gd name="connsiteX22" fmla="*/ 0 w 3324857"/>
              <a:gd name="connsiteY22" fmla="*/ 1292450 h 1550946"/>
              <a:gd name="connsiteX23" fmla="*/ 0 w 3324857"/>
              <a:gd name="connsiteY23" fmla="*/ 1292455 h 1550946"/>
              <a:gd name="connsiteX24" fmla="*/ 0 w 3324857"/>
              <a:gd name="connsiteY24" fmla="*/ 904719 h 1550946"/>
              <a:gd name="connsiteX25" fmla="*/ 0 w 3324857"/>
              <a:gd name="connsiteY25" fmla="*/ 904719 h 1550946"/>
              <a:gd name="connsiteX26" fmla="*/ 0 w 3324857"/>
              <a:gd name="connsiteY26" fmla="*/ 258496 h 155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4857" h="1550946" fill="none" extrusionOk="0">
                <a:moveTo>
                  <a:pt x="0" y="258496"/>
                </a:moveTo>
                <a:cubicBezTo>
                  <a:pt x="-1778" y="105981"/>
                  <a:pt x="121499" y="8302"/>
                  <a:pt x="258496" y="0"/>
                </a:cubicBezTo>
                <a:cubicBezTo>
                  <a:pt x="343403" y="-128"/>
                  <a:pt x="458510" y="-12722"/>
                  <a:pt x="554143" y="0"/>
                </a:cubicBezTo>
                <a:lnTo>
                  <a:pt x="554143" y="0"/>
                </a:lnTo>
                <a:cubicBezTo>
                  <a:pt x="699122" y="15888"/>
                  <a:pt x="807989" y="10925"/>
                  <a:pt x="961438" y="0"/>
                </a:cubicBezTo>
                <a:cubicBezTo>
                  <a:pt x="1114887" y="-10925"/>
                  <a:pt x="1252663" y="8681"/>
                  <a:pt x="1385357" y="0"/>
                </a:cubicBezTo>
                <a:cubicBezTo>
                  <a:pt x="1488321" y="-3255"/>
                  <a:pt x="1732942" y="15456"/>
                  <a:pt x="1895262" y="0"/>
                </a:cubicBezTo>
                <a:cubicBezTo>
                  <a:pt x="2057583" y="-15456"/>
                  <a:pt x="2176456" y="4784"/>
                  <a:pt x="2438786" y="0"/>
                </a:cubicBezTo>
                <a:cubicBezTo>
                  <a:pt x="2701116" y="-4784"/>
                  <a:pt x="2936682" y="-17206"/>
                  <a:pt x="3066361" y="0"/>
                </a:cubicBezTo>
                <a:cubicBezTo>
                  <a:pt x="3216073" y="-11701"/>
                  <a:pt x="3321187" y="132090"/>
                  <a:pt x="3324857" y="258496"/>
                </a:cubicBezTo>
                <a:cubicBezTo>
                  <a:pt x="3309273" y="538306"/>
                  <a:pt x="3319234" y="616077"/>
                  <a:pt x="3324857" y="904719"/>
                </a:cubicBezTo>
                <a:lnTo>
                  <a:pt x="3324857" y="904719"/>
                </a:lnTo>
                <a:cubicBezTo>
                  <a:pt x="3329369" y="982681"/>
                  <a:pt x="3336328" y="1157090"/>
                  <a:pt x="3324857" y="1292455"/>
                </a:cubicBezTo>
                <a:lnTo>
                  <a:pt x="3324857" y="1292450"/>
                </a:lnTo>
                <a:cubicBezTo>
                  <a:pt x="3322194" y="1437421"/>
                  <a:pt x="3215974" y="1551929"/>
                  <a:pt x="3066361" y="1550946"/>
                </a:cubicBezTo>
                <a:cubicBezTo>
                  <a:pt x="2881637" y="1524172"/>
                  <a:pt x="2636539" y="1573879"/>
                  <a:pt x="2472406" y="1550946"/>
                </a:cubicBezTo>
                <a:cubicBezTo>
                  <a:pt x="2308274" y="1528013"/>
                  <a:pt x="2172265" y="1571959"/>
                  <a:pt x="1912072" y="1550946"/>
                </a:cubicBezTo>
                <a:cubicBezTo>
                  <a:pt x="1651879" y="1529933"/>
                  <a:pt x="1515255" y="1530339"/>
                  <a:pt x="1385357" y="1550946"/>
                </a:cubicBezTo>
                <a:cubicBezTo>
                  <a:pt x="1103017" y="1633469"/>
                  <a:pt x="977792" y="1709645"/>
                  <a:pt x="840591" y="1769123"/>
                </a:cubicBezTo>
                <a:cubicBezTo>
                  <a:pt x="703390" y="1828601"/>
                  <a:pt x="428052" y="1937522"/>
                  <a:pt x="250428" y="2005482"/>
                </a:cubicBezTo>
                <a:cubicBezTo>
                  <a:pt x="379077" y="1821137"/>
                  <a:pt x="437437" y="1731794"/>
                  <a:pt x="554143" y="1550946"/>
                </a:cubicBezTo>
                <a:cubicBezTo>
                  <a:pt x="432619" y="1550256"/>
                  <a:pt x="389040" y="1565207"/>
                  <a:pt x="258496" y="1550946"/>
                </a:cubicBezTo>
                <a:cubicBezTo>
                  <a:pt x="111355" y="1533046"/>
                  <a:pt x="13974" y="1441810"/>
                  <a:pt x="0" y="1292450"/>
                </a:cubicBezTo>
                <a:lnTo>
                  <a:pt x="0" y="1292455"/>
                </a:lnTo>
                <a:cubicBezTo>
                  <a:pt x="14129" y="1209212"/>
                  <a:pt x="-11799" y="1023657"/>
                  <a:pt x="0" y="904719"/>
                </a:cubicBezTo>
                <a:lnTo>
                  <a:pt x="0" y="904719"/>
                </a:lnTo>
                <a:cubicBezTo>
                  <a:pt x="13334" y="639853"/>
                  <a:pt x="-5483" y="406235"/>
                  <a:pt x="0" y="258496"/>
                </a:cubicBezTo>
                <a:close/>
              </a:path>
              <a:path w="3324857" h="1550946" stroke="0" extrusionOk="0">
                <a:moveTo>
                  <a:pt x="0" y="258496"/>
                </a:moveTo>
                <a:cubicBezTo>
                  <a:pt x="2264" y="104279"/>
                  <a:pt x="137985" y="9610"/>
                  <a:pt x="258496" y="0"/>
                </a:cubicBezTo>
                <a:cubicBezTo>
                  <a:pt x="389658" y="-5680"/>
                  <a:pt x="437552" y="4757"/>
                  <a:pt x="554143" y="0"/>
                </a:cubicBezTo>
                <a:lnTo>
                  <a:pt x="554143" y="0"/>
                </a:lnTo>
                <a:cubicBezTo>
                  <a:pt x="736338" y="-14290"/>
                  <a:pt x="851018" y="-9625"/>
                  <a:pt x="986374" y="0"/>
                </a:cubicBezTo>
                <a:cubicBezTo>
                  <a:pt x="1121730" y="9625"/>
                  <a:pt x="1224251" y="-1682"/>
                  <a:pt x="1385357" y="0"/>
                </a:cubicBezTo>
                <a:cubicBezTo>
                  <a:pt x="1554514" y="-7704"/>
                  <a:pt x="1738668" y="17282"/>
                  <a:pt x="1928882" y="0"/>
                </a:cubicBezTo>
                <a:cubicBezTo>
                  <a:pt x="2119096" y="-17282"/>
                  <a:pt x="2320586" y="-2292"/>
                  <a:pt x="2455596" y="0"/>
                </a:cubicBezTo>
                <a:cubicBezTo>
                  <a:pt x="2590606" y="2292"/>
                  <a:pt x="2926283" y="-9108"/>
                  <a:pt x="3066361" y="0"/>
                </a:cubicBezTo>
                <a:cubicBezTo>
                  <a:pt x="3233831" y="-19071"/>
                  <a:pt x="3327812" y="107587"/>
                  <a:pt x="3324857" y="258496"/>
                </a:cubicBezTo>
                <a:cubicBezTo>
                  <a:pt x="3293557" y="462085"/>
                  <a:pt x="3311036" y="730932"/>
                  <a:pt x="3324857" y="904719"/>
                </a:cubicBezTo>
                <a:lnTo>
                  <a:pt x="3324857" y="904719"/>
                </a:lnTo>
                <a:cubicBezTo>
                  <a:pt x="3326116" y="1052881"/>
                  <a:pt x="3314462" y="1149659"/>
                  <a:pt x="3324857" y="1292455"/>
                </a:cubicBezTo>
                <a:lnTo>
                  <a:pt x="3324857" y="1292450"/>
                </a:lnTo>
                <a:cubicBezTo>
                  <a:pt x="3339367" y="1439703"/>
                  <a:pt x="3185317" y="1538078"/>
                  <a:pt x="3066361" y="1550946"/>
                </a:cubicBezTo>
                <a:cubicBezTo>
                  <a:pt x="2858814" y="1573948"/>
                  <a:pt x="2727688" y="1523724"/>
                  <a:pt x="2489216" y="1550946"/>
                </a:cubicBezTo>
                <a:cubicBezTo>
                  <a:pt x="2250744" y="1578168"/>
                  <a:pt x="2125100" y="1541997"/>
                  <a:pt x="1945692" y="1550946"/>
                </a:cubicBezTo>
                <a:cubicBezTo>
                  <a:pt x="1766284" y="1559895"/>
                  <a:pt x="1583358" y="1555741"/>
                  <a:pt x="1385357" y="1550946"/>
                </a:cubicBezTo>
                <a:cubicBezTo>
                  <a:pt x="1095094" y="1659154"/>
                  <a:pt x="1069988" y="1709645"/>
                  <a:pt x="806543" y="1782759"/>
                </a:cubicBezTo>
                <a:cubicBezTo>
                  <a:pt x="543098" y="1855873"/>
                  <a:pt x="414461" y="1971550"/>
                  <a:pt x="250428" y="2005482"/>
                </a:cubicBezTo>
                <a:cubicBezTo>
                  <a:pt x="344680" y="1817552"/>
                  <a:pt x="421110" y="1782545"/>
                  <a:pt x="554143" y="1550946"/>
                </a:cubicBezTo>
                <a:cubicBezTo>
                  <a:pt x="422359" y="1550421"/>
                  <a:pt x="403267" y="1556461"/>
                  <a:pt x="258496" y="1550946"/>
                </a:cubicBezTo>
                <a:cubicBezTo>
                  <a:pt x="120253" y="1562933"/>
                  <a:pt x="-14068" y="1404617"/>
                  <a:pt x="0" y="1292450"/>
                </a:cubicBezTo>
                <a:lnTo>
                  <a:pt x="0" y="1292455"/>
                </a:lnTo>
                <a:cubicBezTo>
                  <a:pt x="8025" y="1131544"/>
                  <a:pt x="18916" y="1031768"/>
                  <a:pt x="0" y="904719"/>
                </a:cubicBezTo>
                <a:lnTo>
                  <a:pt x="0" y="904719"/>
                </a:lnTo>
                <a:cubicBezTo>
                  <a:pt x="-22988" y="684349"/>
                  <a:pt x="26739" y="452250"/>
                  <a:pt x="0" y="25849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으쓱으쓱</a:t>
            </a:r>
            <a:r>
              <a:rPr lang="ko-KR" altLang="en-US" sz="24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이라는</a:t>
            </a:r>
            <a:r>
              <a:rPr lang="ko-KR" altLang="en-US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말이 나올 때 장승의 팔을 왼쪽 오른쪽으로 </a:t>
            </a:r>
            <a:r>
              <a:rPr lang="ko-KR" altLang="en-US" sz="24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움직일래요</a:t>
            </a:r>
            <a:r>
              <a:rPr lang="en-US" altLang="ko-KR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756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노랫말과 어울리는 동작하기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sp>
        <p:nvSpPr>
          <p:cNvPr id="8" name="말풍선: 모서리가 둥근 사각형 14">
            <a:extLst>
              <a:ext uri="{FF2B5EF4-FFF2-40B4-BE49-F238E27FC236}">
                <a16:creationId xmlns:a16="http://schemas.microsoft.com/office/drawing/2014/main" xmlns="" id="{41895986-964D-400C-A070-70284BC2B0A0}"/>
              </a:ext>
            </a:extLst>
          </p:cNvPr>
          <p:cNvSpPr/>
          <p:nvPr/>
        </p:nvSpPr>
        <p:spPr>
          <a:xfrm flipH="1">
            <a:off x="429169" y="1475436"/>
            <a:ext cx="2807332" cy="1550946"/>
          </a:xfrm>
          <a:custGeom>
            <a:avLst/>
            <a:gdLst>
              <a:gd name="connsiteX0" fmla="*/ 0 w 3730624"/>
              <a:gd name="connsiteY0" fmla="*/ 258496 h 1550946"/>
              <a:gd name="connsiteX1" fmla="*/ 258496 w 3730624"/>
              <a:gd name="connsiteY1" fmla="*/ 0 h 1550946"/>
              <a:gd name="connsiteX2" fmla="*/ 621771 w 3730624"/>
              <a:gd name="connsiteY2" fmla="*/ 0 h 1550946"/>
              <a:gd name="connsiteX3" fmla="*/ 621771 w 3730624"/>
              <a:gd name="connsiteY3" fmla="*/ 0 h 1550946"/>
              <a:gd name="connsiteX4" fmla="*/ 1078772 w 3730624"/>
              <a:gd name="connsiteY4" fmla="*/ 0 h 1550946"/>
              <a:gd name="connsiteX5" fmla="*/ 1554427 w 3730624"/>
              <a:gd name="connsiteY5" fmla="*/ 0 h 1550946"/>
              <a:gd name="connsiteX6" fmla="*/ 2136130 w 3730624"/>
              <a:gd name="connsiteY6" fmla="*/ 0 h 1550946"/>
              <a:gd name="connsiteX7" fmla="*/ 2756186 w 3730624"/>
              <a:gd name="connsiteY7" fmla="*/ 0 h 1550946"/>
              <a:gd name="connsiteX8" fmla="*/ 3472128 w 3730624"/>
              <a:gd name="connsiteY8" fmla="*/ 0 h 1550946"/>
              <a:gd name="connsiteX9" fmla="*/ 3730624 w 3730624"/>
              <a:gd name="connsiteY9" fmla="*/ 258496 h 1550946"/>
              <a:gd name="connsiteX10" fmla="*/ 3730624 w 3730624"/>
              <a:gd name="connsiteY10" fmla="*/ 904719 h 1550946"/>
              <a:gd name="connsiteX11" fmla="*/ 3730624 w 3730624"/>
              <a:gd name="connsiteY11" fmla="*/ 904719 h 1550946"/>
              <a:gd name="connsiteX12" fmla="*/ 3730624 w 3730624"/>
              <a:gd name="connsiteY12" fmla="*/ 1292455 h 1550946"/>
              <a:gd name="connsiteX13" fmla="*/ 3730624 w 3730624"/>
              <a:gd name="connsiteY13" fmla="*/ 1292450 h 1550946"/>
              <a:gd name="connsiteX14" fmla="*/ 3472128 w 3730624"/>
              <a:gd name="connsiteY14" fmla="*/ 1550946 h 1550946"/>
              <a:gd name="connsiteX15" fmla="*/ 2794540 w 3730624"/>
              <a:gd name="connsiteY15" fmla="*/ 1550946 h 1550946"/>
              <a:gd name="connsiteX16" fmla="*/ 2155307 w 3730624"/>
              <a:gd name="connsiteY16" fmla="*/ 1550946 h 1550946"/>
              <a:gd name="connsiteX17" fmla="*/ 1554427 w 3730624"/>
              <a:gd name="connsiteY17" fmla="*/ 1550946 h 1550946"/>
              <a:gd name="connsiteX18" fmla="*/ 943178 w 3730624"/>
              <a:gd name="connsiteY18" fmla="*/ 1769123 h 1550946"/>
              <a:gd name="connsiteX19" fmla="*/ 280991 w 3730624"/>
              <a:gd name="connsiteY19" fmla="*/ 2005482 h 1550946"/>
              <a:gd name="connsiteX20" fmla="*/ 621771 w 3730624"/>
              <a:gd name="connsiteY20" fmla="*/ 1550946 h 1550946"/>
              <a:gd name="connsiteX21" fmla="*/ 258496 w 3730624"/>
              <a:gd name="connsiteY21" fmla="*/ 1550946 h 1550946"/>
              <a:gd name="connsiteX22" fmla="*/ 0 w 3730624"/>
              <a:gd name="connsiteY22" fmla="*/ 1292450 h 1550946"/>
              <a:gd name="connsiteX23" fmla="*/ 0 w 3730624"/>
              <a:gd name="connsiteY23" fmla="*/ 1292455 h 1550946"/>
              <a:gd name="connsiteX24" fmla="*/ 0 w 3730624"/>
              <a:gd name="connsiteY24" fmla="*/ 904719 h 1550946"/>
              <a:gd name="connsiteX25" fmla="*/ 0 w 3730624"/>
              <a:gd name="connsiteY25" fmla="*/ 904719 h 1550946"/>
              <a:gd name="connsiteX26" fmla="*/ 0 w 3730624"/>
              <a:gd name="connsiteY26" fmla="*/ 258496 h 155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730624" h="1550946" fill="none" extrusionOk="0">
                <a:moveTo>
                  <a:pt x="0" y="258496"/>
                </a:moveTo>
                <a:cubicBezTo>
                  <a:pt x="-1778" y="105981"/>
                  <a:pt x="121499" y="8302"/>
                  <a:pt x="258496" y="0"/>
                </a:cubicBezTo>
                <a:cubicBezTo>
                  <a:pt x="395062" y="4691"/>
                  <a:pt x="477321" y="-11659"/>
                  <a:pt x="621771" y="0"/>
                </a:cubicBezTo>
                <a:lnTo>
                  <a:pt x="621771" y="0"/>
                </a:lnTo>
                <a:cubicBezTo>
                  <a:pt x="817343" y="20179"/>
                  <a:pt x="912697" y="-16550"/>
                  <a:pt x="1078772" y="0"/>
                </a:cubicBezTo>
                <a:cubicBezTo>
                  <a:pt x="1244847" y="16550"/>
                  <a:pt x="1383225" y="12751"/>
                  <a:pt x="1554427" y="0"/>
                </a:cubicBezTo>
                <a:cubicBezTo>
                  <a:pt x="1693197" y="-16460"/>
                  <a:pt x="1870970" y="24580"/>
                  <a:pt x="2136130" y="0"/>
                </a:cubicBezTo>
                <a:cubicBezTo>
                  <a:pt x="2401290" y="-24580"/>
                  <a:pt x="2568625" y="21888"/>
                  <a:pt x="2756186" y="0"/>
                </a:cubicBezTo>
                <a:cubicBezTo>
                  <a:pt x="2943747" y="-21888"/>
                  <a:pt x="3230306" y="4478"/>
                  <a:pt x="3472128" y="0"/>
                </a:cubicBezTo>
                <a:cubicBezTo>
                  <a:pt x="3621840" y="-11701"/>
                  <a:pt x="3726954" y="132090"/>
                  <a:pt x="3730624" y="258496"/>
                </a:cubicBezTo>
                <a:cubicBezTo>
                  <a:pt x="3715040" y="538306"/>
                  <a:pt x="3725001" y="616077"/>
                  <a:pt x="3730624" y="904719"/>
                </a:cubicBezTo>
                <a:lnTo>
                  <a:pt x="3730624" y="904719"/>
                </a:lnTo>
                <a:cubicBezTo>
                  <a:pt x="3735136" y="982681"/>
                  <a:pt x="3742095" y="1157090"/>
                  <a:pt x="3730624" y="1292455"/>
                </a:cubicBezTo>
                <a:lnTo>
                  <a:pt x="3730624" y="1292450"/>
                </a:lnTo>
                <a:cubicBezTo>
                  <a:pt x="3727961" y="1437421"/>
                  <a:pt x="3621741" y="1551929"/>
                  <a:pt x="3472128" y="1550946"/>
                </a:cubicBezTo>
                <a:cubicBezTo>
                  <a:pt x="3137933" y="1572706"/>
                  <a:pt x="3114997" y="1542413"/>
                  <a:pt x="2794540" y="1550946"/>
                </a:cubicBezTo>
                <a:cubicBezTo>
                  <a:pt x="2474083" y="1559479"/>
                  <a:pt x="2355893" y="1561508"/>
                  <a:pt x="2155307" y="1550946"/>
                </a:cubicBezTo>
                <a:cubicBezTo>
                  <a:pt x="1954721" y="1540384"/>
                  <a:pt x="1840634" y="1542346"/>
                  <a:pt x="1554427" y="1550946"/>
                </a:cubicBezTo>
                <a:cubicBezTo>
                  <a:pt x="1430562" y="1614213"/>
                  <a:pt x="1143475" y="1730522"/>
                  <a:pt x="943178" y="1769123"/>
                </a:cubicBezTo>
                <a:cubicBezTo>
                  <a:pt x="742881" y="1807724"/>
                  <a:pt x="474080" y="1955239"/>
                  <a:pt x="280991" y="2005482"/>
                </a:cubicBezTo>
                <a:cubicBezTo>
                  <a:pt x="408724" y="1806052"/>
                  <a:pt x="497557" y="1743208"/>
                  <a:pt x="621771" y="1550946"/>
                </a:cubicBezTo>
                <a:cubicBezTo>
                  <a:pt x="508768" y="1553710"/>
                  <a:pt x="417396" y="1547849"/>
                  <a:pt x="258496" y="1550946"/>
                </a:cubicBezTo>
                <a:cubicBezTo>
                  <a:pt x="111355" y="1533046"/>
                  <a:pt x="13974" y="1441810"/>
                  <a:pt x="0" y="1292450"/>
                </a:cubicBezTo>
                <a:lnTo>
                  <a:pt x="0" y="1292455"/>
                </a:lnTo>
                <a:cubicBezTo>
                  <a:pt x="14129" y="1209212"/>
                  <a:pt x="-11799" y="1023657"/>
                  <a:pt x="0" y="904719"/>
                </a:cubicBezTo>
                <a:lnTo>
                  <a:pt x="0" y="904719"/>
                </a:lnTo>
                <a:cubicBezTo>
                  <a:pt x="13334" y="639853"/>
                  <a:pt x="-5483" y="406235"/>
                  <a:pt x="0" y="258496"/>
                </a:cubicBezTo>
                <a:close/>
              </a:path>
              <a:path w="3730624" h="1550946" stroke="0" extrusionOk="0">
                <a:moveTo>
                  <a:pt x="0" y="258496"/>
                </a:moveTo>
                <a:cubicBezTo>
                  <a:pt x="2264" y="104279"/>
                  <a:pt x="137985" y="9610"/>
                  <a:pt x="258496" y="0"/>
                </a:cubicBezTo>
                <a:cubicBezTo>
                  <a:pt x="331884" y="-14937"/>
                  <a:pt x="468761" y="-15835"/>
                  <a:pt x="621771" y="0"/>
                </a:cubicBezTo>
                <a:lnTo>
                  <a:pt x="621771" y="0"/>
                </a:lnTo>
                <a:cubicBezTo>
                  <a:pt x="732098" y="22607"/>
                  <a:pt x="1002531" y="23264"/>
                  <a:pt x="1106752" y="0"/>
                </a:cubicBezTo>
                <a:cubicBezTo>
                  <a:pt x="1210973" y="-23264"/>
                  <a:pt x="1411038" y="19891"/>
                  <a:pt x="1554427" y="0"/>
                </a:cubicBezTo>
                <a:cubicBezTo>
                  <a:pt x="1742533" y="-15856"/>
                  <a:pt x="1887100" y="-2962"/>
                  <a:pt x="2174484" y="0"/>
                </a:cubicBezTo>
                <a:cubicBezTo>
                  <a:pt x="2461868" y="2962"/>
                  <a:pt x="2483011" y="7616"/>
                  <a:pt x="2775363" y="0"/>
                </a:cubicBezTo>
                <a:cubicBezTo>
                  <a:pt x="3067715" y="-7616"/>
                  <a:pt x="3183906" y="8276"/>
                  <a:pt x="3472128" y="0"/>
                </a:cubicBezTo>
                <a:cubicBezTo>
                  <a:pt x="3639598" y="-19071"/>
                  <a:pt x="3733579" y="107587"/>
                  <a:pt x="3730624" y="258496"/>
                </a:cubicBezTo>
                <a:cubicBezTo>
                  <a:pt x="3699324" y="462085"/>
                  <a:pt x="3716803" y="730932"/>
                  <a:pt x="3730624" y="904719"/>
                </a:cubicBezTo>
                <a:lnTo>
                  <a:pt x="3730624" y="904719"/>
                </a:lnTo>
                <a:cubicBezTo>
                  <a:pt x="3731883" y="1052881"/>
                  <a:pt x="3720229" y="1149659"/>
                  <a:pt x="3730624" y="1292455"/>
                </a:cubicBezTo>
                <a:lnTo>
                  <a:pt x="3730624" y="1292450"/>
                </a:lnTo>
                <a:cubicBezTo>
                  <a:pt x="3745134" y="1439703"/>
                  <a:pt x="3591084" y="1538078"/>
                  <a:pt x="3472128" y="1550946"/>
                </a:cubicBezTo>
                <a:cubicBezTo>
                  <a:pt x="3228741" y="1553754"/>
                  <a:pt x="2965173" y="1550661"/>
                  <a:pt x="2813717" y="1550946"/>
                </a:cubicBezTo>
                <a:cubicBezTo>
                  <a:pt x="2662261" y="1551231"/>
                  <a:pt x="2463811" y="1568405"/>
                  <a:pt x="2193661" y="1550946"/>
                </a:cubicBezTo>
                <a:cubicBezTo>
                  <a:pt x="1923511" y="1533487"/>
                  <a:pt x="1828623" y="1548519"/>
                  <a:pt x="1554427" y="1550946"/>
                </a:cubicBezTo>
                <a:cubicBezTo>
                  <a:pt x="1250122" y="1661590"/>
                  <a:pt x="1080907" y="1711079"/>
                  <a:pt x="904975" y="1782759"/>
                </a:cubicBezTo>
                <a:cubicBezTo>
                  <a:pt x="729043" y="1854439"/>
                  <a:pt x="544128" y="1920566"/>
                  <a:pt x="280991" y="2005482"/>
                </a:cubicBezTo>
                <a:cubicBezTo>
                  <a:pt x="432944" y="1775481"/>
                  <a:pt x="517719" y="1642685"/>
                  <a:pt x="621771" y="1550946"/>
                </a:cubicBezTo>
                <a:cubicBezTo>
                  <a:pt x="499286" y="1549385"/>
                  <a:pt x="343868" y="1556346"/>
                  <a:pt x="258496" y="1550946"/>
                </a:cubicBezTo>
                <a:cubicBezTo>
                  <a:pt x="120253" y="1562933"/>
                  <a:pt x="-14068" y="1404617"/>
                  <a:pt x="0" y="1292450"/>
                </a:cubicBezTo>
                <a:lnTo>
                  <a:pt x="0" y="1292455"/>
                </a:lnTo>
                <a:cubicBezTo>
                  <a:pt x="8025" y="1131544"/>
                  <a:pt x="18916" y="1031768"/>
                  <a:pt x="0" y="904719"/>
                </a:cubicBezTo>
                <a:lnTo>
                  <a:pt x="0" y="904719"/>
                </a:lnTo>
                <a:cubicBezTo>
                  <a:pt x="-22988" y="684349"/>
                  <a:pt x="26739" y="452250"/>
                  <a:pt x="0" y="25849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C00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영상으로 예시를 볼까요</a:t>
            </a:r>
            <a:r>
              <a:rPr lang="en-US" altLang="ko-KR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5" name="PPT 길벗어린이_1학년2학기_호랭이꼬랭이말놀이_6-7차시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85527" y="1761186"/>
            <a:ext cx="5010449" cy="2818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75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노랫말과 어울리는 동작하기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sp>
        <p:nvSpPr>
          <p:cNvPr id="9" name="말풍선: 모서리가 둥근 사각형 14">
            <a:extLst>
              <a:ext uri="{FF2B5EF4-FFF2-40B4-BE49-F238E27FC236}">
                <a16:creationId xmlns:a16="http://schemas.microsoft.com/office/drawing/2014/main" xmlns="" id="{41895986-964D-400C-A070-70284BC2B0A0}"/>
              </a:ext>
            </a:extLst>
          </p:cNvPr>
          <p:cNvSpPr/>
          <p:nvPr/>
        </p:nvSpPr>
        <p:spPr>
          <a:xfrm flipH="1">
            <a:off x="1228436" y="1275106"/>
            <a:ext cx="4248728" cy="1888514"/>
          </a:xfrm>
          <a:custGeom>
            <a:avLst/>
            <a:gdLst>
              <a:gd name="connsiteX0" fmla="*/ 0 w 4248728"/>
              <a:gd name="connsiteY0" fmla="*/ 314759 h 1888514"/>
              <a:gd name="connsiteX1" fmla="*/ 314759 w 4248728"/>
              <a:gd name="connsiteY1" fmla="*/ 0 h 1888514"/>
              <a:gd name="connsiteX2" fmla="*/ 708121 w 4248728"/>
              <a:gd name="connsiteY2" fmla="*/ 0 h 1888514"/>
              <a:gd name="connsiteX3" fmla="*/ 708121 w 4248728"/>
              <a:gd name="connsiteY3" fmla="*/ 0 h 1888514"/>
              <a:gd name="connsiteX4" fmla="*/ 1228590 w 4248728"/>
              <a:gd name="connsiteY4" fmla="*/ 0 h 1888514"/>
              <a:gd name="connsiteX5" fmla="*/ 1770303 w 4248728"/>
              <a:gd name="connsiteY5" fmla="*/ 0 h 1888514"/>
              <a:gd name="connsiteX6" fmla="*/ 2311220 w 4248728"/>
              <a:gd name="connsiteY6" fmla="*/ 0 h 1888514"/>
              <a:gd name="connsiteX7" fmla="*/ 2787226 w 4248728"/>
              <a:gd name="connsiteY7" fmla="*/ 0 h 1888514"/>
              <a:gd name="connsiteX8" fmla="*/ 3371416 w 4248728"/>
              <a:gd name="connsiteY8" fmla="*/ 0 h 1888514"/>
              <a:gd name="connsiteX9" fmla="*/ 3933969 w 4248728"/>
              <a:gd name="connsiteY9" fmla="*/ 0 h 1888514"/>
              <a:gd name="connsiteX10" fmla="*/ 4248728 w 4248728"/>
              <a:gd name="connsiteY10" fmla="*/ 314759 h 1888514"/>
              <a:gd name="connsiteX11" fmla="*/ 4248728 w 4248728"/>
              <a:gd name="connsiteY11" fmla="*/ 708196 h 1888514"/>
              <a:gd name="connsiteX12" fmla="*/ 4248728 w 4248728"/>
              <a:gd name="connsiteY12" fmla="*/ 1101633 h 1888514"/>
              <a:gd name="connsiteX13" fmla="*/ 4248728 w 4248728"/>
              <a:gd name="connsiteY13" fmla="*/ 1101633 h 1888514"/>
              <a:gd name="connsiteX14" fmla="*/ 4248728 w 4248728"/>
              <a:gd name="connsiteY14" fmla="*/ 1573762 h 1888514"/>
              <a:gd name="connsiteX15" fmla="*/ 4248728 w 4248728"/>
              <a:gd name="connsiteY15" fmla="*/ 1573755 h 1888514"/>
              <a:gd name="connsiteX16" fmla="*/ 3933969 w 4248728"/>
              <a:gd name="connsiteY16" fmla="*/ 1888514 h 1888514"/>
              <a:gd name="connsiteX17" fmla="*/ 3414689 w 4248728"/>
              <a:gd name="connsiteY17" fmla="*/ 1888514 h 1888514"/>
              <a:gd name="connsiteX18" fmla="*/ 2917046 w 4248728"/>
              <a:gd name="connsiteY18" fmla="*/ 1888514 h 1888514"/>
              <a:gd name="connsiteX19" fmla="*/ 2441039 w 4248728"/>
              <a:gd name="connsiteY19" fmla="*/ 1888514 h 1888514"/>
              <a:gd name="connsiteX20" fmla="*/ 1770303 w 4248728"/>
              <a:gd name="connsiteY20" fmla="*/ 1888514 h 1888514"/>
              <a:gd name="connsiteX21" fmla="*/ 1272370 w 4248728"/>
              <a:gd name="connsiteY21" fmla="*/ 2078538 h 1888514"/>
              <a:gd name="connsiteX22" fmla="*/ 774438 w 4248728"/>
              <a:gd name="connsiteY22" fmla="*/ 2268561 h 1888514"/>
              <a:gd name="connsiteX23" fmla="*/ 320014 w 4248728"/>
              <a:gd name="connsiteY23" fmla="*/ 2441981 h 1888514"/>
              <a:gd name="connsiteX24" fmla="*/ 708121 w 4248728"/>
              <a:gd name="connsiteY24" fmla="*/ 1888514 h 1888514"/>
              <a:gd name="connsiteX25" fmla="*/ 314759 w 4248728"/>
              <a:gd name="connsiteY25" fmla="*/ 1888514 h 1888514"/>
              <a:gd name="connsiteX26" fmla="*/ 0 w 4248728"/>
              <a:gd name="connsiteY26" fmla="*/ 1573755 h 1888514"/>
              <a:gd name="connsiteX27" fmla="*/ 0 w 4248728"/>
              <a:gd name="connsiteY27" fmla="*/ 1573762 h 1888514"/>
              <a:gd name="connsiteX28" fmla="*/ 0 w 4248728"/>
              <a:gd name="connsiteY28" fmla="*/ 1101633 h 1888514"/>
              <a:gd name="connsiteX29" fmla="*/ 0 w 4248728"/>
              <a:gd name="connsiteY29" fmla="*/ 1101633 h 1888514"/>
              <a:gd name="connsiteX30" fmla="*/ 0 w 4248728"/>
              <a:gd name="connsiteY30" fmla="*/ 723933 h 1888514"/>
              <a:gd name="connsiteX31" fmla="*/ 0 w 4248728"/>
              <a:gd name="connsiteY31" fmla="*/ 314759 h 1888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248728" h="1888514" fill="none" extrusionOk="0">
                <a:moveTo>
                  <a:pt x="0" y="314759"/>
                </a:moveTo>
                <a:cubicBezTo>
                  <a:pt x="5073" y="136362"/>
                  <a:pt x="166284" y="-17962"/>
                  <a:pt x="314759" y="0"/>
                </a:cubicBezTo>
                <a:cubicBezTo>
                  <a:pt x="413962" y="19257"/>
                  <a:pt x="604962" y="19364"/>
                  <a:pt x="708121" y="0"/>
                </a:cubicBezTo>
                <a:lnTo>
                  <a:pt x="708121" y="0"/>
                </a:lnTo>
                <a:cubicBezTo>
                  <a:pt x="868804" y="-18497"/>
                  <a:pt x="1014447" y="-2226"/>
                  <a:pt x="1228590" y="0"/>
                </a:cubicBezTo>
                <a:cubicBezTo>
                  <a:pt x="1442733" y="2226"/>
                  <a:pt x="1646691" y="10535"/>
                  <a:pt x="1770303" y="0"/>
                </a:cubicBezTo>
                <a:cubicBezTo>
                  <a:pt x="1972628" y="-25430"/>
                  <a:pt x="2140958" y="584"/>
                  <a:pt x="2311220" y="0"/>
                </a:cubicBezTo>
                <a:cubicBezTo>
                  <a:pt x="2481482" y="-584"/>
                  <a:pt x="2621531" y="-1146"/>
                  <a:pt x="2787226" y="0"/>
                </a:cubicBezTo>
                <a:cubicBezTo>
                  <a:pt x="2952921" y="1146"/>
                  <a:pt x="3247874" y="13278"/>
                  <a:pt x="3371416" y="0"/>
                </a:cubicBezTo>
                <a:cubicBezTo>
                  <a:pt x="3494958" y="-13278"/>
                  <a:pt x="3765074" y="-23322"/>
                  <a:pt x="3933969" y="0"/>
                </a:cubicBezTo>
                <a:cubicBezTo>
                  <a:pt x="4129641" y="-33191"/>
                  <a:pt x="4281829" y="142264"/>
                  <a:pt x="4248728" y="314759"/>
                </a:cubicBezTo>
                <a:cubicBezTo>
                  <a:pt x="4248664" y="427356"/>
                  <a:pt x="4238706" y="528161"/>
                  <a:pt x="4248728" y="708196"/>
                </a:cubicBezTo>
                <a:cubicBezTo>
                  <a:pt x="4258750" y="888231"/>
                  <a:pt x="4259912" y="989177"/>
                  <a:pt x="4248728" y="1101633"/>
                </a:cubicBezTo>
                <a:lnTo>
                  <a:pt x="4248728" y="1101633"/>
                </a:lnTo>
                <a:cubicBezTo>
                  <a:pt x="4265266" y="1216668"/>
                  <a:pt x="4237805" y="1453970"/>
                  <a:pt x="4248728" y="1573762"/>
                </a:cubicBezTo>
                <a:lnTo>
                  <a:pt x="4248728" y="1573755"/>
                </a:lnTo>
                <a:cubicBezTo>
                  <a:pt x="4248713" y="1742477"/>
                  <a:pt x="4092270" y="1864014"/>
                  <a:pt x="3933969" y="1888514"/>
                </a:cubicBezTo>
                <a:cubicBezTo>
                  <a:pt x="3818522" y="1892317"/>
                  <a:pt x="3608440" y="1867615"/>
                  <a:pt x="3414689" y="1888514"/>
                </a:cubicBezTo>
                <a:cubicBezTo>
                  <a:pt x="3220938" y="1909413"/>
                  <a:pt x="3072560" y="1898701"/>
                  <a:pt x="2917046" y="1888514"/>
                </a:cubicBezTo>
                <a:cubicBezTo>
                  <a:pt x="2761532" y="1878327"/>
                  <a:pt x="2655391" y="1903769"/>
                  <a:pt x="2441039" y="1888514"/>
                </a:cubicBezTo>
                <a:cubicBezTo>
                  <a:pt x="2226687" y="1873259"/>
                  <a:pt x="1982979" y="1858820"/>
                  <a:pt x="1770303" y="1888514"/>
                </a:cubicBezTo>
                <a:cubicBezTo>
                  <a:pt x="1555032" y="1958816"/>
                  <a:pt x="1477420" y="1973620"/>
                  <a:pt x="1272370" y="2078538"/>
                </a:cubicBezTo>
                <a:cubicBezTo>
                  <a:pt x="1067320" y="2183456"/>
                  <a:pt x="1016737" y="2200829"/>
                  <a:pt x="774438" y="2268561"/>
                </a:cubicBezTo>
                <a:cubicBezTo>
                  <a:pt x="532139" y="2336293"/>
                  <a:pt x="478725" y="2393827"/>
                  <a:pt x="320014" y="2441981"/>
                </a:cubicBezTo>
                <a:cubicBezTo>
                  <a:pt x="515080" y="2172405"/>
                  <a:pt x="616957" y="2053459"/>
                  <a:pt x="708121" y="1888514"/>
                </a:cubicBezTo>
                <a:cubicBezTo>
                  <a:pt x="583234" y="1898112"/>
                  <a:pt x="459036" y="1901448"/>
                  <a:pt x="314759" y="1888514"/>
                </a:cubicBezTo>
                <a:cubicBezTo>
                  <a:pt x="160401" y="1887490"/>
                  <a:pt x="41114" y="1754836"/>
                  <a:pt x="0" y="1573755"/>
                </a:cubicBezTo>
                <a:lnTo>
                  <a:pt x="0" y="1573762"/>
                </a:lnTo>
                <a:cubicBezTo>
                  <a:pt x="-7915" y="1408701"/>
                  <a:pt x="-4977" y="1314477"/>
                  <a:pt x="0" y="1101633"/>
                </a:cubicBezTo>
                <a:lnTo>
                  <a:pt x="0" y="1101633"/>
                </a:lnTo>
                <a:cubicBezTo>
                  <a:pt x="-16287" y="932402"/>
                  <a:pt x="-4379" y="853786"/>
                  <a:pt x="0" y="723933"/>
                </a:cubicBezTo>
                <a:cubicBezTo>
                  <a:pt x="4379" y="594080"/>
                  <a:pt x="-1473" y="491156"/>
                  <a:pt x="0" y="314759"/>
                </a:cubicBezTo>
                <a:close/>
              </a:path>
              <a:path w="4248728" h="1888514" stroke="0" extrusionOk="0">
                <a:moveTo>
                  <a:pt x="0" y="314759"/>
                </a:moveTo>
                <a:cubicBezTo>
                  <a:pt x="2631" y="127615"/>
                  <a:pt x="163596" y="9792"/>
                  <a:pt x="314759" y="0"/>
                </a:cubicBezTo>
                <a:cubicBezTo>
                  <a:pt x="437237" y="17883"/>
                  <a:pt x="538001" y="2453"/>
                  <a:pt x="708121" y="0"/>
                </a:cubicBezTo>
                <a:lnTo>
                  <a:pt x="708121" y="0"/>
                </a:lnTo>
                <a:cubicBezTo>
                  <a:pt x="858786" y="-8004"/>
                  <a:pt x="1049936" y="11968"/>
                  <a:pt x="1260456" y="0"/>
                </a:cubicBezTo>
                <a:cubicBezTo>
                  <a:pt x="1470976" y="-11968"/>
                  <a:pt x="1627369" y="-18990"/>
                  <a:pt x="1770303" y="0"/>
                </a:cubicBezTo>
                <a:cubicBezTo>
                  <a:pt x="1973000" y="24887"/>
                  <a:pt x="2164534" y="1190"/>
                  <a:pt x="2289583" y="0"/>
                </a:cubicBezTo>
                <a:cubicBezTo>
                  <a:pt x="2414632" y="-1190"/>
                  <a:pt x="2637152" y="-8502"/>
                  <a:pt x="2787226" y="0"/>
                </a:cubicBezTo>
                <a:cubicBezTo>
                  <a:pt x="2937300" y="8502"/>
                  <a:pt x="3151721" y="23671"/>
                  <a:pt x="3306506" y="0"/>
                </a:cubicBezTo>
                <a:cubicBezTo>
                  <a:pt x="3461291" y="-23671"/>
                  <a:pt x="3632541" y="-23073"/>
                  <a:pt x="3933969" y="0"/>
                </a:cubicBezTo>
                <a:cubicBezTo>
                  <a:pt x="4148604" y="14648"/>
                  <a:pt x="4262908" y="175928"/>
                  <a:pt x="4248728" y="314759"/>
                </a:cubicBezTo>
                <a:cubicBezTo>
                  <a:pt x="4238996" y="440173"/>
                  <a:pt x="4255027" y="606137"/>
                  <a:pt x="4248728" y="684590"/>
                </a:cubicBezTo>
                <a:cubicBezTo>
                  <a:pt x="4242429" y="763043"/>
                  <a:pt x="4228695" y="998441"/>
                  <a:pt x="4248728" y="1101633"/>
                </a:cubicBezTo>
                <a:lnTo>
                  <a:pt x="4248728" y="1101633"/>
                </a:lnTo>
                <a:cubicBezTo>
                  <a:pt x="4270495" y="1206145"/>
                  <a:pt x="4239676" y="1411531"/>
                  <a:pt x="4248728" y="1573762"/>
                </a:cubicBezTo>
                <a:lnTo>
                  <a:pt x="4248728" y="1573755"/>
                </a:lnTo>
                <a:cubicBezTo>
                  <a:pt x="4242905" y="1772935"/>
                  <a:pt x="4078036" y="1883665"/>
                  <a:pt x="3933969" y="1888514"/>
                </a:cubicBezTo>
                <a:cubicBezTo>
                  <a:pt x="3783276" y="1889936"/>
                  <a:pt x="3571300" y="1896201"/>
                  <a:pt x="3393053" y="1888514"/>
                </a:cubicBezTo>
                <a:cubicBezTo>
                  <a:pt x="3214806" y="1880827"/>
                  <a:pt x="3077723" y="1872080"/>
                  <a:pt x="2830499" y="1888514"/>
                </a:cubicBezTo>
                <a:cubicBezTo>
                  <a:pt x="2583275" y="1904948"/>
                  <a:pt x="2514321" y="1903572"/>
                  <a:pt x="2289583" y="1888514"/>
                </a:cubicBezTo>
                <a:cubicBezTo>
                  <a:pt x="2064845" y="1873456"/>
                  <a:pt x="1983913" y="1866951"/>
                  <a:pt x="1770303" y="1888514"/>
                </a:cubicBezTo>
                <a:cubicBezTo>
                  <a:pt x="1590969" y="1952611"/>
                  <a:pt x="1471288" y="1992554"/>
                  <a:pt x="1315879" y="2061934"/>
                </a:cubicBezTo>
                <a:cubicBezTo>
                  <a:pt x="1160470" y="2131314"/>
                  <a:pt x="958151" y="2185409"/>
                  <a:pt x="803444" y="2257492"/>
                </a:cubicBezTo>
                <a:cubicBezTo>
                  <a:pt x="648737" y="2329575"/>
                  <a:pt x="467285" y="2410647"/>
                  <a:pt x="320014" y="2441981"/>
                </a:cubicBezTo>
                <a:cubicBezTo>
                  <a:pt x="424389" y="2310637"/>
                  <a:pt x="519185" y="2131845"/>
                  <a:pt x="708121" y="1888514"/>
                </a:cubicBezTo>
                <a:cubicBezTo>
                  <a:pt x="596374" y="1878712"/>
                  <a:pt x="415179" y="1876526"/>
                  <a:pt x="314759" y="1888514"/>
                </a:cubicBezTo>
                <a:cubicBezTo>
                  <a:pt x="151373" y="1923745"/>
                  <a:pt x="-1886" y="1737249"/>
                  <a:pt x="0" y="1573755"/>
                </a:cubicBezTo>
                <a:lnTo>
                  <a:pt x="0" y="1573762"/>
                </a:lnTo>
                <a:cubicBezTo>
                  <a:pt x="-5917" y="1392976"/>
                  <a:pt x="-17288" y="1254192"/>
                  <a:pt x="0" y="1101633"/>
                </a:cubicBezTo>
                <a:lnTo>
                  <a:pt x="0" y="1101633"/>
                </a:lnTo>
                <a:cubicBezTo>
                  <a:pt x="11270" y="937553"/>
                  <a:pt x="16610" y="906325"/>
                  <a:pt x="0" y="716065"/>
                </a:cubicBezTo>
                <a:cubicBezTo>
                  <a:pt x="-16610" y="525805"/>
                  <a:pt x="5147" y="491111"/>
                  <a:pt x="0" y="314759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C0000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동작을 정했다면 </a:t>
            </a:r>
            <a:endParaRPr lang="en-US" altLang="ko-KR" sz="2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40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선생님이 </a:t>
            </a:r>
            <a:r>
              <a:rPr lang="ko-KR" altLang="en-US" sz="240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읽어주시는 </a:t>
            </a:r>
            <a:endParaRPr lang="en-US" altLang="ko-KR" sz="2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24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4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</a:t>
            </a:r>
            <a:r>
              <a:rPr lang="en-US" altLang="ko-KR" sz="24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24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을 </a:t>
            </a:r>
            <a:r>
              <a:rPr lang="ko-KR" altLang="en-US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들으며 장승과 놀아볼까요</a:t>
            </a:r>
            <a:r>
              <a:rPr lang="en-US" altLang="ko-KR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CE2F891B-2A40-4B47-899E-906904E1F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905" y="2305628"/>
            <a:ext cx="2220481" cy="248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04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rgbClr val="00B0F0">
              <a:alpha val="29000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rgbClr val="7030A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다음 시간에는</a:t>
            </a:r>
            <a:endParaRPr lang="ko-KR" altLang="en-US" sz="3200" dirty="0">
              <a:solidFill>
                <a:srgbClr val="00B05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C8F39F7F-F833-476D-A02B-A2FE25BB5E34}"/>
              </a:ext>
            </a:extLst>
          </p:cNvPr>
          <p:cNvSpPr/>
          <p:nvPr/>
        </p:nvSpPr>
        <p:spPr>
          <a:xfrm>
            <a:off x="454747" y="1224752"/>
            <a:ext cx="8234504" cy="3618779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재미있는 그림책과 다시 만나요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4967DEB1-C8C2-4159-989C-3AD93164C8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34" r="61543"/>
          <a:stretch/>
        </p:blipFill>
        <p:spPr>
          <a:xfrm>
            <a:off x="154925" y="2709837"/>
            <a:ext cx="2638675" cy="24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77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xmlns="" id="{0DC1BA6A-E0B9-4CB2-AB7D-D2C3931B4432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장승이란 무엇일까요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4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5B5619D0-035A-43EA-8345-9635C9402E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20" name="말풍선: 모서리가 둥근 사각형 14">
            <a:extLst>
              <a:ext uri="{FF2B5EF4-FFF2-40B4-BE49-F238E27FC236}">
                <a16:creationId xmlns:a16="http://schemas.microsoft.com/office/drawing/2014/main" xmlns="" id="{55F02148-9007-4720-A564-BCB57242ACA8}"/>
              </a:ext>
            </a:extLst>
          </p:cNvPr>
          <p:cNvSpPr/>
          <p:nvPr/>
        </p:nvSpPr>
        <p:spPr>
          <a:xfrm flipH="1">
            <a:off x="1189220" y="1478935"/>
            <a:ext cx="2863686" cy="1398797"/>
          </a:xfrm>
          <a:custGeom>
            <a:avLst/>
            <a:gdLst>
              <a:gd name="connsiteX0" fmla="*/ 0 w 2863686"/>
              <a:gd name="connsiteY0" fmla="*/ 233137 h 1398797"/>
              <a:gd name="connsiteX1" fmla="*/ 233137 w 2863686"/>
              <a:gd name="connsiteY1" fmla="*/ 0 h 1398797"/>
              <a:gd name="connsiteX2" fmla="*/ 477281 w 2863686"/>
              <a:gd name="connsiteY2" fmla="*/ 0 h 1398797"/>
              <a:gd name="connsiteX3" fmla="*/ 477281 w 2863686"/>
              <a:gd name="connsiteY3" fmla="*/ 0 h 1398797"/>
              <a:gd name="connsiteX4" fmla="*/ 828083 w 2863686"/>
              <a:gd name="connsiteY4" fmla="*/ 0 h 1398797"/>
              <a:gd name="connsiteX5" fmla="*/ 1193203 w 2863686"/>
              <a:gd name="connsiteY5" fmla="*/ 0 h 1398797"/>
              <a:gd name="connsiteX6" fmla="*/ 1629198 w 2863686"/>
              <a:gd name="connsiteY6" fmla="*/ 0 h 1398797"/>
              <a:gd name="connsiteX7" fmla="*/ 2093940 w 2863686"/>
              <a:gd name="connsiteY7" fmla="*/ 0 h 1398797"/>
              <a:gd name="connsiteX8" fmla="*/ 2630549 w 2863686"/>
              <a:gd name="connsiteY8" fmla="*/ 0 h 1398797"/>
              <a:gd name="connsiteX9" fmla="*/ 2863686 w 2863686"/>
              <a:gd name="connsiteY9" fmla="*/ 233137 h 1398797"/>
              <a:gd name="connsiteX10" fmla="*/ 2863686 w 2863686"/>
              <a:gd name="connsiteY10" fmla="*/ 815965 h 1398797"/>
              <a:gd name="connsiteX11" fmla="*/ 2863686 w 2863686"/>
              <a:gd name="connsiteY11" fmla="*/ 815965 h 1398797"/>
              <a:gd name="connsiteX12" fmla="*/ 2863686 w 2863686"/>
              <a:gd name="connsiteY12" fmla="*/ 1165664 h 1398797"/>
              <a:gd name="connsiteX13" fmla="*/ 2863686 w 2863686"/>
              <a:gd name="connsiteY13" fmla="*/ 1165660 h 1398797"/>
              <a:gd name="connsiteX14" fmla="*/ 2630549 w 2863686"/>
              <a:gd name="connsiteY14" fmla="*/ 1398797 h 1398797"/>
              <a:gd name="connsiteX15" fmla="*/ 2122687 w 2863686"/>
              <a:gd name="connsiteY15" fmla="*/ 1398797 h 1398797"/>
              <a:gd name="connsiteX16" fmla="*/ 1643571 w 2863686"/>
              <a:gd name="connsiteY16" fmla="*/ 1398797 h 1398797"/>
              <a:gd name="connsiteX17" fmla="*/ 1193203 w 2863686"/>
              <a:gd name="connsiteY17" fmla="*/ 1398797 h 1398797"/>
              <a:gd name="connsiteX18" fmla="*/ 723998 w 2863686"/>
              <a:gd name="connsiteY18" fmla="*/ 1595571 h 1398797"/>
              <a:gd name="connsiteX19" fmla="*/ 215693 w 2863686"/>
              <a:gd name="connsiteY19" fmla="*/ 1808742 h 1398797"/>
              <a:gd name="connsiteX20" fmla="*/ 477281 w 2863686"/>
              <a:gd name="connsiteY20" fmla="*/ 1398797 h 1398797"/>
              <a:gd name="connsiteX21" fmla="*/ 233137 w 2863686"/>
              <a:gd name="connsiteY21" fmla="*/ 1398797 h 1398797"/>
              <a:gd name="connsiteX22" fmla="*/ 0 w 2863686"/>
              <a:gd name="connsiteY22" fmla="*/ 1165660 h 1398797"/>
              <a:gd name="connsiteX23" fmla="*/ 0 w 2863686"/>
              <a:gd name="connsiteY23" fmla="*/ 1165664 h 1398797"/>
              <a:gd name="connsiteX24" fmla="*/ 0 w 2863686"/>
              <a:gd name="connsiteY24" fmla="*/ 815965 h 1398797"/>
              <a:gd name="connsiteX25" fmla="*/ 0 w 2863686"/>
              <a:gd name="connsiteY25" fmla="*/ 815965 h 1398797"/>
              <a:gd name="connsiteX26" fmla="*/ 0 w 2863686"/>
              <a:gd name="connsiteY26" fmla="*/ 233137 h 13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863686" h="1398797" fill="none" extrusionOk="0">
                <a:moveTo>
                  <a:pt x="0" y="233137"/>
                </a:moveTo>
                <a:cubicBezTo>
                  <a:pt x="-2636" y="89924"/>
                  <a:pt x="112644" y="11899"/>
                  <a:pt x="233137" y="0"/>
                </a:cubicBezTo>
                <a:cubicBezTo>
                  <a:pt x="350862" y="-2845"/>
                  <a:pt x="358835" y="-1082"/>
                  <a:pt x="477281" y="0"/>
                </a:cubicBezTo>
                <a:lnTo>
                  <a:pt x="477281" y="0"/>
                </a:lnTo>
                <a:cubicBezTo>
                  <a:pt x="618530" y="1943"/>
                  <a:pt x="676336" y="-2747"/>
                  <a:pt x="828083" y="0"/>
                </a:cubicBezTo>
                <a:cubicBezTo>
                  <a:pt x="979830" y="2747"/>
                  <a:pt x="1087257" y="12249"/>
                  <a:pt x="1193203" y="0"/>
                </a:cubicBezTo>
                <a:cubicBezTo>
                  <a:pt x="1392468" y="-4759"/>
                  <a:pt x="1441379" y="9645"/>
                  <a:pt x="1629198" y="0"/>
                </a:cubicBezTo>
                <a:cubicBezTo>
                  <a:pt x="1817018" y="-9645"/>
                  <a:pt x="1979281" y="15134"/>
                  <a:pt x="2093940" y="0"/>
                </a:cubicBezTo>
                <a:cubicBezTo>
                  <a:pt x="2208599" y="-15134"/>
                  <a:pt x="2370342" y="11351"/>
                  <a:pt x="2630549" y="0"/>
                </a:cubicBezTo>
                <a:cubicBezTo>
                  <a:pt x="2767024" y="-12995"/>
                  <a:pt x="2857752" y="130828"/>
                  <a:pt x="2863686" y="233137"/>
                </a:cubicBezTo>
                <a:cubicBezTo>
                  <a:pt x="2889547" y="489575"/>
                  <a:pt x="2850104" y="593788"/>
                  <a:pt x="2863686" y="815965"/>
                </a:cubicBezTo>
                <a:lnTo>
                  <a:pt x="2863686" y="815965"/>
                </a:lnTo>
                <a:cubicBezTo>
                  <a:pt x="2858979" y="888888"/>
                  <a:pt x="2864056" y="1092214"/>
                  <a:pt x="2863686" y="1165664"/>
                </a:cubicBezTo>
                <a:lnTo>
                  <a:pt x="2863686" y="1165660"/>
                </a:lnTo>
                <a:cubicBezTo>
                  <a:pt x="2853923" y="1302514"/>
                  <a:pt x="2780605" y="1401854"/>
                  <a:pt x="2630549" y="1398797"/>
                </a:cubicBezTo>
                <a:cubicBezTo>
                  <a:pt x="2448034" y="1406881"/>
                  <a:pt x="2279310" y="1414059"/>
                  <a:pt x="2122687" y="1398797"/>
                </a:cubicBezTo>
                <a:cubicBezTo>
                  <a:pt x="1966064" y="1383535"/>
                  <a:pt x="1880493" y="1399070"/>
                  <a:pt x="1643571" y="1398797"/>
                </a:cubicBezTo>
                <a:cubicBezTo>
                  <a:pt x="1406649" y="1398524"/>
                  <a:pt x="1411379" y="1419980"/>
                  <a:pt x="1193203" y="1398797"/>
                </a:cubicBezTo>
                <a:cubicBezTo>
                  <a:pt x="1083174" y="1422585"/>
                  <a:pt x="866498" y="1543262"/>
                  <a:pt x="723998" y="1595571"/>
                </a:cubicBezTo>
                <a:cubicBezTo>
                  <a:pt x="581498" y="1647880"/>
                  <a:pt x="428053" y="1743157"/>
                  <a:pt x="215693" y="1808742"/>
                </a:cubicBezTo>
                <a:cubicBezTo>
                  <a:pt x="304066" y="1687385"/>
                  <a:pt x="393121" y="1559888"/>
                  <a:pt x="477281" y="1398797"/>
                </a:cubicBezTo>
                <a:cubicBezTo>
                  <a:pt x="421388" y="1401333"/>
                  <a:pt x="322002" y="1397606"/>
                  <a:pt x="233137" y="1398797"/>
                </a:cubicBezTo>
                <a:cubicBezTo>
                  <a:pt x="103168" y="1393846"/>
                  <a:pt x="4960" y="1296760"/>
                  <a:pt x="0" y="1165660"/>
                </a:cubicBezTo>
                <a:lnTo>
                  <a:pt x="0" y="1165664"/>
                </a:lnTo>
                <a:cubicBezTo>
                  <a:pt x="-7303" y="1080427"/>
                  <a:pt x="-15328" y="945347"/>
                  <a:pt x="0" y="815965"/>
                </a:cubicBezTo>
                <a:lnTo>
                  <a:pt x="0" y="815965"/>
                </a:lnTo>
                <a:cubicBezTo>
                  <a:pt x="23964" y="561331"/>
                  <a:pt x="24197" y="453508"/>
                  <a:pt x="0" y="233137"/>
                </a:cubicBezTo>
                <a:close/>
              </a:path>
              <a:path w="2863686" h="1398797" stroke="0" extrusionOk="0">
                <a:moveTo>
                  <a:pt x="0" y="233137"/>
                </a:moveTo>
                <a:cubicBezTo>
                  <a:pt x="1550" y="96537"/>
                  <a:pt x="120724" y="7059"/>
                  <a:pt x="233137" y="0"/>
                </a:cubicBezTo>
                <a:cubicBezTo>
                  <a:pt x="317782" y="-10581"/>
                  <a:pt x="395061" y="-4707"/>
                  <a:pt x="477281" y="0"/>
                </a:cubicBezTo>
                <a:lnTo>
                  <a:pt x="477281" y="0"/>
                </a:lnTo>
                <a:cubicBezTo>
                  <a:pt x="575654" y="-17280"/>
                  <a:pt x="704440" y="-10740"/>
                  <a:pt x="849560" y="0"/>
                </a:cubicBezTo>
                <a:cubicBezTo>
                  <a:pt x="994680" y="10740"/>
                  <a:pt x="1086145" y="-15934"/>
                  <a:pt x="1193203" y="0"/>
                </a:cubicBezTo>
                <a:cubicBezTo>
                  <a:pt x="1332234" y="-3253"/>
                  <a:pt x="1450068" y="-1485"/>
                  <a:pt x="1657945" y="0"/>
                </a:cubicBezTo>
                <a:cubicBezTo>
                  <a:pt x="1865822" y="1485"/>
                  <a:pt x="1994041" y="2693"/>
                  <a:pt x="2108313" y="0"/>
                </a:cubicBezTo>
                <a:cubicBezTo>
                  <a:pt x="2222585" y="-2693"/>
                  <a:pt x="2456835" y="4871"/>
                  <a:pt x="2630549" y="0"/>
                </a:cubicBezTo>
                <a:cubicBezTo>
                  <a:pt x="2781745" y="-17320"/>
                  <a:pt x="2868644" y="90710"/>
                  <a:pt x="2863686" y="233137"/>
                </a:cubicBezTo>
                <a:cubicBezTo>
                  <a:pt x="2853192" y="377747"/>
                  <a:pt x="2858828" y="677780"/>
                  <a:pt x="2863686" y="815965"/>
                </a:cubicBezTo>
                <a:lnTo>
                  <a:pt x="2863686" y="815965"/>
                </a:lnTo>
                <a:cubicBezTo>
                  <a:pt x="2871289" y="953864"/>
                  <a:pt x="2862872" y="1061170"/>
                  <a:pt x="2863686" y="1165664"/>
                </a:cubicBezTo>
                <a:lnTo>
                  <a:pt x="2863686" y="1165660"/>
                </a:lnTo>
                <a:cubicBezTo>
                  <a:pt x="2877364" y="1298651"/>
                  <a:pt x="2742635" y="1389785"/>
                  <a:pt x="2630549" y="1398797"/>
                </a:cubicBezTo>
                <a:cubicBezTo>
                  <a:pt x="2514636" y="1394317"/>
                  <a:pt x="2344921" y="1413901"/>
                  <a:pt x="2137060" y="1398797"/>
                </a:cubicBezTo>
                <a:cubicBezTo>
                  <a:pt x="1929199" y="1383693"/>
                  <a:pt x="1859083" y="1381352"/>
                  <a:pt x="1672318" y="1398797"/>
                </a:cubicBezTo>
                <a:cubicBezTo>
                  <a:pt x="1485553" y="1416242"/>
                  <a:pt x="1380856" y="1417237"/>
                  <a:pt x="1193203" y="1398797"/>
                </a:cubicBezTo>
                <a:cubicBezTo>
                  <a:pt x="952777" y="1486378"/>
                  <a:pt x="898236" y="1500796"/>
                  <a:pt x="694673" y="1607869"/>
                </a:cubicBezTo>
                <a:cubicBezTo>
                  <a:pt x="491110" y="1714941"/>
                  <a:pt x="310471" y="1758175"/>
                  <a:pt x="215693" y="1808742"/>
                </a:cubicBezTo>
                <a:cubicBezTo>
                  <a:pt x="297808" y="1674629"/>
                  <a:pt x="398442" y="1478752"/>
                  <a:pt x="477281" y="1398797"/>
                </a:cubicBezTo>
                <a:cubicBezTo>
                  <a:pt x="363782" y="1397717"/>
                  <a:pt x="338834" y="1401816"/>
                  <a:pt x="233137" y="1398797"/>
                </a:cubicBezTo>
                <a:cubicBezTo>
                  <a:pt x="108694" y="1410241"/>
                  <a:pt x="-10173" y="1272293"/>
                  <a:pt x="0" y="1165660"/>
                </a:cubicBezTo>
                <a:lnTo>
                  <a:pt x="0" y="1165664"/>
                </a:lnTo>
                <a:cubicBezTo>
                  <a:pt x="-3341" y="1077605"/>
                  <a:pt x="15103" y="910325"/>
                  <a:pt x="0" y="815965"/>
                </a:cubicBezTo>
                <a:lnTo>
                  <a:pt x="0" y="815965"/>
                </a:lnTo>
                <a:cubicBezTo>
                  <a:pt x="-13514" y="609452"/>
                  <a:pt x="-10152" y="522091"/>
                  <a:pt x="0" y="23313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C00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장승이 무엇인지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알고 있나요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4" name="그림 3" descr="사진, 검은색, 하얀색, 테이블이(가) 표시된 사진&#10;&#10;자동 생성된 설명">
            <a:extLst>
              <a:ext uri="{FF2B5EF4-FFF2-40B4-BE49-F238E27FC236}">
                <a16:creationId xmlns:a16="http://schemas.microsoft.com/office/drawing/2014/main" xmlns="" id="{D8C1058E-6EE1-4016-9014-8AF216063B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886146"/>
            <a:ext cx="2621065" cy="4322284"/>
          </a:xfrm>
          <a:prstGeom prst="rect">
            <a:avLst/>
          </a:prstGeom>
        </p:spPr>
      </p:pic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7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38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xmlns="" id="{0DC1BA6A-E0B9-4CB2-AB7D-D2C3931B4432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장승이란 무엇일까요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4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5B5619D0-035A-43EA-8345-9635C9402E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20" name="말풍선: 모서리가 둥근 사각형 14">
            <a:extLst>
              <a:ext uri="{FF2B5EF4-FFF2-40B4-BE49-F238E27FC236}">
                <a16:creationId xmlns:a16="http://schemas.microsoft.com/office/drawing/2014/main" xmlns="" id="{55F02148-9007-4720-A564-BCB57242ACA8}"/>
              </a:ext>
            </a:extLst>
          </p:cNvPr>
          <p:cNvSpPr/>
          <p:nvPr/>
        </p:nvSpPr>
        <p:spPr>
          <a:xfrm>
            <a:off x="4557071" y="1068277"/>
            <a:ext cx="3511452" cy="1795346"/>
          </a:xfrm>
          <a:custGeom>
            <a:avLst/>
            <a:gdLst>
              <a:gd name="connsiteX0" fmla="*/ 0 w 3511452"/>
              <a:gd name="connsiteY0" fmla="*/ 299230 h 1795346"/>
              <a:gd name="connsiteX1" fmla="*/ 299230 w 3511452"/>
              <a:gd name="connsiteY1" fmla="*/ 0 h 1795346"/>
              <a:gd name="connsiteX2" fmla="*/ 585242 w 3511452"/>
              <a:gd name="connsiteY2" fmla="*/ 0 h 1795346"/>
              <a:gd name="connsiteX3" fmla="*/ 585242 w 3511452"/>
              <a:gd name="connsiteY3" fmla="*/ 0 h 1795346"/>
              <a:gd name="connsiteX4" fmla="*/ 1015395 w 3511452"/>
              <a:gd name="connsiteY4" fmla="*/ 0 h 1795346"/>
              <a:gd name="connsiteX5" fmla="*/ 1463105 w 3511452"/>
              <a:gd name="connsiteY5" fmla="*/ 0 h 1795346"/>
              <a:gd name="connsiteX6" fmla="*/ 2011162 w 3511452"/>
              <a:gd name="connsiteY6" fmla="*/ 0 h 1795346"/>
              <a:gd name="connsiteX7" fmla="*/ 2576709 w 3511452"/>
              <a:gd name="connsiteY7" fmla="*/ 0 h 1795346"/>
              <a:gd name="connsiteX8" fmla="*/ 3212222 w 3511452"/>
              <a:gd name="connsiteY8" fmla="*/ 0 h 1795346"/>
              <a:gd name="connsiteX9" fmla="*/ 3511452 w 3511452"/>
              <a:gd name="connsiteY9" fmla="*/ 299230 h 1795346"/>
              <a:gd name="connsiteX10" fmla="*/ 3511452 w 3511452"/>
              <a:gd name="connsiteY10" fmla="*/ 665777 h 1795346"/>
              <a:gd name="connsiteX11" fmla="*/ 3511452 w 3511452"/>
              <a:gd name="connsiteY11" fmla="*/ 1047285 h 1795346"/>
              <a:gd name="connsiteX12" fmla="*/ 3511452 w 3511452"/>
              <a:gd name="connsiteY12" fmla="*/ 1047285 h 1795346"/>
              <a:gd name="connsiteX13" fmla="*/ 3511452 w 3511452"/>
              <a:gd name="connsiteY13" fmla="*/ 1496122 h 1795346"/>
              <a:gd name="connsiteX14" fmla="*/ 3511452 w 3511452"/>
              <a:gd name="connsiteY14" fmla="*/ 1496116 h 1795346"/>
              <a:gd name="connsiteX15" fmla="*/ 3212222 w 3511452"/>
              <a:gd name="connsiteY15" fmla="*/ 1795346 h 1795346"/>
              <a:gd name="connsiteX16" fmla="*/ 2646674 w 3511452"/>
              <a:gd name="connsiteY16" fmla="*/ 1795346 h 1795346"/>
              <a:gd name="connsiteX17" fmla="*/ 2081126 w 3511452"/>
              <a:gd name="connsiteY17" fmla="*/ 1795346 h 1795346"/>
              <a:gd name="connsiteX18" fmla="*/ 1463105 w 3511452"/>
              <a:gd name="connsiteY18" fmla="*/ 1795346 h 1795346"/>
              <a:gd name="connsiteX19" fmla="*/ 875780 w 3511452"/>
              <a:gd name="connsiteY19" fmla="*/ 2053165 h 1795346"/>
              <a:gd name="connsiteX20" fmla="*/ 264483 w 3511452"/>
              <a:gd name="connsiteY20" fmla="*/ 2321508 h 1795346"/>
              <a:gd name="connsiteX21" fmla="*/ 585242 w 3511452"/>
              <a:gd name="connsiteY21" fmla="*/ 1795346 h 1795346"/>
              <a:gd name="connsiteX22" fmla="*/ 299230 w 3511452"/>
              <a:gd name="connsiteY22" fmla="*/ 1795346 h 1795346"/>
              <a:gd name="connsiteX23" fmla="*/ 0 w 3511452"/>
              <a:gd name="connsiteY23" fmla="*/ 1496116 h 1795346"/>
              <a:gd name="connsiteX24" fmla="*/ 0 w 3511452"/>
              <a:gd name="connsiteY24" fmla="*/ 1496122 h 1795346"/>
              <a:gd name="connsiteX25" fmla="*/ 0 w 3511452"/>
              <a:gd name="connsiteY25" fmla="*/ 1047285 h 1795346"/>
              <a:gd name="connsiteX26" fmla="*/ 0 w 3511452"/>
              <a:gd name="connsiteY26" fmla="*/ 1047285 h 1795346"/>
              <a:gd name="connsiteX27" fmla="*/ 0 w 3511452"/>
              <a:gd name="connsiteY27" fmla="*/ 673258 h 1795346"/>
              <a:gd name="connsiteX28" fmla="*/ 0 w 3511452"/>
              <a:gd name="connsiteY28" fmla="*/ 299230 h 179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511452" h="1795346" fill="none" extrusionOk="0">
                <a:moveTo>
                  <a:pt x="0" y="299230"/>
                </a:moveTo>
                <a:cubicBezTo>
                  <a:pt x="17279" y="136012"/>
                  <a:pt x="140865" y="28746"/>
                  <a:pt x="299230" y="0"/>
                </a:cubicBezTo>
                <a:cubicBezTo>
                  <a:pt x="396158" y="10453"/>
                  <a:pt x="505970" y="-3345"/>
                  <a:pt x="585242" y="0"/>
                </a:cubicBezTo>
                <a:lnTo>
                  <a:pt x="585242" y="0"/>
                </a:lnTo>
                <a:cubicBezTo>
                  <a:pt x="684686" y="21488"/>
                  <a:pt x="915196" y="-11320"/>
                  <a:pt x="1015395" y="0"/>
                </a:cubicBezTo>
                <a:cubicBezTo>
                  <a:pt x="1115594" y="11320"/>
                  <a:pt x="1271052" y="-20316"/>
                  <a:pt x="1463105" y="0"/>
                </a:cubicBezTo>
                <a:cubicBezTo>
                  <a:pt x="1704738" y="-25848"/>
                  <a:pt x="1761316" y="-6205"/>
                  <a:pt x="2011162" y="0"/>
                </a:cubicBezTo>
                <a:cubicBezTo>
                  <a:pt x="2261008" y="6205"/>
                  <a:pt x="2365193" y="-21237"/>
                  <a:pt x="2576709" y="0"/>
                </a:cubicBezTo>
                <a:cubicBezTo>
                  <a:pt x="2788225" y="21237"/>
                  <a:pt x="2947424" y="16758"/>
                  <a:pt x="3212222" y="0"/>
                </a:cubicBezTo>
                <a:cubicBezTo>
                  <a:pt x="3385066" y="-3470"/>
                  <a:pt x="3504094" y="102023"/>
                  <a:pt x="3511452" y="299230"/>
                </a:cubicBezTo>
                <a:cubicBezTo>
                  <a:pt x="3512822" y="400234"/>
                  <a:pt x="3522612" y="559820"/>
                  <a:pt x="3511452" y="665777"/>
                </a:cubicBezTo>
                <a:cubicBezTo>
                  <a:pt x="3500292" y="771734"/>
                  <a:pt x="3520104" y="865217"/>
                  <a:pt x="3511452" y="1047285"/>
                </a:cubicBezTo>
                <a:lnTo>
                  <a:pt x="3511452" y="1047285"/>
                </a:lnTo>
                <a:cubicBezTo>
                  <a:pt x="3498496" y="1269535"/>
                  <a:pt x="3528354" y="1307978"/>
                  <a:pt x="3511452" y="1496122"/>
                </a:cubicBezTo>
                <a:lnTo>
                  <a:pt x="3511452" y="1496116"/>
                </a:lnTo>
                <a:cubicBezTo>
                  <a:pt x="3507682" y="1638365"/>
                  <a:pt x="3363161" y="1802696"/>
                  <a:pt x="3212222" y="1795346"/>
                </a:cubicBezTo>
                <a:cubicBezTo>
                  <a:pt x="2986529" y="1814475"/>
                  <a:pt x="2845699" y="1795015"/>
                  <a:pt x="2646674" y="1795346"/>
                </a:cubicBezTo>
                <a:cubicBezTo>
                  <a:pt x="2447649" y="1795677"/>
                  <a:pt x="2342794" y="1771215"/>
                  <a:pt x="2081126" y="1795346"/>
                </a:cubicBezTo>
                <a:cubicBezTo>
                  <a:pt x="1819458" y="1819477"/>
                  <a:pt x="1595992" y="1824338"/>
                  <a:pt x="1463105" y="1795346"/>
                </a:cubicBezTo>
                <a:cubicBezTo>
                  <a:pt x="1234793" y="1922560"/>
                  <a:pt x="1165443" y="1957078"/>
                  <a:pt x="875780" y="2053165"/>
                </a:cubicBezTo>
                <a:cubicBezTo>
                  <a:pt x="586117" y="2149252"/>
                  <a:pt x="449689" y="2268104"/>
                  <a:pt x="264483" y="2321508"/>
                </a:cubicBezTo>
                <a:cubicBezTo>
                  <a:pt x="373990" y="2165905"/>
                  <a:pt x="476627" y="2011485"/>
                  <a:pt x="585242" y="1795346"/>
                </a:cubicBezTo>
                <a:cubicBezTo>
                  <a:pt x="479172" y="1782021"/>
                  <a:pt x="365989" y="1794636"/>
                  <a:pt x="299230" y="1795346"/>
                </a:cubicBezTo>
                <a:cubicBezTo>
                  <a:pt x="151053" y="1812129"/>
                  <a:pt x="13781" y="1643695"/>
                  <a:pt x="0" y="1496116"/>
                </a:cubicBezTo>
                <a:lnTo>
                  <a:pt x="0" y="1496122"/>
                </a:lnTo>
                <a:cubicBezTo>
                  <a:pt x="-4910" y="1393605"/>
                  <a:pt x="19111" y="1234869"/>
                  <a:pt x="0" y="1047285"/>
                </a:cubicBezTo>
                <a:lnTo>
                  <a:pt x="0" y="1047285"/>
                </a:lnTo>
                <a:cubicBezTo>
                  <a:pt x="-12905" y="886319"/>
                  <a:pt x="-5816" y="761969"/>
                  <a:pt x="0" y="673258"/>
                </a:cubicBezTo>
                <a:cubicBezTo>
                  <a:pt x="5816" y="584547"/>
                  <a:pt x="897" y="376247"/>
                  <a:pt x="0" y="299230"/>
                </a:cubicBezTo>
                <a:close/>
              </a:path>
              <a:path w="3511452" h="1795346" stroke="0" extrusionOk="0">
                <a:moveTo>
                  <a:pt x="0" y="299230"/>
                </a:moveTo>
                <a:cubicBezTo>
                  <a:pt x="889" y="129471"/>
                  <a:pt x="141802" y="3382"/>
                  <a:pt x="299230" y="0"/>
                </a:cubicBezTo>
                <a:cubicBezTo>
                  <a:pt x="385342" y="-9713"/>
                  <a:pt x="510683" y="-13205"/>
                  <a:pt x="585242" y="0"/>
                </a:cubicBezTo>
                <a:lnTo>
                  <a:pt x="585242" y="0"/>
                </a:lnTo>
                <a:cubicBezTo>
                  <a:pt x="799543" y="3373"/>
                  <a:pt x="851586" y="-14986"/>
                  <a:pt x="1041731" y="0"/>
                </a:cubicBezTo>
                <a:cubicBezTo>
                  <a:pt x="1231876" y="14986"/>
                  <a:pt x="1293638" y="11780"/>
                  <a:pt x="1463105" y="0"/>
                </a:cubicBezTo>
                <a:cubicBezTo>
                  <a:pt x="1627198" y="-891"/>
                  <a:pt x="1910689" y="-16238"/>
                  <a:pt x="2028653" y="0"/>
                </a:cubicBezTo>
                <a:cubicBezTo>
                  <a:pt x="2146617" y="16238"/>
                  <a:pt x="2455203" y="10297"/>
                  <a:pt x="2576709" y="0"/>
                </a:cubicBezTo>
                <a:cubicBezTo>
                  <a:pt x="2698215" y="-10297"/>
                  <a:pt x="2995190" y="-22537"/>
                  <a:pt x="3212222" y="0"/>
                </a:cubicBezTo>
                <a:cubicBezTo>
                  <a:pt x="3394520" y="-13151"/>
                  <a:pt x="3518495" y="114551"/>
                  <a:pt x="3511452" y="299230"/>
                </a:cubicBezTo>
                <a:cubicBezTo>
                  <a:pt x="3524595" y="409386"/>
                  <a:pt x="3520620" y="499139"/>
                  <a:pt x="3511452" y="673258"/>
                </a:cubicBezTo>
                <a:cubicBezTo>
                  <a:pt x="3502284" y="847377"/>
                  <a:pt x="3521127" y="888693"/>
                  <a:pt x="3511452" y="1047285"/>
                </a:cubicBezTo>
                <a:lnTo>
                  <a:pt x="3511452" y="1047285"/>
                </a:lnTo>
                <a:cubicBezTo>
                  <a:pt x="3501024" y="1237446"/>
                  <a:pt x="3531774" y="1355623"/>
                  <a:pt x="3511452" y="1496122"/>
                </a:cubicBezTo>
                <a:lnTo>
                  <a:pt x="3511452" y="1496116"/>
                </a:lnTo>
                <a:cubicBezTo>
                  <a:pt x="3509393" y="1675016"/>
                  <a:pt x="3378585" y="1755540"/>
                  <a:pt x="3212222" y="1795346"/>
                </a:cubicBezTo>
                <a:cubicBezTo>
                  <a:pt x="3009544" y="1816031"/>
                  <a:pt x="2882334" y="1796727"/>
                  <a:pt x="2681657" y="1795346"/>
                </a:cubicBezTo>
                <a:cubicBezTo>
                  <a:pt x="2480981" y="1793965"/>
                  <a:pt x="2396838" y="1777011"/>
                  <a:pt x="2151091" y="1795346"/>
                </a:cubicBezTo>
                <a:cubicBezTo>
                  <a:pt x="1905344" y="1813681"/>
                  <a:pt x="1667485" y="1774587"/>
                  <a:pt x="1463105" y="1795346"/>
                </a:cubicBezTo>
                <a:cubicBezTo>
                  <a:pt x="1255023" y="1902931"/>
                  <a:pt x="1006797" y="2009576"/>
                  <a:pt x="863794" y="2058427"/>
                </a:cubicBezTo>
                <a:cubicBezTo>
                  <a:pt x="720791" y="2107278"/>
                  <a:pt x="475993" y="2222746"/>
                  <a:pt x="264483" y="2321508"/>
                </a:cubicBezTo>
                <a:cubicBezTo>
                  <a:pt x="444127" y="2071511"/>
                  <a:pt x="420952" y="2043574"/>
                  <a:pt x="585242" y="1795346"/>
                </a:cubicBezTo>
                <a:cubicBezTo>
                  <a:pt x="504307" y="1801112"/>
                  <a:pt x="360553" y="1801170"/>
                  <a:pt x="299230" y="1795346"/>
                </a:cubicBezTo>
                <a:cubicBezTo>
                  <a:pt x="166549" y="1783571"/>
                  <a:pt x="-30223" y="1660332"/>
                  <a:pt x="0" y="1496116"/>
                </a:cubicBezTo>
                <a:lnTo>
                  <a:pt x="0" y="1496122"/>
                </a:lnTo>
                <a:cubicBezTo>
                  <a:pt x="9796" y="1402865"/>
                  <a:pt x="-7862" y="1223333"/>
                  <a:pt x="0" y="1047285"/>
                </a:cubicBezTo>
                <a:lnTo>
                  <a:pt x="0" y="1047285"/>
                </a:lnTo>
                <a:cubicBezTo>
                  <a:pt x="8385" y="962987"/>
                  <a:pt x="14415" y="799240"/>
                  <a:pt x="0" y="680738"/>
                </a:cubicBezTo>
                <a:cubicBezTo>
                  <a:pt x="-14415" y="562236"/>
                  <a:pt x="-5976" y="424682"/>
                  <a:pt x="0" y="29923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C00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장승이란</a:t>
            </a:r>
            <a:endParaRPr lang="en-US" altLang="ko-KR" sz="2000" dirty="0">
              <a:solidFill>
                <a:srgbClr val="FF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마을을 지키기 위해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마을 입구에 세워 두는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커다란 나무 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기둥을 말해요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3" name="그림 2" descr="텍스트, 책이(가) 표시된 사진&#10;&#10;자동 생성된 설명">
            <a:extLst>
              <a:ext uri="{FF2B5EF4-FFF2-40B4-BE49-F238E27FC236}">
                <a16:creationId xmlns:a16="http://schemas.microsoft.com/office/drawing/2014/main" xmlns="" id="{DE89A84D-01ED-437D-B17A-B2B2709F24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21" y="1033033"/>
            <a:ext cx="3777708" cy="4037130"/>
          </a:xfrm>
          <a:prstGeom prst="rect">
            <a:avLst/>
          </a:prstGeom>
        </p:spPr>
      </p:pic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7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1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rgbClr val="00B0F0">
              <a:alpha val="29000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rgbClr val="7030A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공부할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3200" dirty="0">
                <a:solidFill>
                  <a:srgbClr val="00B05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C8F39F7F-F833-476D-A02B-A2FE25BB5E34}"/>
              </a:ext>
            </a:extLst>
          </p:cNvPr>
          <p:cNvSpPr/>
          <p:nvPr/>
        </p:nvSpPr>
        <p:spPr>
          <a:xfrm>
            <a:off x="454747" y="1224752"/>
            <a:ext cx="8234504" cy="3618779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장승을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만들 수 있다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4967DEB1-C8C2-4159-989C-3AD93164C8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34" r="61543"/>
          <a:stretch/>
        </p:blipFill>
        <p:spPr>
          <a:xfrm>
            <a:off x="154925" y="2709837"/>
            <a:ext cx="2638675" cy="24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39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rgbClr val="00B0F0">
              <a:alpha val="29000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rgbClr val="7030A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3200" dirty="0">
                <a:solidFill>
                  <a:srgbClr val="00B05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안내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C8F39F7F-F833-476D-A02B-A2FE25BB5E34}"/>
              </a:ext>
            </a:extLst>
          </p:cNvPr>
          <p:cNvSpPr/>
          <p:nvPr/>
        </p:nvSpPr>
        <p:spPr>
          <a:xfrm>
            <a:off x="454747" y="1224753"/>
            <a:ext cx="8234504" cy="1007248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찌개 박수 치기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xmlns="" id="{2C3FC8CA-F37B-4AF6-AA6C-0FFDA2304BFD}"/>
              </a:ext>
            </a:extLst>
          </p:cNvPr>
          <p:cNvSpPr/>
          <p:nvPr/>
        </p:nvSpPr>
        <p:spPr>
          <a:xfrm>
            <a:off x="454747" y="2407876"/>
            <a:ext cx="8234504" cy="1007248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노래하는 장승 만들기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35DD97F2-CC67-44E3-B27B-577E5B0D25B6}"/>
              </a:ext>
            </a:extLst>
          </p:cNvPr>
          <p:cNvSpPr/>
          <p:nvPr/>
        </p:nvSpPr>
        <p:spPr>
          <a:xfrm>
            <a:off x="454747" y="3590999"/>
            <a:ext cx="8234504" cy="1007248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노랫말과 어울리는 동작하기</a:t>
            </a:r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xmlns="" id="{5FA70D61-5D8F-426E-AC23-3062CC68ACF7}"/>
              </a:ext>
            </a:extLst>
          </p:cNvPr>
          <p:cNvSpPr/>
          <p:nvPr/>
        </p:nvSpPr>
        <p:spPr>
          <a:xfrm>
            <a:off x="510540" y="1318260"/>
            <a:ext cx="1539240" cy="820234"/>
          </a:xfrm>
          <a:prstGeom prst="ellipse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xmlns="" id="{372B43B9-9989-409B-8D70-DD87F30A4C89}"/>
              </a:ext>
            </a:extLst>
          </p:cNvPr>
          <p:cNvSpPr/>
          <p:nvPr/>
        </p:nvSpPr>
        <p:spPr>
          <a:xfrm>
            <a:off x="510540" y="2501383"/>
            <a:ext cx="1539240" cy="820234"/>
          </a:xfrm>
          <a:prstGeom prst="ellipse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xmlns="" id="{62304556-66C8-40C7-9994-3FDF02524ED5}"/>
              </a:ext>
            </a:extLst>
          </p:cNvPr>
          <p:cNvSpPr/>
          <p:nvPr/>
        </p:nvSpPr>
        <p:spPr>
          <a:xfrm>
            <a:off x="510540" y="3684506"/>
            <a:ext cx="1539240" cy="820234"/>
          </a:xfrm>
          <a:prstGeom prst="ellipse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3703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115959" y="685214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2" y="2598906"/>
              <a:ext cx="6451887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3600" spc="-300" dirty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찌개 박수 치기</a:t>
              </a:r>
              <a:endParaRPr lang="ko-KR" altLang="en-US" sz="3600" dirty="0">
                <a:solidFill>
                  <a:srgbClr val="40A472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75416" y="1256242"/>
              <a:ext cx="1384827" cy="11235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활동</a:t>
              </a:r>
              <a:r>
                <a:rPr lang="en-US" altLang="ko-KR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1</a:t>
              </a:r>
              <a:r>
                <a:rPr lang="ko-KR" altLang="en-US" sz="3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10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찌개 박수 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0" y="1171255"/>
            <a:ext cx="9144000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9" name="말풍선: 모서리가 둥근 사각형 14">
            <a:extLst>
              <a:ext uri="{FF2B5EF4-FFF2-40B4-BE49-F238E27FC236}">
                <a16:creationId xmlns:a16="http://schemas.microsoft.com/office/drawing/2014/main" xmlns="" id="{646A6FC6-4C67-41C6-8A12-EE82B47F08B0}"/>
              </a:ext>
            </a:extLst>
          </p:cNvPr>
          <p:cNvSpPr/>
          <p:nvPr/>
        </p:nvSpPr>
        <p:spPr>
          <a:xfrm>
            <a:off x="4063025" y="1424776"/>
            <a:ext cx="3202820" cy="1920469"/>
          </a:xfrm>
          <a:custGeom>
            <a:avLst/>
            <a:gdLst>
              <a:gd name="connsiteX0" fmla="*/ 0 w 3202820"/>
              <a:gd name="connsiteY0" fmla="*/ 320085 h 1920469"/>
              <a:gd name="connsiteX1" fmla="*/ 320085 w 3202820"/>
              <a:gd name="connsiteY1" fmla="*/ 0 h 1920469"/>
              <a:gd name="connsiteX2" fmla="*/ 533803 w 3202820"/>
              <a:gd name="connsiteY2" fmla="*/ 0 h 1920469"/>
              <a:gd name="connsiteX3" fmla="*/ 533803 w 3202820"/>
              <a:gd name="connsiteY3" fmla="*/ 0 h 1920469"/>
              <a:gd name="connsiteX4" fmla="*/ 926148 w 3202820"/>
              <a:gd name="connsiteY4" fmla="*/ 0 h 1920469"/>
              <a:gd name="connsiteX5" fmla="*/ 1334508 w 3202820"/>
              <a:gd name="connsiteY5" fmla="*/ 0 h 1920469"/>
              <a:gd name="connsiteX6" fmla="*/ 1819619 w 3202820"/>
              <a:gd name="connsiteY6" fmla="*/ 0 h 1920469"/>
              <a:gd name="connsiteX7" fmla="*/ 2320213 w 3202820"/>
              <a:gd name="connsiteY7" fmla="*/ 0 h 1920469"/>
              <a:gd name="connsiteX8" fmla="*/ 2882735 w 3202820"/>
              <a:gd name="connsiteY8" fmla="*/ 0 h 1920469"/>
              <a:gd name="connsiteX9" fmla="*/ 3202820 w 3202820"/>
              <a:gd name="connsiteY9" fmla="*/ 320085 h 1920469"/>
              <a:gd name="connsiteX10" fmla="*/ 3202820 w 3202820"/>
              <a:gd name="connsiteY10" fmla="*/ 712178 h 1920469"/>
              <a:gd name="connsiteX11" fmla="*/ 3202820 w 3202820"/>
              <a:gd name="connsiteY11" fmla="*/ 1120274 h 1920469"/>
              <a:gd name="connsiteX12" fmla="*/ 3202820 w 3202820"/>
              <a:gd name="connsiteY12" fmla="*/ 1120274 h 1920469"/>
              <a:gd name="connsiteX13" fmla="*/ 3202820 w 3202820"/>
              <a:gd name="connsiteY13" fmla="*/ 1600391 h 1920469"/>
              <a:gd name="connsiteX14" fmla="*/ 3202820 w 3202820"/>
              <a:gd name="connsiteY14" fmla="*/ 1600384 h 1920469"/>
              <a:gd name="connsiteX15" fmla="*/ 2882735 w 3202820"/>
              <a:gd name="connsiteY15" fmla="*/ 1920469 h 1920469"/>
              <a:gd name="connsiteX16" fmla="*/ 2382142 w 3202820"/>
              <a:gd name="connsiteY16" fmla="*/ 1920469 h 1920469"/>
              <a:gd name="connsiteX17" fmla="*/ 1881548 w 3202820"/>
              <a:gd name="connsiteY17" fmla="*/ 1920469 h 1920469"/>
              <a:gd name="connsiteX18" fmla="*/ 1334508 w 3202820"/>
              <a:gd name="connsiteY18" fmla="*/ 1920469 h 1920469"/>
              <a:gd name="connsiteX19" fmla="*/ 798805 w 3202820"/>
              <a:gd name="connsiteY19" fmla="*/ 2196257 h 1920469"/>
              <a:gd name="connsiteX20" fmla="*/ 241236 w 3202820"/>
              <a:gd name="connsiteY20" fmla="*/ 2483301 h 1920469"/>
              <a:gd name="connsiteX21" fmla="*/ 533803 w 3202820"/>
              <a:gd name="connsiteY21" fmla="*/ 1920469 h 1920469"/>
              <a:gd name="connsiteX22" fmla="*/ 320085 w 3202820"/>
              <a:gd name="connsiteY22" fmla="*/ 1920469 h 1920469"/>
              <a:gd name="connsiteX23" fmla="*/ 0 w 3202820"/>
              <a:gd name="connsiteY23" fmla="*/ 1600384 h 1920469"/>
              <a:gd name="connsiteX24" fmla="*/ 0 w 3202820"/>
              <a:gd name="connsiteY24" fmla="*/ 1600391 h 1920469"/>
              <a:gd name="connsiteX25" fmla="*/ 0 w 3202820"/>
              <a:gd name="connsiteY25" fmla="*/ 1120274 h 1920469"/>
              <a:gd name="connsiteX26" fmla="*/ 0 w 3202820"/>
              <a:gd name="connsiteY26" fmla="*/ 1120274 h 1920469"/>
              <a:gd name="connsiteX27" fmla="*/ 0 w 3202820"/>
              <a:gd name="connsiteY27" fmla="*/ 720180 h 1920469"/>
              <a:gd name="connsiteX28" fmla="*/ 0 w 3202820"/>
              <a:gd name="connsiteY28" fmla="*/ 320085 h 1920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202820" h="1920469" fill="none" extrusionOk="0">
                <a:moveTo>
                  <a:pt x="0" y="320085"/>
                </a:moveTo>
                <a:cubicBezTo>
                  <a:pt x="28400" y="146663"/>
                  <a:pt x="145560" y="9393"/>
                  <a:pt x="320085" y="0"/>
                </a:cubicBezTo>
                <a:cubicBezTo>
                  <a:pt x="374300" y="-1364"/>
                  <a:pt x="452508" y="9098"/>
                  <a:pt x="533803" y="0"/>
                </a:cubicBezTo>
                <a:lnTo>
                  <a:pt x="533803" y="0"/>
                </a:lnTo>
                <a:cubicBezTo>
                  <a:pt x="728069" y="-9074"/>
                  <a:pt x="765694" y="-10728"/>
                  <a:pt x="926148" y="0"/>
                </a:cubicBezTo>
                <a:cubicBezTo>
                  <a:pt x="1086602" y="10728"/>
                  <a:pt x="1134310" y="-9622"/>
                  <a:pt x="1334508" y="0"/>
                </a:cubicBezTo>
                <a:cubicBezTo>
                  <a:pt x="1539270" y="13674"/>
                  <a:pt x="1624326" y="13673"/>
                  <a:pt x="1819619" y="0"/>
                </a:cubicBezTo>
                <a:cubicBezTo>
                  <a:pt x="2014912" y="-13673"/>
                  <a:pt x="2216168" y="-13822"/>
                  <a:pt x="2320213" y="0"/>
                </a:cubicBezTo>
                <a:cubicBezTo>
                  <a:pt x="2424258" y="13822"/>
                  <a:pt x="2602287" y="-19505"/>
                  <a:pt x="2882735" y="0"/>
                </a:cubicBezTo>
                <a:cubicBezTo>
                  <a:pt x="3089665" y="-13797"/>
                  <a:pt x="3199703" y="129774"/>
                  <a:pt x="3202820" y="320085"/>
                </a:cubicBezTo>
                <a:cubicBezTo>
                  <a:pt x="3217768" y="473114"/>
                  <a:pt x="3221378" y="551986"/>
                  <a:pt x="3202820" y="712178"/>
                </a:cubicBezTo>
                <a:cubicBezTo>
                  <a:pt x="3184262" y="872370"/>
                  <a:pt x="3219754" y="933992"/>
                  <a:pt x="3202820" y="1120274"/>
                </a:cubicBezTo>
                <a:lnTo>
                  <a:pt x="3202820" y="1120274"/>
                </a:lnTo>
                <a:cubicBezTo>
                  <a:pt x="3189006" y="1223087"/>
                  <a:pt x="3226596" y="1471264"/>
                  <a:pt x="3202820" y="1600391"/>
                </a:cubicBezTo>
                <a:lnTo>
                  <a:pt x="3202820" y="1600384"/>
                </a:lnTo>
                <a:cubicBezTo>
                  <a:pt x="3201931" y="1771737"/>
                  <a:pt x="3025696" y="1937825"/>
                  <a:pt x="2882735" y="1920469"/>
                </a:cubicBezTo>
                <a:cubicBezTo>
                  <a:pt x="2755808" y="1897540"/>
                  <a:pt x="2559669" y="1929990"/>
                  <a:pt x="2382142" y="1920469"/>
                </a:cubicBezTo>
                <a:cubicBezTo>
                  <a:pt x="2204615" y="1910948"/>
                  <a:pt x="1981720" y="1934387"/>
                  <a:pt x="1881548" y="1920469"/>
                </a:cubicBezTo>
                <a:cubicBezTo>
                  <a:pt x="1781376" y="1906551"/>
                  <a:pt x="1493257" y="1900177"/>
                  <a:pt x="1334508" y="1920469"/>
                </a:cubicBezTo>
                <a:cubicBezTo>
                  <a:pt x="1096836" y="2062219"/>
                  <a:pt x="985890" y="2119293"/>
                  <a:pt x="798805" y="2196257"/>
                </a:cubicBezTo>
                <a:cubicBezTo>
                  <a:pt x="611720" y="2273221"/>
                  <a:pt x="367856" y="2384194"/>
                  <a:pt x="241236" y="2483301"/>
                </a:cubicBezTo>
                <a:cubicBezTo>
                  <a:pt x="317287" y="2333036"/>
                  <a:pt x="415735" y="2200523"/>
                  <a:pt x="533803" y="1920469"/>
                </a:cubicBezTo>
                <a:cubicBezTo>
                  <a:pt x="436459" y="1928298"/>
                  <a:pt x="396453" y="1918980"/>
                  <a:pt x="320085" y="1920469"/>
                </a:cubicBezTo>
                <a:cubicBezTo>
                  <a:pt x="150360" y="1927399"/>
                  <a:pt x="10812" y="1763291"/>
                  <a:pt x="0" y="1600384"/>
                </a:cubicBezTo>
                <a:lnTo>
                  <a:pt x="0" y="1600391"/>
                </a:lnTo>
                <a:cubicBezTo>
                  <a:pt x="6955" y="1362625"/>
                  <a:pt x="-1765" y="1349941"/>
                  <a:pt x="0" y="1120274"/>
                </a:cubicBezTo>
                <a:lnTo>
                  <a:pt x="0" y="1120274"/>
                </a:lnTo>
                <a:cubicBezTo>
                  <a:pt x="16977" y="1002177"/>
                  <a:pt x="-11890" y="812332"/>
                  <a:pt x="0" y="720180"/>
                </a:cubicBezTo>
                <a:cubicBezTo>
                  <a:pt x="11890" y="628028"/>
                  <a:pt x="-8706" y="485519"/>
                  <a:pt x="0" y="320085"/>
                </a:cubicBezTo>
                <a:close/>
              </a:path>
              <a:path w="3202820" h="1920469" stroke="0" extrusionOk="0">
                <a:moveTo>
                  <a:pt x="0" y="320085"/>
                </a:moveTo>
                <a:cubicBezTo>
                  <a:pt x="956" y="138469"/>
                  <a:pt x="180286" y="15970"/>
                  <a:pt x="320085" y="0"/>
                </a:cubicBezTo>
                <a:cubicBezTo>
                  <a:pt x="377933" y="-4994"/>
                  <a:pt x="461842" y="-2183"/>
                  <a:pt x="533803" y="0"/>
                </a:cubicBezTo>
                <a:lnTo>
                  <a:pt x="533803" y="0"/>
                </a:lnTo>
                <a:cubicBezTo>
                  <a:pt x="700090" y="15110"/>
                  <a:pt x="755006" y="-19859"/>
                  <a:pt x="950170" y="0"/>
                </a:cubicBezTo>
                <a:cubicBezTo>
                  <a:pt x="1145334" y="19859"/>
                  <a:pt x="1247394" y="-9997"/>
                  <a:pt x="1334508" y="0"/>
                </a:cubicBezTo>
                <a:cubicBezTo>
                  <a:pt x="1500455" y="21829"/>
                  <a:pt x="1679067" y="1383"/>
                  <a:pt x="1835101" y="0"/>
                </a:cubicBezTo>
                <a:cubicBezTo>
                  <a:pt x="1991135" y="-1383"/>
                  <a:pt x="2210688" y="6492"/>
                  <a:pt x="2320213" y="0"/>
                </a:cubicBezTo>
                <a:cubicBezTo>
                  <a:pt x="2429738" y="-6492"/>
                  <a:pt x="2692679" y="22440"/>
                  <a:pt x="2882735" y="0"/>
                </a:cubicBezTo>
                <a:cubicBezTo>
                  <a:pt x="3084083" y="-18966"/>
                  <a:pt x="3213942" y="112643"/>
                  <a:pt x="3202820" y="320085"/>
                </a:cubicBezTo>
                <a:cubicBezTo>
                  <a:pt x="3184745" y="426266"/>
                  <a:pt x="3202126" y="559086"/>
                  <a:pt x="3202820" y="720180"/>
                </a:cubicBezTo>
                <a:cubicBezTo>
                  <a:pt x="3203514" y="881275"/>
                  <a:pt x="3200546" y="944685"/>
                  <a:pt x="3202820" y="1120274"/>
                </a:cubicBezTo>
                <a:lnTo>
                  <a:pt x="3202820" y="1120274"/>
                </a:lnTo>
                <a:cubicBezTo>
                  <a:pt x="3224263" y="1348275"/>
                  <a:pt x="3199971" y="1360777"/>
                  <a:pt x="3202820" y="1600391"/>
                </a:cubicBezTo>
                <a:lnTo>
                  <a:pt x="3202820" y="1600384"/>
                </a:lnTo>
                <a:cubicBezTo>
                  <a:pt x="3197763" y="1810658"/>
                  <a:pt x="3059995" y="1903080"/>
                  <a:pt x="2882735" y="1920469"/>
                </a:cubicBezTo>
                <a:cubicBezTo>
                  <a:pt x="2720896" y="1912229"/>
                  <a:pt x="2623617" y="1916301"/>
                  <a:pt x="2413106" y="1920469"/>
                </a:cubicBezTo>
                <a:cubicBezTo>
                  <a:pt x="2202595" y="1924637"/>
                  <a:pt x="2129689" y="1910732"/>
                  <a:pt x="1943477" y="1920469"/>
                </a:cubicBezTo>
                <a:cubicBezTo>
                  <a:pt x="1757265" y="1930206"/>
                  <a:pt x="1537507" y="1928054"/>
                  <a:pt x="1334508" y="1920469"/>
                </a:cubicBezTo>
                <a:cubicBezTo>
                  <a:pt x="1065110" y="2050107"/>
                  <a:pt x="994969" y="2103026"/>
                  <a:pt x="787872" y="2201885"/>
                </a:cubicBezTo>
                <a:cubicBezTo>
                  <a:pt x="580775" y="2300744"/>
                  <a:pt x="362880" y="2438905"/>
                  <a:pt x="241236" y="2483301"/>
                </a:cubicBezTo>
                <a:cubicBezTo>
                  <a:pt x="284214" y="2359937"/>
                  <a:pt x="496442" y="2048222"/>
                  <a:pt x="533803" y="1920469"/>
                </a:cubicBezTo>
                <a:cubicBezTo>
                  <a:pt x="467735" y="1909823"/>
                  <a:pt x="412148" y="1925033"/>
                  <a:pt x="320085" y="1920469"/>
                </a:cubicBezTo>
                <a:cubicBezTo>
                  <a:pt x="153053" y="1916946"/>
                  <a:pt x="-33880" y="1775991"/>
                  <a:pt x="0" y="1600384"/>
                </a:cubicBezTo>
                <a:lnTo>
                  <a:pt x="0" y="1600391"/>
                </a:lnTo>
                <a:cubicBezTo>
                  <a:pt x="-11011" y="1468049"/>
                  <a:pt x="-14508" y="1267137"/>
                  <a:pt x="0" y="1120274"/>
                </a:cubicBezTo>
                <a:lnTo>
                  <a:pt x="0" y="1120274"/>
                </a:lnTo>
                <a:cubicBezTo>
                  <a:pt x="-11385" y="1025724"/>
                  <a:pt x="-6770" y="861906"/>
                  <a:pt x="0" y="728181"/>
                </a:cubicBezTo>
                <a:cubicBezTo>
                  <a:pt x="6770" y="594456"/>
                  <a:pt x="-17571" y="502127"/>
                  <a:pt x="0" y="3200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</a:t>
            </a:r>
            <a:r>
              <a:rPr lang="en-US" altLang="ko-KR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 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짝짝 박수 소리가 나오지요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D8C055AF-05BC-4A19-A62B-F16B2B62D9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04" y="2062480"/>
            <a:ext cx="4434794" cy="443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30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571</TotalTime>
  <Words>730</Words>
  <Application>Microsoft Office PowerPoint</Application>
  <PresentationFormat>화면 슬라이드 쇼(16:9)</PresentationFormat>
  <Paragraphs>157</Paragraphs>
  <Slides>38</Slides>
  <Notes>17</Notes>
  <HiddenSlides>0</HiddenSlides>
  <MMClips>1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38</vt:i4>
      </vt:variant>
    </vt:vector>
  </HeadingPairs>
  <TitlesOfParts>
    <vt:vector size="44" baseType="lpstr">
      <vt:lpstr>맑은 고딕</vt:lpstr>
      <vt:lpstr>휴먼모음T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124</cp:revision>
  <dcterms:created xsi:type="dcterms:W3CDTF">2019-05-01T12:57:46Z</dcterms:created>
  <dcterms:modified xsi:type="dcterms:W3CDTF">2020-08-13T11:12:32Z</dcterms:modified>
</cp:coreProperties>
</file>