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4"/>
  </p:notesMasterIdLst>
  <p:sldIdLst>
    <p:sldId id="561" r:id="rId2"/>
    <p:sldId id="560" r:id="rId3"/>
    <p:sldId id="463" r:id="rId4"/>
    <p:sldId id="464" r:id="rId5"/>
    <p:sldId id="524" r:id="rId6"/>
    <p:sldId id="562" r:id="rId7"/>
    <p:sldId id="563" r:id="rId8"/>
    <p:sldId id="525" r:id="rId9"/>
    <p:sldId id="526" r:id="rId10"/>
    <p:sldId id="527" r:id="rId11"/>
    <p:sldId id="530" r:id="rId12"/>
    <p:sldId id="529" r:id="rId13"/>
    <p:sldId id="528" r:id="rId14"/>
    <p:sldId id="465" r:id="rId15"/>
    <p:sldId id="272" r:id="rId16"/>
    <p:sldId id="273" r:id="rId17"/>
    <p:sldId id="535" r:id="rId18"/>
    <p:sldId id="532" r:id="rId19"/>
    <p:sldId id="533" r:id="rId20"/>
    <p:sldId id="534" r:id="rId21"/>
    <p:sldId id="539" r:id="rId22"/>
    <p:sldId id="275" r:id="rId23"/>
    <p:sldId id="467" r:id="rId24"/>
    <p:sldId id="536" r:id="rId25"/>
    <p:sldId id="537" r:id="rId26"/>
    <p:sldId id="538" r:id="rId27"/>
    <p:sldId id="531" r:id="rId28"/>
    <p:sldId id="540" r:id="rId29"/>
    <p:sldId id="276" r:id="rId30"/>
    <p:sldId id="541" r:id="rId31"/>
    <p:sldId id="542" r:id="rId32"/>
    <p:sldId id="279" r:id="rId33"/>
    <p:sldId id="543" r:id="rId34"/>
    <p:sldId id="545" r:id="rId35"/>
    <p:sldId id="546" r:id="rId36"/>
    <p:sldId id="547" r:id="rId37"/>
    <p:sldId id="277" r:id="rId38"/>
    <p:sldId id="548" r:id="rId39"/>
    <p:sldId id="549" r:id="rId40"/>
    <p:sldId id="564" r:id="rId41"/>
    <p:sldId id="550" r:id="rId42"/>
    <p:sldId id="551" r:id="rId43"/>
    <p:sldId id="552" r:id="rId44"/>
    <p:sldId id="553" r:id="rId45"/>
    <p:sldId id="554" r:id="rId46"/>
    <p:sldId id="555" r:id="rId47"/>
    <p:sldId id="556" r:id="rId48"/>
    <p:sldId id="557" r:id="rId49"/>
    <p:sldId id="558" r:id="rId50"/>
    <p:sldId id="559" r:id="rId51"/>
    <p:sldId id="281" r:id="rId52"/>
    <p:sldId id="282" r:id="rId53"/>
  </p:sldIdLst>
  <p:sldSz cx="12192000" cy="6858000"/>
  <p:notesSz cx="6797675" cy="9926638"/>
  <p:embeddedFontLst>
    <p:embeddedFont>
      <p:font typeface="나눔손글씨 바른히피" panose="02000503000000000000" pitchFamily="2" charset="-127"/>
      <p:regular r:id="rId55"/>
    </p:embeddedFont>
    <p:embeddedFont>
      <p:font typeface="Tmon몬소리 Black" panose="020B0600000101010101" charset="-127"/>
      <p:bold r:id="rId56"/>
    </p:embeddedFont>
    <p:embeddedFont>
      <p:font typeface="맑은 고딕" panose="020B0503020000020004" pitchFamily="50" charset="-127"/>
      <p:regular r:id="rId57"/>
      <p:bold r:id="rId58"/>
    </p:embeddedFont>
    <p:embeddedFont>
      <p:font typeface="배달의민족 주아" panose="02020603020101020101" pitchFamily="18" charset="-127"/>
      <p:regular r:id="rId5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B5F"/>
    <a:srgbClr val="FF7C80"/>
    <a:srgbClr val="FF0066"/>
    <a:srgbClr val="1EA28C"/>
    <a:srgbClr val="6964CA"/>
    <a:srgbClr val="5D43A7"/>
    <a:srgbClr val="F3210F"/>
    <a:srgbClr val="F3D245"/>
    <a:srgbClr val="F6940C"/>
    <a:srgbClr val="172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80" autoAdjust="0"/>
    <p:restoredTop sz="93813" autoAdjust="0"/>
  </p:normalViewPr>
  <p:slideViewPr>
    <p:cSldViewPr>
      <p:cViewPr varScale="1">
        <p:scale>
          <a:sx n="102" d="100"/>
          <a:sy n="102" d="100"/>
        </p:scale>
        <p:origin x="78" y="72"/>
      </p:cViewPr>
      <p:guideLst>
        <p:guide orient="horz" pos="2137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8939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상품이 아닌</a:t>
            </a:r>
            <a:r>
              <a:rPr lang="en-US" altLang="ko-KR" dirty="0"/>
              <a:t>, </a:t>
            </a:r>
            <a:r>
              <a:rPr lang="ko-KR" altLang="en-US" dirty="0"/>
              <a:t>쿠폰 같은 것으로 정해도 좋습니다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356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90132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327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아이들과 대사를 함께 읽으며 그림책을 읽어보면 좋을 것 같아요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9071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짝끼리 한 번씩 </a:t>
            </a:r>
            <a:r>
              <a:rPr lang="ko-KR" altLang="en-US"/>
              <a:t>활동을 한다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0729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공에 넣을 낱말은 각 반의 상황에 맞게 적어 준비하시면 됩니다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84481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공에 넣을 낱말은 각 반의 상황에 맞게 적어 준비하시면 됩니다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79733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공에 넣을 낱말은 각 반의 상황에 맞게 적어 준비하시면 됩니다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14785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짝끼리 한 번씩 </a:t>
            </a:r>
            <a:r>
              <a:rPr lang="ko-KR" altLang="en-US"/>
              <a:t>활동을 한다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7018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839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짝끼리 한 번씩 활동을 한다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220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짝끼리 한 번씩 활동을 한다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5602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답답했다</a:t>
            </a:r>
            <a:r>
              <a:rPr lang="en-US" altLang="ko-KR" dirty="0"/>
              <a:t>, </a:t>
            </a:r>
            <a:r>
              <a:rPr lang="ko-KR" altLang="en-US" dirty="0"/>
              <a:t>무서웠다</a:t>
            </a:r>
            <a:r>
              <a:rPr lang="en-US" altLang="ko-KR" dirty="0"/>
              <a:t> </a:t>
            </a:r>
            <a:r>
              <a:rPr lang="ko-KR" altLang="en-US" dirty="0"/>
              <a:t>등의 솔직한 마음을 이야기해봅시다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1162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65382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1329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00496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9352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34968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36225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9116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22042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63179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5802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44773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3596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636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1856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6128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8234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1106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36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664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10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11" Type="http://schemas.openxmlformats.org/officeDocument/2006/relationships/audio" Target="../media/audio3.wav"/><Relationship Id="rId5" Type="http://schemas.openxmlformats.org/officeDocument/2006/relationships/audio" Target="../media/audio3.wav"/><Relationship Id="rId10" Type="http://schemas.openxmlformats.org/officeDocument/2006/relationships/image" Target="../media/image17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8.jpeg"/><Relationship Id="rId11" Type="http://schemas.openxmlformats.org/officeDocument/2006/relationships/audio" Target="../media/audio3.wav"/><Relationship Id="rId5" Type="http://schemas.openxmlformats.org/officeDocument/2006/relationships/audio" Target="../media/audio3.wav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4.xml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11" Type="http://schemas.openxmlformats.org/officeDocument/2006/relationships/audio" Target="../media/audio3.wav"/><Relationship Id="rId5" Type="http://schemas.openxmlformats.org/officeDocument/2006/relationships/audio" Target="../media/audio3.wav"/><Relationship Id="rId10" Type="http://schemas.openxmlformats.org/officeDocument/2006/relationships/image" Target="../media/image19.jpe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11" Type="http://schemas.openxmlformats.org/officeDocument/2006/relationships/audio" Target="../media/audio3.wav"/><Relationship Id="rId5" Type="http://schemas.openxmlformats.org/officeDocument/2006/relationships/audio" Target="../media/audio3.wav"/><Relationship Id="rId10" Type="http://schemas.openxmlformats.org/officeDocument/2006/relationships/image" Target="../media/image20.jpe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11" Type="http://schemas.openxmlformats.org/officeDocument/2006/relationships/audio" Target="../media/audio3.wav"/><Relationship Id="rId5" Type="http://schemas.openxmlformats.org/officeDocument/2006/relationships/audio" Target="../media/audio3.wav"/><Relationship Id="rId10" Type="http://schemas.openxmlformats.org/officeDocument/2006/relationships/image" Target="../media/image21.gif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5.png"/><Relationship Id="rId11" Type="http://schemas.openxmlformats.org/officeDocument/2006/relationships/image" Target="../media/image7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5.mp4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0.png"/><Relationship Id="rId4" Type="http://schemas.openxmlformats.org/officeDocument/2006/relationships/video" Target="../media/media5.mp4"/><Relationship Id="rId9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0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5.wav"/><Relationship Id="rId7" Type="http://schemas.openxmlformats.org/officeDocument/2006/relationships/image" Target="../media/image37.png"/><Relationship Id="rId12" Type="http://schemas.openxmlformats.org/officeDocument/2006/relationships/audio" Target="../media/audio5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39.png"/><Relationship Id="rId5" Type="http://schemas.microsoft.com/office/2007/relationships/hdphoto" Target="../media/hdphoto3.wdp"/><Relationship Id="rId10" Type="http://schemas.microsoft.com/office/2007/relationships/hdphoto" Target="../media/hdphoto5.wdp"/><Relationship Id="rId4" Type="http://schemas.openxmlformats.org/officeDocument/2006/relationships/image" Target="../media/image35.png"/><Relationship Id="rId9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0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45.png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png"/><Relationship Id="rId12" Type="http://schemas.openxmlformats.org/officeDocument/2006/relationships/image" Target="../media/image52.png"/><Relationship Id="rId2" Type="http://schemas.openxmlformats.org/officeDocument/2006/relationships/audio" Target="../media/media7.m4a"/><Relationship Id="rId16" Type="http://schemas.openxmlformats.org/officeDocument/2006/relationships/audio" Target="../media/audio6.wav"/><Relationship Id="rId1" Type="http://schemas.microsoft.com/office/2007/relationships/media" Target="../media/media7.m4a"/><Relationship Id="rId6" Type="http://schemas.openxmlformats.org/officeDocument/2006/relationships/image" Target="../media/image40.png"/><Relationship Id="rId11" Type="http://schemas.openxmlformats.org/officeDocument/2006/relationships/image" Target="../media/image51.png"/><Relationship Id="rId5" Type="http://schemas.openxmlformats.org/officeDocument/2006/relationships/audio" Target="../media/audio6.wav"/><Relationship Id="rId15" Type="http://schemas.openxmlformats.org/officeDocument/2006/relationships/image" Target="../media/image7.png"/><Relationship Id="rId10" Type="http://schemas.openxmlformats.org/officeDocument/2006/relationships/image" Target="../media/image50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microsoft.com/office/2007/relationships/hdphoto" Target="../media/hdphoto7.wdp"/><Relationship Id="rId4" Type="http://schemas.openxmlformats.org/officeDocument/2006/relationships/image" Target="../media/image56.png"/><Relationship Id="rId9" Type="http://schemas.openxmlformats.org/officeDocument/2006/relationships/audio" Target="../media/audio5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59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60.png"/><Relationship Id="rId11" Type="http://schemas.openxmlformats.org/officeDocument/2006/relationships/image" Target="../media/image52.png"/><Relationship Id="rId5" Type="http://schemas.openxmlformats.org/officeDocument/2006/relationships/image" Target="../media/image59.png"/><Relationship Id="rId10" Type="http://schemas.openxmlformats.org/officeDocument/2006/relationships/image" Target="../media/image51.png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50.png"/><Relationship Id="rId1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8.png"/><Relationship Id="rId7" Type="http://schemas.openxmlformats.org/officeDocument/2006/relationships/image" Target="../media/image71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microsoft.com/office/2007/relationships/hdphoto" Target="../media/hdphoto8.wdp"/><Relationship Id="rId4" Type="http://schemas.openxmlformats.org/officeDocument/2006/relationships/image" Target="../media/image69.png"/><Relationship Id="rId9" Type="http://schemas.openxmlformats.org/officeDocument/2006/relationships/audio" Target="../media/audio5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3y5zBY96Mio?feature=oembed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13" Type="http://schemas.openxmlformats.org/officeDocument/2006/relationships/image" Target="../media/image78.png"/><Relationship Id="rId3" Type="http://schemas.microsoft.com/office/2007/relationships/media" Target="../media/media9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10.m4a"/><Relationship Id="rId11" Type="http://schemas.openxmlformats.org/officeDocument/2006/relationships/image" Target="../media/image7.png"/><Relationship Id="rId5" Type="http://schemas.microsoft.com/office/2007/relationships/media" Target="../media/media10.m4a"/><Relationship Id="rId10" Type="http://schemas.openxmlformats.org/officeDocument/2006/relationships/image" Target="../media/image74.png"/><Relationship Id="rId4" Type="http://schemas.openxmlformats.org/officeDocument/2006/relationships/audio" Target="../media/media9.m4a"/><Relationship Id="rId9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13" Type="http://schemas.openxmlformats.org/officeDocument/2006/relationships/image" Target="../media/image78.png"/><Relationship Id="rId3" Type="http://schemas.microsoft.com/office/2007/relationships/media" Target="../media/media9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10.m4a"/><Relationship Id="rId11" Type="http://schemas.openxmlformats.org/officeDocument/2006/relationships/image" Target="../media/image7.png"/><Relationship Id="rId5" Type="http://schemas.microsoft.com/office/2007/relationships/media" Target="../media/media10.m4a"/><Relationship Id="rId10" Type="http://schemas.openxmlformats.org/officeDocument/2006/relationships/image" Target="../media/image74.png"/><Relationship Id="rId4" Type="http://schemas.openxmlformats.org/officeDocument/2006/relationships/audio" Target="../media/media9.m4a"/><Relationship Id="rId9" Type="http://schemas.openxmlformats.org/officeDocument/2006/relationships/image" Target="../media/image7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13" Type="http://schemas.openxmlformats.org/officeDocument/2006/relationships/image" Target="../media/image78.png"/><Relationship Id="rId3" Type="http://schemas.microsoft.com/office/2007/relationships/media" Target="../media/media9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10.m4a"/><Relationship Id="rId11" Type="http://schemas.openxmlformats.org/officeDocument/2006/relationships/image" Target="../media/image7.png"/><Relationship Id="rId5" Type="http://schemas.microsoft.com/office/2007/relationships/media" Target="../media/media10.m4a"/><Relationship Id="rId10" Type="http://schemas.openxmlformats.org/officeDocument/2006/relationships/image" Target="../media/image74.png"/><Relationship Id="rId4" Type="http://schemas.openxmlformats.org/officeDocument/2006/relationships/audio" Target="../media/media9.m4a"/><Relationship Id="rId9" Type="http://schemas.openxmlformats.org/officeDocument/2006/relationships/image" Target="../media/image7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13" Type="http://schemas.openxmlformats.org/officeDocument/2006/relationships/image" Target="../media/image78.png"/><Relationship Id="rId3" Type="http://schemas.microsoft.com/office/2007/relationships/media" Target="../media/media9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10.m4a"/><Relationship Id="rId11" Type="http://schemas.openxmlformats.org/officeDocument/2006/relationships/image" Target="../media/image7.png"/><Relationship Id="rId5" Type="http://schemas.microsoft.com/office/2007/relationships/media" Target="../media/media10.m4a"/><Relationship Id="rId10" Type="http://schemas.openxmlformats.org/officeDocument/2006/relationships/image" Target="../media/image74.png"/><Relationship Id="rId4" Type="http://schemas.openxmlformats.org/officeDocument/2006/relationships/audio" Target="../media/media9.m4a"/><Relationship Id="rId9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13" Type="http://schemas.openxmlformats.org/officeDocument/2006/relationships/image" Target="../media/image78.png"/><Relationship Id="rId3" Type="http://schemas.microsoft.com/office/2007/relationships/media" Target="../media/media9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10.m4a"/><Relationship Id="rId11" Type="http://schemas.openxmlformats.org/officeDocument/2006/relationships/image" Target="../media/image7.png"/><Relationship Id="rId5" Type="http://schemas.microsoft.com/office/2007/relationships/media" Target="../media/media10.m4a"/><Relationship Id="rId10" Type="http://schemas.openxmlformats.org/officeDocument/2006/relationships/image" Target="../media/image74.png"/><Relationship Id="rId4" Type="http://schemas.openxmlformats.org/officeDocument/2006/relationships/audio" Target="../media/media9.m4a"/><Relationship Id="rId9" Type="http://schemas.openxmlformats.org/officeDocument/2006/relationships/image" Target="../media/image7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13" Type="http://schemas.openxmlformats.org/officeDocument/2006/relationships/image" Target="../media/image78.png"/><Relationship Id="rId3" Type="http://schemas.microsoft.com/office/2007/relationships/media" Target="../media/media9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10.m4a"/><Relationship Id="rId11" Type="http://schemas.openxmlformats.org/officeDocument/2006/relationships/image" Target="../media/image7.png"/><Relationship Id="rId5" Type="http://schemas.microsoft.com/office/2007/relationships/media" Target="../media/media10.m4a"/><Relationship Id="rId10" Type="http://schemas.openxmlformats.org/officeDocument/2006/relationships/image" Target="../media/image74.png"/><Relationship Id="rId4" Type="http://schemas.openxmlformats.org/officeDocument/2006/relationships/audio" Target="../media/media9.m4a"/><Relationship Id="rId9" Type="http://schemas.openxmlformats.org/officeDocument/2006/relationships/image" Target="../media/image7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13" Type="http://schemas.openxmlformats.org/officeDocument/2006/relationships/image" Target="../media/image78.png"/><Relationship Id="rId3" Type="http://schemas.microsoft.com/office/2007/relationships/media" Target="../media/media9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10.m4a"/><Relationship Id="rId11" Type="http://schemas.openxmlformats.org/officeDocument/2006/relationships/image" Target="../media/image7.png"/><Relationship Id="rId5" Type="http://schemas.microsoft.com/office/2007/relationships/media" Target="../media/media10.m4a"/><Relationship Id="rId10" Type="http://schemas.openxmlformats.org/officeDocument/2006/relationships/image" Target="../media/image74.png"/><Relationship Id="rId4" Type="http://schemas.openxmlformats.org/officeDocument/2006/relationships/audio" Target="../media/media9.m4a"/><Relationship Id="rId9" Type="http://schemas.openxmlformats.org/officeDocument/2006/relationships/image" Target="../media/image7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13" Type="http://schemas.openxmlformats.org/officeDocument/2006/relationships/image" Target="../media/image78.png"/><Relationship Id="rId3" Type="http://schemas.microsoft.com/office/2007/relationships/media" Target="../media/media9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10.m4a"/><Relationship Id="rId11" Type="http://schemas.openxmlformats.org/officeDocument/2006/relationships/image" Target="../media/image7.png"/><Relationship Id="rId5" Type="http://schemas.microsoft.com/office/2007/relationships/media" Target="../media/media10.m4a"/><Relationship Id="rId10" Type="http://schemas.openxmlformats.org/officeDocument/2006/relationships/image" Target="../media/image74.png"/><Relationship Id="rId4" Type="http://schemas.openxmlformats.org/officeDocument/2006/relationships/audio" Target="../media/media9.m4a"/><Relationship Id="rId9" Type="http://schemas.openxmlformats.org/officeDocument/2006/relationships/image" Target="../media/image7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13" Type="http://schemas.openxmlformats.org/officeDocument/2006/relationships/image" Target="../media/image78.png"/><Relationship Id="rId3" Type="http://schemas.microsoft.com/office/2007/relationships/media" Target="../media/media9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10.m4a"/><Relationship Id="rId11" Type="http://schemas.openxmlformats.org/officeDocument/2006/relationships/image" Target="../media/image7.png"/><Relationship Id="rId5" Type="http://schemas.microsoft.com/office/2007/relationships/media" Target="../media/media10.m4a"/><Relationship Id="rId10" Type="http://schemas.openxmlformats.org/officeDocument/2006/relationships/image" Target="../media/image74.png"/><Relationship Id="rId4" Type="http://schemas.openxmlformats.org/officeDocument/2006/relationships/audio" Target="../media/media9.m4a"/><Relationship Id="rId9" Type="http://schemas.openxmlformats.org/officeDocument/2006/relationships/image" Target="../media/image73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13" Type="http://schemas.openxmlformats.org/officeDocument/2006/relationships/image" Target="../media/image78.png"/><Relationship Id="rId3" Type="http://schemas.microsoft.com/office/2007/relationships/media" Target="../media/media9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10.m4a"/><Relationship Id="rId11" Type="http://schemas.openxmlformats.org/officeDocument/2006/relationships/image" Target="../media/image7.png"/><Relationship Id="rId5" Type="http://schemas.microsoft.com/office/2007/relationships/media" Target="../media/media10.m4a"/><Relationship Id="rId10" Type="http://schemas.openxmlformats.org/officeDocument/2006/relationships/image" Target="../media/image74.png"/><Relationship Id="rId4" Type="http://schemas.openxmlformats.org/officeDocument/2006/relationships/audio" Target="../media/media9.m4a"/><Relationship Id="rId9" Type="http://schemas.openxmlformats.org/officeDocument/2006/relationships/image" Target="../media/image7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2.m4a"/><Relationship Id="rId7" Type="http://schemas.openxmlformats.org/officeDocument/2006/relationships/image" Target="../media/image5.png"/><Relationship Id="rId12" Type="http://schemas.openxmlformats.org/officeDocument/2006/relationships/audio" Target="../media/audio2.wav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audio2.wav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.png"/><Relationship Id="rId4" Type="http://schemas.openxmlformats.org/officeDocument/2006/relationships/audio" Target="../media/media2.m4a"/><Relationship Id="rId9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0.png"/><Relationship Id="rId12" Type="http://schemas.openxmlformats.org/officeDocument/2006/relationships/audio" Target="../media/audio7.wav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79.png"/><Relationship Id="rId11" Type="http://schemas.openxmlformats.org/officeDocument/2006/relationships/image" Target="../media/image81.png"/><Relationship Id="rId5" Type="http://schemas.openxmlformats.org/officeDocument/2006/relationships/audio" Target="../media/audio7.wav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33.xml"/><Relationship Id="rId9" Type="http://schemas.openxmlformats.org/officeDocument/2006/relationships/image" Target="../media/image74.png"/></Relationships>
</file>

<file path=ppt/slides/_rels/slide51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8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0.png"/><Relationship Id="rId12" Type="http://schemas.microsoft.com/office/2007/relationships/hdphoto" Target="../media/hdphoto10.wdp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79.png"/><Relationship Id="rId11" Type="http://schemas.openxmlformats.org/officeDocument/2006/relationships/image" Target="../media/image82.png"/><Relationship Id="rId5" Type="http://schemas.openxmlformats.org/officeDocument/2006/relationships/audio" Target="../media/audio7.wav"/><Relationship Id="rId15" Type="http://schemas.openxmlformats.org/officeDocument/2006/relationships/audio" Target="../media/audio7.wav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34.xml"/><Relationship Id="rId9" Type="http://schemas.openxmlformats.org/officeDocument/2006/relationships/image" Target="../media/image74.png"/><Relationship Id="rId14" Type="http://schemas.openxmlformats.org/officeDocument/2006/relationships/image" Target="../media/image84.png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9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8.png"/><Relationship Id="rId12" Type="http://schemas.openxmlformats.org/officeDocument/2006/relationships/image" Target="../media/image91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87.png"/><Relationship Id="rId11" Type="http://schemas.openxmlformats.org/officeDocument/2006/relationships/image" Target="../media/image7.png"/><Relationship Id="rId5" Type="http://schemas.openxmlformats.org/officeDocument/2006/relationships/image" Target="../media/image86.png"/><Relationship Id="rId10" Type="http://schemas.openxmlformats.org/officeDocument/2006/relationships/image" Target="../media/image90.png"/><Relationship Id="rId4" Type="http://schemas.openxmlformats.org/officeDocument/2006/relationships/image" Target="../media/image85.png"/><Relationship Id="rId9" Type="http://schemas.openxmlformats.org/officeDocument/2006/relationships/image" Target="../media/image89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2.m4a"/><Relationship Id="rId7" Type="http://schemas.openxmlformats.org/officeDocument/2006/relationships/image" Target="../media/image5.png"/><Relationship Id="rId12" Type="http://schemas.openxmlformats.org/officeDocument/2006/relationships/audio" Target="../media/audio2.wav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audio2.wav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.png"/><Relationship Id="rId4" Type="http://schemas.openxmlformats.org/officeDocument/2006/relationships/audio" Target="../media/media2.m4a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12" Type="http://schemas.openxmlformats.org/officeDocument/2006/relationships/audio" Target="../media/audio2.wav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11" Type="http://schemas.openxmlformats.org/officeDocument/2006/relationships/image" Target="../media/image12.jpeg"/><Relationship Id="rId5" Type="http://schemas.openxmlformats.org/officeDocument/2006/relationships/image" Target="../media/image5.png"/><Relationship Id="rId10" Type="http://schemas.openxmlformats.org/officeDocument/2006/relationships/image" Target="../media/image11.jpeg"/><Relationship Id="rId4" Type="http://schemas.openxmlformats.org/officeDocument/2006/relationships/audio" Target="../media/audio2.wav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11" Type="http://schemas.openxmlformats.org/officeDocument/2006/relationships/audio" Target="../media/audio3.wav"/><Relationship Id="rId5" Type="http://schemas.openxmlformats.org/officeDocument/2006/relationships/audio" Target="../media/audio3.wav"/><Relationship Id="rId10" Type="http://schemas.openxmlformats.org/officeDocument/2006/relationships/image" Target="../media/image15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11" Type="http://schemas.openxmlformats.org/officeDocument/2006/relationships/audio" Target="../media/audio3.wav"/><Relationship Id="rId5" Type="http://schemas.openxmlformats.org/officeDocument/2006/relationships/audio" Target="../media/audio3.wav"/><Relationship Id="rId10" Type="http://schemas.openxmlformats.org/officeDocument/2006/relationships/image" Target="../media/image16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B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56C685C6-2A91-4669-98C0-4E0423F272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29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7. 와우~~.wav"/>
          </p:stSnd>
        </p:sndAc>
      </p:transition>
    </mc:Choice>
    <mc:Fallback xmlns="">
      <p:transition spd="slow">
        <p:fade/>
        <p:sndAc>
          <p:stSnd>
            <p:snd r:embed="rId10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 고깔을 안경처럼 눈에다가 쓰고 놀이를 해볼 거예요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15364" name="Picture 4">
            <a:extLst>
              <a:ext uri="{FF2B5EF4-FFF2-40B4-BE49-F238E27FC236}">
                <a16:creationId xmlns:a16="http://schemas.microsoft.com/office/drawing/2014/main" xmlns="" id="{F0B67E38-AD5A-435E-B8D3-DDC4FAE91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0749" y="2350651"/>
            <a:ext cx="7690502" cy="405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22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click.wav"/>
          </p:stSnd>
        </p:sndAc>
      </p:transition>
    </mc:Choice>
    <mc:Fallback xmlns="">
      <p:transition spd="slow"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xmlns="" id="{E097E9FD-96BB-4DC6-95BC-4B1B115C7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8999" y="2286905"/>
            <a:ext cx="7320136" cy="411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고깔을 쓰면 작은 구멍을 통해서만 시야가 확보됩니다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920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click.wav"/>
          </p:stSnd>
        </p:sndAc>
      </p:transition>
    </mc:Choice>
    <mc:Fallback xmlns="">
      <p:transition spd="slow"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고깔을 쓰지 않고 그냥 보면 이렇게 보이지만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16386" name="Picture 2">
            <a:extLst>
              <a:ext uri="{FF2B5EF4-FFF2-40B4-BE49-F238E27FC236}">
                <a16:creationId xmlns:a16="http://schemas.microsoft.com/office/drawing/2014/main" xmlns="" id="{8E897389-FDE2-44C5-A961-1B9C6310D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6901" y="2308941"/>
            <a:ext cx="7118197" cy="400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93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click.wav"/>
          </p:stSnd>
        </p:sndAc>
      </p:transition>
    </mc:Choice>
    <mc:Fallback xmlns="">
      <p:transition spd="slow"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고깔을 쓰면 시야가 좁아집니다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16388" name="Picture 4">
            <a:extLst>
              <a:ext uri="{FF2B5EF4-FFF2-40B4-BE49-F238E27FC236}">
                <a16:creationId xmlns:a16="http://schemas.microsoft.com/office/drawing/2014/main" xmlns="" id="{6391E752-E7CB-4E52-94ED-B8596D9BC6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9616" y="2329587"/>
            <a:ext cx="7193603" cy="404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01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click.wav"/>
          </p:stSnd>
        </p:sndAc>
      </p:transition>
    </mc:Choice>
    <mc:Fallback xmlns="">
      <p:transition spd="slow"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32762" cy="1225621"/>
            <a:chOff x="784300" y="1337522"/>
            <a:chExt cx="10932762" cy="122562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500484" y="1362814"/>
              <a:ext cx="102165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오늘은 </a:t>
              </a:r>
              <a:r>
                <a:rPr lang="en-US" altLang="ko-KR" sz="3600" spc="-100" dirty="0">
                  <a:solidFill>
                    <a:srgbClr val="5D43A7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&lt;</a:t>
              </a:r>
              <a:r>
                <a:rPr lang="ko-KR" altLang="en-US" sz="3600" spc="-100" dirty="0" err="1">
                  <a:solidFill>
                    <a:srgbClr val="5D43A7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고깔고깔</a:t>
              </a:r>
              <a:r>
                <a:rPr lang="ko-KR" altLang="en-US" sz="3600" spc="-100" dirty="0">
                  <a:solidFill>
                    <a:srgbClr val="5D43A7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spc="-100" dirty="0" err="1">
                  <a:solidFill>
                    <a:srgbClr val="5D43A7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대작전</a:t>
              </a:r>
              <a:r>
                <a:rPr lang="en-US" altLang="ko-KR" sz="3600" spc="-100" dirty="0">
                  <a:solidFill>
                    <a:srgbClr val="5D43A7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통해서 </a:t>
              </a:r>
              <a:r>
                <a:rPr lang="ko-KR" altLang="en-US" sz="3600" spc="-100" dirty="0">
                  <a:solidFill>
                    <a:srgbClr val="5D43A7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보는 것에 대한 소중함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깨닫는 시간을 가져 볼 거예요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31E102F4-C4F2-48F9-B5B7-17406783B9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5205" y="2710050"/>
            <a:ext cx="7661590" cy="376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46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click.wav"/>
          </p:stSnd>
        </p:sndAc>
      </p:transition>
    </mc:Choice>
    <mc:Fallback xmlns="">
      <p:transition spd="slow"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BFF24B50-162F-4B2B-8935-514600416605}"/>
              </a:ext>
            </a:extLst>
          </p:cNvPr>
          <p:cNvSpPr/>
          <p:nvPr/>
        </p:nvSpPr>
        <p:spPr>
          <a:xfrm flipH="1">
            <a:off x="5231904" y="3225670"/>
            <a:ext cx="1656184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xmlns="" id="{9EC5258E-8107-403F-8006-0E4EEB961389}"/>
              </a:ext>
            </a:extLst>
          </p:cNvPr>
          <p:cNvSpPr/>
          <p:nvPr/>
        </p:nvSpPr>
        <p:spPr>
          <a:xfrm flipH="1">
            <a:off x="3215680" y="3880532"/>
            <a:ext cx="1512168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:a16="http://schemas.microsoft.com/office/drawing/2014/main" xmlns="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6CD15C74-12CB-4C52-AAE7-43C4392B2E29}"/>
              </a:ext>
            </a:extLst>
          </p:cNvPr>
          <p:cNvSpPr/>
          <p:nvPr/>
        </p:nvSpPr>
        <p:spPr>
          <a:xfrm flipH="1">
            <a:off x="3719736" y="3225670"/>
            <a:ext cx="720080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xmlns="" id="{9A395513-E559-4B77-A85E-0C7E39912C03}"/>
              </a:ext>
            </a:extLst>
          </p:cNvPr>
          <p:cNvSpPr/>
          <p:nvPr/>
        </p:nvSpPr>
        <p:spPr>
          <a:xfrm flipH="1">
            <a:off x="5161348" y="3899700"/>
            <a:ext cx="3742963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EAB7A31-F786-4F82-B5FF-BACACB98E335}"/>
              </a:ext>
            </a:extLst>
          </p:cNvPr>
          <p:cNvSpPr txBox="1"/>
          <p:nvPr/>
        </p:nvSpPr>
        <p:spPr>
          <a:xfrm>
            <a:off x="1436938" y="3149805"/>
            <a:ext cx="92887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눈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으로 </a:t>
            </a:r>
            <a:r>
              <a:rPr lang="ko-KR" altLang="en-US" sz="44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보는 것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대한 </a:t>
            </a:r>
            <a:endParaRPr lang="en-US" altLang="ko-KR" sz="4400" dirty="0">
              <a:solidFill>
                <a:schemeClr val="tx1">
                  <a:lumMod val="85000"/>
                  <a:lumOff val="1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4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소중함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4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글로 적을 수 있다</a:t>
            </a:r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2. 띵 WAV.wav"/>
          </p:stSnd>
        </p:sndAc>
      </p:transition>
    </mc:Choice>
    <mc:Fallback xmlns="">
      <p:transition spd="slow">
        <p:sndAc>
          <p:stSnd>
            <p:snd r:embed="rId5" name="2. 띵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:a16="http://schemas.microsoft.com/office/drawing/2014/main" xmlns="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:a16="http://schemas.microsoft.com/office/drawing/2014/main" xmlns="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0694CC0E-7742-474E-A023-372D625FE54C}"/>
              </a:ext>
            </a:extLst>
          </p:cNvPr>
          <p:cNvGrpSpPr/>
          <p:nvPr/>
        </p:nvGrpSpPr>
        <p:grpSpPr>
          <a:xfrm>
            <a:off x="2449765" y="226013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미션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1- </a:t>
              </a:r>
              <a:r>
                <a:rPr lang="ko-KR" altLang="en-US" sz="4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고깔림보</a:t>
              </a:r>
              <a:endPara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6940A208-F0D6-4E93-BBF6-C05656768FE6}"/>
              </a:ext>
            </a:extLst>
          </p:cNvPr>
          <p:cNvGrpSpPr/>
          <p:nvPr/>
        </p:nvGrpSpPr>
        <p:grpSpPr>
          <a:xfrm>
            <a:off x="2298049" y="3472918"/>
            <a:ext cx="10265981" cy="1370586"/>
            <a:chOff x="1305641" y="351921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51921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95661AC-D9F8-4E98-93EC-2FE13C3DB9DD}"/>
                </a:ext>
              </a:extLst>
            </p:cNvPr>
            <p:cNvSpPr txBox="1"/>
            <p:nvPr/>
          </p:nvSpPr>
          <p:spPr>
            <a:xfrm>
              <a:off x="2535427" y="368334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미션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2-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공에 낱말 맞추기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9B4C5C22-0604-4F64-82D9-54B2820B7714}"/>
              </a:ext>
            </a:extLst>
          </p:cNvPr>
          <p:cNvGrpSpPr/>
          <p:nvPr/>
        </p:nvGrpSpPr>
        <p:grpSpPr>
          <a:xfrm>
            <a:off x="2553190" y="449205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시각장애 이해하기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65F2FD81-3772-4F7B-8444-148AECE5C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F9800406-C73E-49F8-8040-83AF4AF495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31120" y="7433106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:a16="http://schemas.microsoft.com/office/drawing/2014/main" xmlns="" id="{8A3540A1-BBFF-4398-AEEF-20702F13FA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783520" y="7585506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98364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경기 방법 알아보기 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pic>
        <p:nvPicPr>
          <p:cNvPr id="2" name="고깔게임 방법">
            <a:hlinkClick r:id="" action="ppaction://media"/>
            <a:extLst>
              <a:ext uri="{FF2B5EF4-FFF2-40B4-BE49-F238E27FC236}">
                <a16:creationId xmlns:a16="http://schemas.microsoft.com/office/drawing/2014/main" xmlns="" id="{39F508AA-D70C-4DEF-9764-3C60C44ACEA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703512" y="1646713"/>
            <a:ext cx="8784976" cy="494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48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모니터, 화면, 시계, 남자이(가) 표시된 사진&#10;&#10;자동 생성된 설명">
            <a:extLst>
              <a:ext uri="{FF2B5EF4-FFF2-40B4-BE49-F238E27FC236}">
                <a16:creationId xmlns:a16="http://schemas.microsoft.com/office/drawing/2014/main" xmlns="" id="{95F7DAA1-6C8D-48C2-A357-CE32188CAA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79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DAC5A1B-8ED4-41DE-BE09-013D8B002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9D9E0E51-0CB7-42B8-B932-DE752ABCD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CAAF964E-B7DC-48A7-8170-E0B4DA3F7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64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7C7FE048-931F-4036-9277-D14CA569EB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50DDFF89-2442-4610-BBA3-7946E7F3A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30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98364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경기 방법 알아보기 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xmlns="" id="{72821188-DF0F-48DE-BE5E-AD284FA16D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757124"/>
              </p:ext>
            </p:extLst>
          </p:nvPr>
        </p:nvGraphicFramePr>
        <p:xfrm>
          <a:off x="1485945" y="2289927"/>
          <a:ext cx="9235760" cy="415230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73040">
                  <a:extLst>
                    <a:ext uri="{9D8B030D-6E8A-4147-A177-3AD203B41FA5}">
                      <a16:colId xmlns:a16="http://schemas.microsoft.com/office/drawing/2014/main" xmlns="" val="3312783505"/>
                    </a:ext>
                  </a:extLst>
                </a:gridCol>
                <a:gridCol w="3089680">
                  <a:extLst>
                    <a:ext uri="{9D8B030D-6E8A-4147-A177-3AD203B41FA5}">
                      <a16:colId xmlns:a16="http://schemas.microsoft.com/office/drawing/2014/main" xmlns="" val="3159190231"/>
                    </a:ext>
                  </a:extLst>
                </a:gridCol>
                <a:gridCol w="3073040">
                  <a:extLst>
                    <a:ext uri="{9D8B030D-6E8A-4147-A177-3AD203B41FA5}">
                      <a16:colId xmlns:a16="http://schemas.microsoft.com/office/drawing/2014/main" xmlns="" val="1232685933"/>
                    </a:ext>
                  </a:extLst>
                </a:gridCol>
              </a:tblGrid>
              <a:tr h="681575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3600" b="0" dirty="0" err="1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고깔고깔</a:t>
                      </a:r>
                      <a:r>
                        <a:rPr lang="ko-KR" altLang="en-US" sz="3600" b="0" dirty="0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 </a:t>
                      </a:r>
                      <a:r>
                        <a:rPr lang="ko-KR" altLang="en-US" sz="3600" b="0" dirty="0" err="1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대작전</a:t>
                      </a:r>
                      <a:r>
                        <a:rPr lang="ko-KR" altLang="en-US" sz="3600" b="0" dirty="0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 상품</a:t>
                      </a:r>
                      <a:r>
                        <a:rPr lang="en-US" altLang="ko-KR" sz="3600" b="0" dirty="0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!!!</a:t>
                      </a:r>
                      <a:endParaRPr lang="ko-KR" altLang="en-US" sz="3600" b="0" dirty="0">
                        <a:latin typeface="배달의민족 주아" panose="02020603020101020101" pitchFamily="18" charset="-127"/>
                        <a:ea typeface="배달의민족 주아" panose="0202060302010102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95993675"/>
                  </a:ext>
                </a:extLst>
              </a:tr>
              <a:tr h="11569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600" b="0" dirty="0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미션 </a:t>
                      </a:r>
                      <a:r>
                        <a:rPr lang="en-US" altLang="ko-KR" sz="3600" b="0" dirty="0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2</a:t>
                      </a:r>
                      <a:r>
                        <a:rPr lang="ko-KR" altLang="en-US" sz="3600" b="0" dirty="0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개 성공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3600" b="0" dirty="0">
                        <a:latin typeface="배달의민족 주아" panose="02020603020101020101" pitchFamily="18" charset="-127"/>
                        <a:ea typeface="배달의민족 주아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0" dirty="0">
                        <a:latin typeface="배달의민족 주아" panose="02020603020101020101" pitchFamily="18" charset="-127"/>
                        <a:ea typeface="배달의민족 주아" panose="02020603020101020101" pitchFamily="18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73699040"/>
                  </a:ext>
                </a:extLst>
              </a:tr>
              <a:tr h="11569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600" b="0" dirty="0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미션 </a:t>
                      </a:r>
                      <a:r>
                        <a:rPr lang="en-US" altLang="ko-KR" sz="3600" b="0" dirty="0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1</a:t>
                      </a:r>
                      <a:r>
                        <a:rPr lang="ko-KR" altLang="en-US" sz="3600" b="0" dirty="0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개 성공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3200" b="0" dirty="0">
                        <a:latin typeface="배달의민족 주아" panose="02020603020101020101" pitchFamily="18" charset="-127"/>
                        <a:ea typeface="배달의민족 주아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0" dirty="0">
                        <a:latin typeface="배달의민족 주아" panose="02020603020101020101" pitchFamily="18" charset="-127"/>
                        <a:ea typeface="배달의민족 주아" panose="02020603020101020101" pitchFamily="18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10200279"/>
                  </a:ext>
                </a:extLst>
              </a:tr>
              <a:tr h="11569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600" b="0" dirty="0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모두 실패</a:t>
                      </a:r>
                      <a:r>
                        <a:rPr lang="en-US" altLang="ko-KR" sz="3600" b="0" dirty="0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 </a:t>
                      </a:r>
                      <a:r>
                        <a:rPr lang="ko-KR" altLang="en-US" sz="3600" b="0" dirty="0" err="1">
                          <a:latin typeface="배달의민족 주아" panose="02020603020101020101" pitchFamily="18" charset="-127"/>
                          <a:ea typeface="배달의민족 주아" panose="02020603020101020101" pitchFamily="18" charset="-127"/>
                        </a:rPr>
                        <a:t>ㅠㅠ</a:t>
                      </a:r>
                      <a:endParaRPr lang="ko-KR" altLang="en-US" sz="3600" b="0" dirty="0">
                        <a:latin typeface="배달의민족 주아" panose="02020603020101020101" pitchFamily="18" charset="-127"/>
                        <a:ea typeface="배달의민족 주아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3600" b="0" dirty="0">
                        <a:latin typeface="배달의민족 주아" panose="02020603020101020101" pitchFamily="18" charset="-127"/>
                        <a:ea typeface="배달의민족 주아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b="0" dirty="0">
                        <a:latin typeface="배달의민족 주아" panose="02020603020101020101" pitchFamily="18" charset="-127"/>
                        <a:ea typeface="배달의민족 주아" panose="02020603020101020101" pitchFamily="18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62633565"/>
                  </a:ext>
                </a:extLst>
              </a:tr>
            </a:tbl>
          </a:graphicData>
        </a:graphic>
      </p:graphicFrame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B221E49C-B246-444E-B672-A88927602451}"/>
              </a:ext>
            </a:extLst>
          </p:cNvPr>
          <p:cNvGrpSpPr/>
          <p:nvPr/>
        </p:nvGrpSpPr>
        <p:grpSpPr>
          <a:xfrm>
            <a:off x="668592" y="1488002"/>
            <a:ext cx="10721114" cy="952416"/>
            <a:chOff x="847494" y="1724655"/>
            <a:chExt cx="10721114" cy="95241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2FE78B59-8531-4817-8B8F-0932E6779490}"/>
                </a:ext>
              </a:extLst>
            </p:cNvPr>
            <p:cNvSpPr txBox="1"/>
            <p:nvPr/>
          </p:nvSpPr>
          <p:spPr>
            <a:xfrm>
              <a:off x="1572016" y="1872670"/>
              <a:ext cx="99965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고깔고깔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spc="-15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대작전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미션을 성공했을 때 상품을 함께 만들어봅시다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12" name="그림 1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3C81B6CE-80E8-4E1D-B637-33A418C536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4DE4082-5CC4-431B-A439-F53CB5E23C74}"/>
              </a:ext>
            </a:extLst>
          </p:cNvPr>
          <p:cNvSpPr txBox="1"/>
          <p:nvPr/>
        </p:nvSpPr>
        <p:spPr>
          <a:xfrm>
            <a:off x="8586463" y="2506075"/>
            <a:ext cx="4489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예</a:t>
            </a:r>
            <a:r>
              <a:rPr lang="en-US" altLang="ko-KR" sz="2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2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청소 </a:t>
            </a:r>
            <a:r>
              <a:rPr lang="ko-KR" altLang="en-US" sz="2000" spc="-150" dirty="0" err="1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면제권</a:t>
            </a:r>
            <a:r>
              <a:rPr lang="en-US" altLang="ko-KR" sz="2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2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초콜릿</a:t>
            </a:r>
            <a:r>
              <a:rPr lang="en-US" altLang="ko-KR" sz="2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r>
              <a:rPr lang="ko-KR" altLang="en-US" sz="2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등</a:t>
            </a:r>
            <a:r>
              <a:rPr lang="en-US" altLang="ko-KR" sz="2000" spc="-15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77126854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5" name="그림 4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F43CFBC7-E0C6-45A9-8B24-3A15849E32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5619" y="2248738"/>
            <a:ext cx="2262602" cy="2482444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35338E4E-8368-472E-92D9-88F8E81AB8D1}"/>
              </a:ext>
            </a:extLst>
          </p:cNvPr>
          <p:cNvSpPr/>
          <p:nvPr/>
        </p:nvSpPr>
        <p:spPr>
          <a:xfrm>
            <a:off x="2896316" y="2892327"/>
            <a:ext cx="7967296" cy="1053025"/>
          </a:xfrm>
          <a:custGeom>
            <a:avLst/>
            <a:gdLst>
              <a:gd name="connsiteX0" fmla="*/ 0 w 7967296"/>
              <a:gd name="connsiteY0" fmla="*/ 330703 h 1053025"/>
              <a:gd name="connsiteX1" fmla="*/ 330703 w 7967296"/>
              <a:gd name="connsiteY1" fmla="*/ 0 h 1053025"/>
              <a:gd name="connsiteX2" fmla="*/ 892695 w 7967296"/>
              <a:gd name="connsiteY2" fmla="*/ 0 h 1053025"/>
              <a:gd name="connsiteX3" fmla="*/ 1600804 w 7967296"/>
              <a:gd name="connsiteY3" fmla="*/ 0 h 1053025"/>
              <a:gd name="connsiteX4" fmla="*/ 1943619 w 7967296"/>
              <a:gd name="connsiteY4" fmla="*/ 0 h 1053025"/>
              <a:gd name="connsiteX5" fmla="*/ 2432551 w 7967296"/>
              <a:gd name="connsiteY5" fmla="*/ 0 h 1053025"/>
              <a:gd name="connsiteX6" fmla="*/ 2994543 w 7967296"/>
              <a:gd name="connsiteY6" fmla="*/ 0 h 1053025"/>
              <a:gd name="connsiteX7" fmla="*/ 3556534 w 7967296"/>
              <a:gd name="connsiteY7" fmla="*/ 0 h 1053025"/>
              <a:gd name="connsiteX8" fmla="*/ 4118526 w 7967296"/>
              <a:gd name="connsiteY8" fmla="*/ 0 h 1053025"/>
              <a:gd name="connsiteX9" fmla="*/ 4534400 w 7967296"/>
              <a:gd name="connsiteY9" fmla="*/ 0 h 1053025"/>
              <a:gd name="connsiteX10" fmla="*/ 4950273 w 7967296"/>
              <a:gd name="connsiteY10" fmla="*/ 0 h 1053025"/>
              <a:gd name="connsiteX11" fmla="*/ 5585324 w 7967296"/>
              <a:gd name="connsiteY11" fmla="*/ 0 h 1053025"/>
              <a:gd name="connsiteX12" fmla="*/ 6220374 w 7967296"/>
              <a:gd name="connsiteY12" fmla="*/ 0 h 1053025"/>
              <a:gd name="connsiteX13" fmla="*/ 6563189 w 7967296"/>
              <a:gd name="connsiteY13" fmla="*/ 0 h 1053025"/>
              <a:gd name="connsiteX14" fmla="*/ 7636593 w 7967296"/>
              <a:gd name="connsiteY14" fmla="*/ 0 h 1053025"/>
              <a:gd name="connsiteX15" fmla="*/ 7967296 w 7967296"/>
              <a:gd name="connsiteY15" fmla="*/ 330703 h 1053025"/>
              <a:gd name="connsiteX16" fmla="*/ 7967296 w 7967296"/>
              <a:gd name="connsiteY16" fmla="*/ 722322 h 1053025"/>
              <a:gd name="connsiteX17" fmla="*/ 7636593 w 7967296"/>
              <a:gd name="connsiteY17" fmla="*/ 1053025 h 1053025"/>
              <a:gd name="connsiteX18" fmla="*/ 7074601 w 7967296"/>
              <a:gd name="connsiteY18" fmla="*/ 1053025 h 1053025"/>
              <a:gd name="connsiteX19" fmla="*/ 6658728 w 7967296"/>
              <a:gd name="connsiteY19" fmla="*/ 1053025 h 1053025"/>
              <a:gd name="connsiteX20" fmla="*/ 6315913 w 7967296"/>
              <a:gd name="connsiteY20" fmla="*/ 1053025 h 1053025"/>
              <a:gd name="connsiteX21" fmla="*/ 5826980 w 7967296"/>
              <a:gd name="connsiteY21" fmla="*/ 1053025 h 1053025"/>
              <a:gd name="connsiteX22" fmla="*/ 5118871 w 7967296"/>
              <a:gd name="connsiteY22" fmla="*/ 1053025 h 1053025"/>
              <a:gd name="connsiteX23" fmla="*/ 4702997 w 7967296"/>
              <a:gd name="connsiteY23" fmla="*/ 1053025 h 1053025"/>
              <a:gd name="connsiteX24" fmla="*/ 3994888 w 7967296"/>
              <a:gd name="connsiteY24" fmla="*/ 1053025 h 1053025"/>
              <a:gd name="connsiteX25" fmla="*/ 3286778 w 7967296"/>
              <a:gd name="connsiteY25" fmla="*/ 1053025 h 1053025"/>
              <a:gd name="connsiteX26" fmla="*/ 2943964 w 7967296"/>
              <a:gd name="connsiteY26" fmla="*/ 1053025 h 1053025"/>
              <a:gd name="connsiteX27" fmla="*/ 2601149 w 7967296"/>
              <a:gd name="connsiteY27" fmla="*/ 1053025 h 1053025"/>
              <a:gd name="connsiteX28" fmla="*/ 1966098 w 7967296"/>
              <a:gd name="connsiteY28" fmla="*/ 1053025 h 1053025"/>
              <a:gd name="connsiteX29" fmla="*/ 1331048 w 7967296"/>
              <a:gd name="connsiteY29" fmla="*/ 1053025 h 1053025"/>
              <a:gd name="connsiteX30" fmla="*/ 330703 w 7967296"/>
              <a:gd name="connsiteY30" fmla="*/ 1053025 h 1053025"/>
              <a:gd name="connsiteX31" fmla="*/ 0 w 7967296"/>
              <a:gd name="connsiteY31" fmla="*/ 722322 h 1053025"/>
              <a:gd name="connsiteX32" fmla="*/ 0 w 7967296"/>
              <a:gd name="connsiteY32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967296" h="1053025" fill="none" extrusionOk="0">
                <a:moveTo>
                  <a:pt x="0" y="330703"/>
                </a:moveTo>
                <a:cubicBezTo>
                  <a:pt x="-42521" y="157969"/>
                  <a:pt x="193153" y="374"/>
                  <a:pt x="330703" y="0"/>
                </a:cubicBezTo>
                <a:cubicBezTo>
                  <a:pt x="450381" y="-30083"/>
                  <a:pt x="707458" y="23743"/>
                  <a:pt x="892695" y="0"/>
                </a:cubicBezTo>
                <a:cubicBezTo>
                  <a:pt x="1077932" y="-23743"/>
                  <a:pt x="1298751" y="25346"/>
                  <a:pt x="1600804" y="0"/>
                </a:cubicBezTo>
                <a:cubicBezTo>
                  <a:pt x="1902857" y="-25346"/>
                  <a:pt x="1780735" y="32929"/>
                  <a:pt x="1943619" y="0"/>
                </a:cubicBezTo>
                <a:cubicBezTo>
                  <a:pt x="2106504" y="-32929"/>
                  <a:pt x="2318216" y="40198"/>
                  <a:pt x="2432551" y="0"/>
                </a:cubicBezTo>
                <a:cubicBezTo>
                  <a:pt x="2546886" y="-40198"/>
                  <a:pt x="2856768" y="40380"/>
                  <a:pt x="2994543" y="0"/>
                </a:cubicBezTo>
                <a:cubicBezTo>
                  <a:pt x="3132318" y="-40380"/>
                  <a:pt x="3283345" y="48493"/>
                  <a:pt x="3556534" y="0"/>
                </a:cubicBezTo>
                <a:cubicBezTo>
                  <a:pt x="3829723" y="-48493"/>
                  <a:pt x="3936085" y="8126"/>
                  <a:pt x="4118526" y="0"/>
                </a:cubicBezTo>
                <a:cubicBezTo>
                  <a:pt x="4300967" y="-8126"/>
                  <a:pt x="4433621" y="21037"/>
                  <a:pt x="4534400" y="0"/>
                </a:cubicBezTo>
                <a:cubicBezTo>
                  <a:pt x="4635179" y="-21037"/>
                  <a:pt x="4798281" y="27934"/>
                  <a:pt x="4950273" y="0"/>
                </a:cubicBezTo>
                <a:cubicBezTo>
                  <a:pt x="5102265" y="-27934"/>
                  <a:pt x="5443865" y="32662"/>
                  <a:pt x="5585324" y="0"/>
                </a:cubicBezTo>
                <a:cubicBezTo>
                  <a:pt x="5726783" y="-32662"/>
                  <a:pt x="5960495" y="21177"/>
                  <a:pt x="6220374" y="0"/>
                </a:cubicBezTo>
                <a:cubicBezTo>
                  <a:pt x="6480253" y="-21177"/>
                  <a:pt x="6397176" y="2155"/>
                  <a:pt x="6563189" y="0"/>
                </a:cubicBezTo>
                <a:cubicBezTo>
                  <a:pt x="6729202" y="-2155"/>
                  <a:pt x="7280306" y="20555"/>
                  <a:pt x="7636593" y="0"/>
                </a:cubicBezTo>
                <a:cubicBezTo>
                  <a:pt x="7794301" y="2414"/>
                  <a:pt x="8000893" y="135546"/>
                  <a:pt x="7967296" y="330703"/>
                </a:cubicBezTo>
                <a:cubicBezTo>
                  <a:pt x="7978462" y="456824"/>
                  <a:pt x="7956567" y="564796"/>
                  <a:pt x="7967296" y="722322"/>
                </a:cubicBezTo>
                <a:cubicBezTo>
                  <a:pt x="7918721" y="886309"/>
                  <a:pt x="7829457" y="1058477"/>
                  <a:pt x="7636593" y="1053025"/>
                </a:cubicBezTo>
                <a:cubicBezTo>
                  <a:pt x="7486541" y="1105775"/>
                  <a:pt x="7303442" y="1023732"/>
                  <a:pt x="7074601" y="1053025"/>
                </a:cubicBezTo>
                <a:cubicBezTo>
                  <a:pt x="6845760" y="1082318"/>
                  <a:pt x="6790783" y="1043733"/>
                  <a:pt x="6658728" y="1053025"/>
                </a:cubicBezTo>
                <a:cubicBezTo>
                  <a:pt x="6526673" y="1062317"/>
                  <a:pt x="6391584" y="1035277"/>
                  <a:pt x="6315913" y="1053025"/>
                </a:cubicBezTo>
                <a:cubicBezTo>
                  <a:pt x="6240243" y="1070773"/>
                  <a:pt x="6005576" y="996185"/>
                  <a:pt x="5826980" y="1053025"/>
                </a:cubicBezTo>
                <a:cubicBezTo>
                  <a:pt x="5648384" y="1109865"/>
                  <a:pt x="5395725" y="1034960"/>
                  <a:pt x="5118871" y="1053025"/>
                </a:cubicBezTo>
                <a:cubicBezTo>
                  <a:pt x="4842017" y="1071090"/>
                  <a:pt x="4852140" y="1015629"/>
                  <a:pt x="4702997" y="1053025"/>
                </a:cubicBezTo>
                <a:cubicBezTo>
                  <a:pt x="4553854" y="1090421"/>
                  <a:pt x="4169257" y="1017798"/>
                  <a:pt x="3994888" y="1053025"/>
                </a:cubicBezTo>
                <a:cubicBezTo>
                  <a:pt x="3820519" y="1088252"/>
                  <a:pt x="3459879" y="983679"/>
                  <a:pt x="3286778" y="1053025"/>
                </a:cubicBezTo>
                <a:cubicBezTo>
                  <a:pt x="3113677" y="1122371"/>
                  <a:pt x="3032063" y="1020020"/>
                  <a:pt x="2943964" y="1053025"/>
                </a:cubicBezTo>
                <a:cubicBezTo>
                  <a:pt x="2855865" y="1086030"/>
                  <a:pt x="2725716" y="1035406"/>
                  <a:pt x="2601149" y="1053025"/>
                </a:cubicBezTo>
                <a:cubicBezTo>
                  <a:pt x="2476583" y="1070644"/>
                  <a:pt x="2248721" y="1047831"/>
                  <a:pt x="1966098" y="1053025"/>
                </a:cubicBezTo>
                <a:cubicBezTo>
                  <a:pt x="1683475" y="1058219"/>
                  <a:pt x="1550780" y="987329"/>
                  <a:pt x="1331048" y="1053025"/>
                </a:cubicBezTo>
                <a:cubicBezTo>
                  <a:pt x="1111316" y="1118721"/>
                  <a:pt x="653171" y="1013180"/>
                  <a:pt x="330703" y="1053025"/>
                </a:cubicBezTo>
                <a:cubicBezTo>
                  <a:pt x="124993" y="1033985"/>
                  <a:pt x="-21842" y="910477"/>
                  <a:pt x="0" y="722322"/>
                </a:cubicBezTo>
                <a:cubicBezTo>
                  <a:pt x="-33340" y="573726"/>
                  <a:pt x="12322" y="426722"/>
                  <a:pt x="0" y="330703"/>
                </a:cubicBezTo>
                <a:close/>
              </a:path>
              <a:path w="7967296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474814" y="-69681"/>
                  <a:pt x="694876" y="56203"/>
                  <a:pt x="1038812" y="0"/>
                </a:cubicBezTo>
                <a:cubicBezTo>
                  <a:pt x="1382748" y="-56203"/>
                  <a:pt x="1354667" y="37409"/>
                  <a:pt x="1454686" y="0"/>
                </a:cubicBezTo>
                <a:cubicBezTo>
                  <a:pt x="1554705" y="-37409"/>
                  <a:pt x="1777535" y="45544"/>
                  <a:pt x="1943619" y="0"/>
                </a:cubicBezTo>
                <a:cubicBezTo>
                  <a:pt x="2109703" y="-45544"/>
                  <a:pt x="2262742" y="39914"/>
                  <a:pt x="2359492" y="0"/>
                </a:cubicBezTo>
                <a:cubicBezTo>
                  <a:pt x="2456242" y="-39914"/>
                  <a:pt x="2844444" y="19391"/>
                  <a:pt x="3067602" y="0"/>
                </a:cubicBezTo>
                <a:cubicBezTo>
                  <a:pt x="3290760" y="-19391"/>
                  <a:pt x="3432877" y="15155"/>
                  <a:pt x="3702652" y="0"/>
                </a:cubicBezTo>
                <a:cubicBezTo>
                  <a:pt x="3972427" y="-15155"/>
                  <a:pt x="4101013" y="2170"/>
                  <a:pt x="4264644" y="0"/>
                </a:cubicBezTo>
                <a:cubicBezTo>
                  <a:pt x="4428275" y="-2170"/>
                  <a:pt x="4674076" y="34351"/>
                  <a:pt x="4826635" y="0"/>
                </a:cubicBezTo>
                <a:cubicBezTo>
                  <a:pt x="4979194" y="-34351"/>
                  <a:pt x="5185840" y="13520"/>
                  <a:pt x="5315568" y="0"/>
                </a:cubicBezTo>
                <a:cubicBezTo>
                  <a:pt x="5445296" y="-13520"/>
                  <a:pt x="5686871" y="7355"/>
                  <a:pt x="5950618" y="0"/>
                </a:cubicBezTo>
                <a:cubicBezTo>
                  <a:pt x="6214365" y="-7355"/>
                  <a:pt x="6225512" y="31805"/>
                  <a:pt x="6366492" y="0"/>
                </a:cubicBezTo>
                <a:cubicBezTo>
                  <a:pt x="6507472" y="-31805"/>
                  <a:pt x="6610012" y="502"/>
                  <a:pt x="6709307" y="0"/>
                </a:cubicBezTo>
                <a:cubicBezTo>
                  <a:pt x="6808603" y="-502"/>
                  <a:pt x="7379437" y="45694"/>
                  <a:pt x="7636593" y="0"/>
                </a:cubicBezTo>
                <a:cubicBezTo>
                  <a:pt x="7841534" y="6205"/>
                  <a:pt x="7959240" y="145710"/>
                  <a:pt x="7967296" y="330703"/>
                </a:cubicBezTo>
                <a:cubicBezTo>
                  <a:pt x="8002402" y="457493"/>
                  <a:pt x="7933279" y="548558"/>
                  <a:pt x="7967296" y="722322"/>
                </a:cubicBezTo>
                <a:cubicBezTo>
                  <a:pt x="7988102" y="897587"/>
                  <a:pt x="7828329" y="1030342"/>
                  <a:pt x="7636593" y="1053025"/>
                </a:cubicBezTo>
                <a:cubicBezTo>
                  <a:pt x="7507976" y="1060735"/>
                  <a:pt x="7343653" y="997519"/>
                  <a:pt x="7074601" y="1053025"/>
                </a:cubicBezTo>
                <a:cubicBezTo>
                  <a:pt x="6805549" y="1108531"/>
                  <a:pt x="6866328" y="1005600"/>
                  <a:pt x="6658728" y="1053025"/>
                </a:cubicBezTo>
                <a:cubicBezTo>
                  <a:pt x="6451128" y="1100450"/>
                  <a:pt x="6430615" y="1045142"/>
                  <a:pt x="6315913" y="1053025"/>
                </a:cubicBezTo>
                <a:cubicBezTo>
                  <a:pt x="6201211" y="1060908"/>
                  <a:pt x="5985328" y="1034658"/>
                  <a:pt x="5900039" y="1053025"/>
                </a:cubicBezTo>
                <a:cubicBezTo>
                  <a:pt x="5814750" y="1071392"/>
                  <a:pt x="5476846" y="992348"/>
                  <a:pt x="5264989" y="1053025"/>
                </a:cubicBezTo>
                <a:cubicBezTo>
                  <a:pt x="5053132" y="1113702"/>
                  <a:pt x="4952563" y="1038659"/>
                  <a:pt x="4702997" y="1053025"/>
                </a:cubicBezTo>
                <a:cubicBezTo>
                  <a:pt x="4453431" y="1067391"/>
                  <a:pt x="4259891" y="1030139"/>
                  <a:pt x="4141006" y="1053025"/>
                </a:cubicBezTo>
                <a:cubicBezTo>
                  <a:pt x="4022121" y="1075911"/>
                  <a:pt x="3853567" y="1033624"/>
                  <a:pt x="3579014" y="1053025"/>
                </a:cubicBezTo>
                <a:cubicBezTo>
                  <a:pt x="3304461" y="1072426"/>
                  <a:pt x="3324170" y="1050694"/>
                  <a:pt x="3090081" y="1053025"/>
                </a:cubicBezTo>
                <a:cubicBezTo>
                  <a:pt x="2855992" y="1055356"/>
                  <a:pt x="2739654" y="1045013"/>
                  <a:pt x="2528090" y="1053025"/>
                </a:cubicBezTo>
                <a:cubicBezTo>
                  <a:pt x="2316526" y="1061037"/>
                  <a:pt x="2261987" y="1045417"/>
                  <a:pt x="2185275" y="1053025"/>
                </a:cubicBezTo>
                <a:cubicBezTo>
                  <a:pt x="2108564" y="1060633"/>
                  <a:pt x="1914315" y="1012223"/>
                  <a:pt x="1842460" y="1053025"/>
                </a:cubicBezTo>
                <a:cubicBezTo>
                  <a:pt x="1770605" y="1093827"/>
                  <a:pt x="1493539" y="1032288"/>
                  <a:pt x="1207410" y="1053025"/>
                </a:cubicBezTo>
                <a:cubicBezTo>
                  <a:pt x="921281" y="1073762"/>
                  <a:pt x="670890" y="1007851"/>
                  <a:pt x="330703" y="1053025"/>
                </a:cubicBezTo>
                <a:cubicBezTo>
                  <a:pt x="146105" y="1043629"/>
                  <a:pt x="16406" y="931119"/>
                  <a:pt x="0" y="722322"/>
                </a:cubicBezTo>
                <a:cubicBezTo>
                  <a:pt x="-8976" y="553976"/>
                  <a:pt x="35635" y="518699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rgbClr val="FD8968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B0D78622-47D0-448A-AA20-9DACB1A8421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474" b="95789" l="9032" r="9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8936" y="2517333"/>
            <a:ext cx="428713" cy="52398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9C9C086D-9064-47B8-B03F-15401416F105}"/>
              </a:ext>
            </a:extLst>
          </p:cNvPr>
          <p:cNvGrpSpPr/>
          <p:nvPr/>
        </p:nvGrpSpPr>
        <p:grpSpPr>
          <a:xfrm>
            <a:off x="1626586" y="898417"/>
            <a:ext cx="2656116" cy="2275114"/>
            <a:chOff x="1091187" y="875558"/>
            <a:chExt cx="2656116" cy="227511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AE6A1469-5310-4DAB-9584-BB42DE559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4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1091187" y="875558"/>
              <a:ext cx="2656116" cy="2275114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866079BB-6D95-461C-B3E6-673836D74364}"/>
                </a:ext>
              </a:extLst>
            </p:cNvPr>
            <p:cNvGrpSpPr/>
            <p:nvPr/>
          </p:nvGrpSpPr>
          <p:grpSpPr>
            <a:xfrm>
              <a:off x="1763366" y="917976"/>
              <a:ext cx="1314559" cy="1609898"/>
              <a:chOff x="1763366" y="917976"/>
              <a:chExt cx="1314559" cy="1609898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090A4003-79D5-4055-A1A5-1EA16707111D}"/>
                  </a:ext>
                </a:extLst>
              </p:cNvPr>
              <p:cNvSpPr txBox="1"/>
              <p:nvPr/>
            </p:nvSpPr>
            <p:spPr>
              <a:xfrm>
                <a:off x="1763366" y="1558153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3" name="그림 1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18528E90-1B08-477A-A52C-26143E70BC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45493" y="917976"/>
                <a:ext cx="932432" cy="1609898"/>
              </a:xfrm>
              <a:prstGeom prst="rect">
                <a:avLst/>
              </a:prstGeom>
            </p:spPr>
          </p:pic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738489D-C004-49F4-AC3C-37BC34342A76}"/>
              </a:ext>
            </a:extLst>
          </p:cNvPr>
          <p:cNvSpPr txBox="1"/>
          <p:nvPr/>
        </p:nvSpPr>
        <p:spPr>
          <a:xfrm>
            <a:off x="3074570" y="3015163"/>
            <a:ext cx="8005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미션 </a:t>
            </a:r>
            <a:r>
              <a:rPr lang="en-US" altLang="ko-KR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 </a:t>
            </a:r>
            <a:r>
              <a:rPr lang="ko-KR" altLang="en-US" sz="48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고깔림보</a:t>
            </a:r>
            <a:endParaRPr lang="ko-KR" altLang="en-US" sz="4800" dirty="0">
              <a:solidFill>
                <a:schemeClr val="bg2">
                  <a:lumMod val="2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미션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고깔림보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488002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고깔림보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경기 방법을 알아봅시다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854B784D-10C0-4BBD-B9F3-3F618F6B929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345" y="2299116"/>
            <a:ext cx="7211311" cy="405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0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고깔림보 게임 방법">
            <a:hlinkClick r:id="" action="ppaction://media"/>
            <a:extLst>
              <a:ext uri="{FF2B5EF4-FFF2-40B4-BE49-F238E27FC236}">
                <a16:creationId xmlns:a16="http://schemas.microsoft.com/office/drawing/2014/main" xmlns="" id="{AACD119C-BAA3-4DFA-90E9-0AEAAA3F04C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3056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07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0B932319-D0F3-4876-A2BD-B44827553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20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85BF2EC-2224-4997-864F-21A12A2AB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2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미션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고깔림보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577210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조별로 나와 </a:t>
              </a:r>
              <a:r>
                <a:rPr lang="ko-KR" altLang="en-US" sz="3600" spc="-1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고깔림보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미션을 </a:t>
              </a:r>
              <a:r>
                <a:rPr lang="ko-KR" altLang="en-US" sz="3600" spc="-1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도전해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9DFEB4D-BABA-44ED-95F9-FEFBF5988EEF}"/>
              </a:ext>
            </a:extLst>
          </p:cNvPr>
          <p:cNvGrpSpPr/>
          <p:nvPr/>
        </p:nvGrpSpPr>
        <p:grpSpPr>
          <a:xfrm>
            <a:off x="7032635" y="1388840"/>
            <a:ext cx="5329621" cy="5329621"/>
            <a:chOff x="-169725" y="1628754"/>
            <a:chExt cx="5134360" cy="5134360"/>
          </a:xfrm>
        </p:grpSpPr>
        <p:pic>
          <p:nvPicPr>
            <p:cNvPr id="9" name="그림 8" descr="가구, 테이블이(가) 표시된 사진&#10;&#10;자동 생성된 설명">
              <a:extLst>
                <a:ext uri="{FF2B5EF4-FFF2-40B4-BE49-F238E27FC236}">
                  <a16:creationId xmlns:a16="http://schemas.microsoft.com/office/drawing/2014/main" xmlns="" id="{4DADBF64-260E-4A80-BC9F-EAA9A1126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9725" y="1628754"/>
              <a:ext cx="5134360" cy="5134360"/>
            </a:xfrm>
            <a:prstGeom prst="rect">
              <a:avLst/>
            </a:prstGeom>
          </p:spPr>
        </p:pic>
        <p:pic>
          <p:nvPicPr>
            <p:cNvPr id="10" name="그림 9" descr="실외, 켜진, 옅은, 전면이(가) 표시된 사진&#10;&#10;자동 생성된 설명">
              <a:extLst>
                <a:ext uri="{FF2B5EF4-FFF2-40B4-BE49-F238E27FC236}">
                  <a16:creationId xmlns:a16="http://schemas.microsoft.com/office/drawing/2014/main" xmlns="" id="{DD2F2CE4-345A-4CD6-B527-19535FD378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4185"/>
            <a:stretch/>
          </p:blipFill>
          <p:spPr>
            <a:xfrm>
              <a:off x="2783632" y="2985862"/>
              <a:ext cx="610852" cy="765716"/>
            </a:xfrm>
            <a:prstGeom prst="rect">
              <a:avLst/>
            </a:prstGeom>
            <a:scene3d>
              <a:camera prst="perspectiveContrastingRightFacing">
                <a:rot lat="923200" lon="18982916" rev="2017505"/>
              </a:camera>
              <a:lightRig rig="threePt" dir="t"/>
            </a:scene3d>
          </p:spPr>
        </p:pic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B4D6437-12B7-4305-9B74-913F4FC27E7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5583" y="2709798"/>
            <a:ext cx="6237401" cy="348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84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미션 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고깔림보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8F847AE0-CB54-4FB7-A20E-DD0C0FEFB1BF}"/>
              </a:ext>
            </a:extLst>
          </p:cNvPr>
          <p:cNvGrpSpPr/>
          <p:nvPr/>
        </p:nvGrpSpPr>
        <p:grpSpPr>
          <a:xfrm>
            <a:off x="847494" y="1653410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 err="1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고깔림보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시상식을 합니다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ko-KR" altLang="en-US" sz="36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B8E52FC5-3E52-44D4-955C-279F1D7263F3}"/>
              </a:ext>
            </a:extLst>
          </p:cNvPr>
          <p:cNvGrpSpPr/>
          <p:nvPr/>
        </p:nvGrpSpPr>
        <p:grpSpPr>
          <a:xfrm>
            <a:off x="6848397" y="1268760"/>
            <a:ext cx="3664763" cy="5366108"/>
            <a:chOff x="2711792" y="2037047"/>
            <a:chExt cx="3210037" cy="4700278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D613C444-7AD3-4DD8-8583-D4E48144428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11792" y="4329797"/>
              <a:ext cx="3210037" cy="2407528"/>
            </a:xfrm>
            <a:prstGeom prst="rect">
              <a:avLst/>
            </a:prstGeom>
          </p:spPr>
        </p:pic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xmlns="" id="{6DE15DD7-C9F5-4AED-B58D-4C2F3A7D6D9F}"/>
                </a:ext>
              </a:extLst>
            </p:cNvPr>
            <p:cNvGrpSpPr/>
            <p:nvPr/>
          </p:nvGrpSpPr>
          <p:grpSpPr>
            <a:xfrm>
              <a:off x="3784771" y="2037047"/>
              <a:ext cx="1271618" cy="2920570"/>
              <a:chOff x="3761621" y="2037047"/>
              <a:chExt cx="1271618" cy="2920570"/>
            </a:xfrm>
          </p:grpSpPr>
          <p:pic>
            <p:nvPicPr>
              <p:cNvPr id="23" name="그림 22" descr="실루엣, 옥외설치물이(가) 표시된 사진&#10;&#10;자동 생성된 설명">
                <a:extLst>
                  <a:ext uri="{FF2B5EF4-FFF2-40B4-BE49-F238E27FC236}">
                    <a16:creationId xmlns:a16="http://schemas.microsoft.com/office/drawing/2014/main" xmlns="" id="{09EA2D60-F5E2-4E47-8F37-97211A498A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61621" y="2037047"/>
                <a:ext cx="1271618" cy="2920570"/>
              </a:xfrm>
              <a:prstGeom prst="rect">
                <a:avLst/>
              </a:prstGeom>
            </p:spPr>
          </p:pic>
          <p:pic>
            <p:nvPicPr>
              <p:cNvPr id="24" name="그림 23" descr="운송이(가) 표시된 사진&#10;&#10;자동 생성된 설명">
                <a:extLst>
                  <a:ext uri="{FF2B5EF4-FFF2-40B4-BE49-F238E27FC236}">
                    <a16:creationId xmlns:a16="http://schemas.microsoft.com/office/drawing/2014/main" xmlns="" id="{C36EE24D-E6FD-4776-B406-232F003DBC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953"/>
              <a:stretch/>
            </p:blipFill>
            <p:spPr>
              <a:xfrm>
                <a:off x="4185428" y="3261470"/>
                <a:ext cx="189142" cy="235862"/>
              </a:xfrm>
              <a:prstGeom prst="rect">
                <a:avLst/>
              </a:prstGeom>
            </p:spPr>
          </p:pic>
        </p:grp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xmlns="" id="{DDFFAF22-2FC2-4722-A291-EDACAE5C93EF}"/>
                </a:ext>
              </a:extLst>
            </p:cNvPr>
            <p:cNvGrpSpPr/>
            <p:nvPr/>
          </p:nvGrpSpPr>
          <p:grpSpPr>
            <a:xfrm>
              <a:off x="2788413" y="3124199"/>
              <a:ext cx="984682" cy="2186941"/>
              <a:chOff x="2788413" y="3124199"/>
              <a:chExt cx="984682" cy="2186941"/>
            </a:xfrm>
          </p:grpSpPr>
          <p:pic>
            <p:nvPicPr>
              <p:cNvPr id="21" name="그림 20">
                <a:extLst>
                  <a:ext uri="{FF2B5EF4-FFF2-40B4-BE49-F238E27FC236}">
                    <a16:creationId xmlns:a16="http://schemas.microsoft.com/office/drawing/2014/main" xmlns="" id="{62BE86B8-E2C8-49EF-BAD5-4A56654D5C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2788413" y="3124199"/>
                <a:ext cx="984682" cy="2186941"/>
              </a:xfrm>
              <a:prstGeom prst="rect">
                <a:avLst/>
              </a:prstGeom>
            </p:spPr>
          </p:pic>
          <p:pic>
            <p:nvPicPr>
              <p:cNvPr id="22" name="그림 21" descr="운송이(가) 표시된 사진&#10;&#10;자동 생성된 설명">
                <a:extLst>
                  <a:ext uri="{FF2B5EF4-FFF2-40B4-BE49-F238E27FC236}">
                    <a16:creationId xmlns:a16="http://schemas.microsoft.com/office/drawing/2014/main" xmlns="" id="{0F840BB7-2EE7-4121-9A88-BE6CD13890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3210"/>
              <a:stretch/>
            </p:blipFill>
            <p:spPr>
              <a:xfrm rot="20188681">
                <a:off x="3138693" y="4074637"/>
                <a:ext cx="234172" cy="235862"/>
              </a:xfrm>
              <a:prstGeom prst="rect">
                <a:avLst/>
              </a:prstGeom>
            </p:spPr>
          </p:pic>
        </p:grpSp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xmlns="" id="{109B8289-1AD6-4DFE-B951-85CA32A5D9E4}"/>
                </a:ext>
              </a:extLst>
            </p:cNvPr>
            <p:cNvGrpSpPr/>
            <p:nvPr/>
          </p:nvGrpSpPr>
          <p:grpSpPr>
            <a:xfrm>
              <a:off x="4423087" y="2831089"/>
              <a:ext cx="1294427" cy="2920570"/>
              <a:chOff x="4423087" y="2831089"/>
              <a:chExt cx="1294427" cy="2920570"/>
            </a:xfrm>
          </p:grpSpPr>
          <p:pic>
            <p:nvPicPr>
              <p:cNvPr id="19" name="그림 18" descr="실루엣, 옥외설치물이(가) 표시된 사진&#10;&#10;자동 생성된 설명">
                <a:extLst>
                  <a:ext uri="{FF2B5EF4-FFF2-40B4-BE49-F238E27FC236}">
                    <a16:creationId xmlns:a16="http://schemas.microsoft.com/office/drawing/2014/main" xmlns="" id="{B5A9879C-0C71-4BE9-A3A2-94B5A1271D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423087" y="2831089"/>
                <a:ext cx="1294427" cy="2920570"/>
              </a:xfrm>
              <a:prstGeom prst="rect">
                <a:avLst/>
              </a:prstGeom>
            </p:spPr>
          </p:pic>
          <p:pic>
            <p:nvPicPr>
              <p:cNvPr id="20" name="그림 19" descr="운송이(가) 표시된 사진&#10;&#10;자동 생성된 설명">
                <a:extLst>
                  <a:ext uri="{FF2B5EF4-FFF2-40B4-BE49-F238E27FC236}">
                    <a16:creationId xmlns:a16="http://schemas.microsoft.com/office/drawing/2014/main" xmlns="" id="{68D51D44-076E-4076-913C-29195A5042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3210" r="-4361"/>
              <a:stretch/>
            </p:blipFill>
            <p:spPr>
              <a:xfrm rot="330986">
                <a:off x="5367205" y="4419710"/>
                <a:ext cx="234370" cy="235862"/>
              </a:xfrm>
              <a:prstGeom prst="rect">
                <a:avLst/>
              </a:prstGeom>
            </p:spPr>
          </p:pic>
        </p:grp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6D5D3056-4860-4AA8-A66A-57AB313E1191}"/>
              </a:ext>
            </a:extLst>
          </p:cNvPr>
          <p:cNvGrpSpPr/>
          <p:nvPr/>
        </p:nvGrpSpPr>
        <p:grpSpPr>
          <a:xfrm>
            <a:off x="1706328" y="2801269"/>
            <a:ext cx="4673452" cy="3166237"/>
            <a:chOff x="4440748" y="2931741"/>
            <a:chExt cx="3860671" cy="3166237"/>
          </a:xfrm>
        </p:grpSpPr>
        <p:sp>
          <p:nvSpPr>
            <p:cNvPr id="26" name="물결 25">
              <a:extLst>
                <a:ext uri="{FF2B5EF4-FFF2-40B4-BE49-F238E27FC236}">
                  <a16:creationId xmlns:a16="http://schemas.microsoft.com/office/drawing/2014/main" xmlns="" id="{C6C0C5BE-013F-46C2-BDBE-7B8459FF4E74}"/>
                </a:ext>
              </a:extLst>
            </p:cNvPr>
            <p:cNvSpPr/>
            <p:nvPr/>
          </p:nvSpPr>
          <p:spPr>
            <a:xfrm>
              <a:off x="4440748" y="2931741"/>
              <a:ext cx="3733072" cy="3166237"/>
            </a:xfrm>
            <a:prstGeom prst="wave">
              <a:avLst>
                <a:gd name="adj1" fmla="val 7613"/>
                <a:gd name="adj2" fmla="val 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xmlns="" id="{EF522576-4AED-42B9-B2CB-5A6D2008964A}"/>
                </a:ext>
              </a:extLst>
            </p:cNvPr>
            <p:cNvSpPr/>
            <p:nvPr/>
          </p:nvSpPr>
          <p:spPr>
            <a:xfrm>
              <a:off x="4568347" y="3683300"/>
              <a:ext cx="37330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성공과 실패에 상관없이</a:t>
              </a:r>
              <a:endParaRPr lang="en-US" altLang="ko-KR" sz="32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열심히 참여한 모두에게</a:t>
              </a:r>
              <a:r>
                <a:rPr lang="en-US" altLang="ko-KR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</a:p>
            <a:p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서로 박수 치며 격려합니다</a:t>
              </a:r>
              <a:r>
                <a:rPr lang="en-US" altLang="ko-KR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32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28" name="예에(짧)">
            <a:hlinkClick r:id="" action="ppaction://media"/>
            <a:extLst>
              <a:ext uri="{FF2B5EF4-FFF2-40B4-BE49-F238E27FC236}">
                <a16:creationId xmlns:a16="http://schemas.microsoft.com/office/drawing/2014/main" xmlns="" id="{D7D8F473-1620-4ED2-B5CC-D0B5375875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538224" y="-89148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76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오와햐하.wav"/>
          </p:stSnd>
        </p:sndAc>
      </p:transition>
    </mc:Choice>
    <mc:Fallback xmlns="">
      <p:transition spd="slow">
        <p:sndAc>
          <p:stSnd>
            <p:snd r:embed="rId16" name="오와햐하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27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FBD3681C-472D-4B18-A3E9-2C3EB079B355}"/>
              </a:ext>
            </a:extLst>
          </p:cNvPr>
          <p:cNvGrpSpPr/>
          <p:nvPr/>
        </p:nvGrpSpPr>
        <p:grpSpPr>
          <a:xfrm>
            <a:off x="472824" y="945785"/>
            <a:ext cx="11269958" cy="3902524"/>
            <a:chOff x="1727907" y="945785"/>
            <a:chExt cx="11269958" cy="3902524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xmlns="" id="{35338E4E-8368-472E-92D9-88F8E81AB8D1}"/>
                </a:ext>
              </a:extLst>
            </p:cNvPr>
            <p:cNvSpPr/>
            <p:nvPr/>
          </p:nvSpPr>
          <p:spPr>
            <a:xfrm>
              <a:off x="3592703" y="2929905"/>
              <a:ext cx="8981283" cy="1053025"/>
            </a:xfrm>
            <a:custGeom>
              <a:avLst/>
              <a:gdLst>
                <a:gd name="connsiteX0" fmla="*/ 0 w 8981283"/>
                <a:gd name="connsiteY0" fmla="*/ 330703 h 1053025"/>
                <a:gd name="connsiteX1" fmla="*/ 330703 w 8981283"/>
                <a:gd name="connsiteY1" fmla="*/ 0 h 1053025"/>
                <a:gd name="connsiteX2" fmla="*/ 841781 w 8981283"/>
                <a:gd name="connsiteY2" fmla="*/ 0 h 1053025"/>
                <a:gd name="connsiteX3" fmla="*/ 1352859 w 8981283"/>
                <a:gd name="connsiteY3" fmla="*/ 0 h 1053025"/>
                <a:gd name="connsiteX4" fmla="*/ 1947136 w 8981283"/>
                <a:gd name="connsiteY4" fmla="*/ 0 h 1053025"/>
                <a:gd name="connsiteX5" fmla="*/ 2541413 w 8981283"/>
                <a:gd name="connsiteY5" fmla="*/ 0 h 1053025"/>
                <a:gd name="connsiteX6" fmla="*/ 3135690 w 8981283"/>
                <a:gd name="connsiteY6" fmla="*/ 0 h 1053025"/>
                <a:gd name="connsiteX7" fmla="*/ 3563569 w 8981283"/>
                <a:gd name="connsiteY7" fmla="*/ 0 h 1053025"/>
                <a:gd name="connsiteX8" fmla="*/ 3991449 w 8981283"/>
                <a:gd name="connsiteY8" fmla="*/ 0 h 1053025"/>
                <a:gd name="connsiteX9" fmla="*/ 4668925 w 8981283"/>
                <a:gd name="connsiteY9" fmla="*/ 0 h 1053025"/>
                <a:gd name="connsiteX10" fmla="*/ 5346400 w 8981283"/>
                <a:gd name="connsiteY10" fmla="*/ 0 h 1053025"/>
                <a:gd name="connsiteX11" fmla="*/ 5691081 w 8981283"/>
                <a:gd name="connsiteY11" fmla="*/ 0 h 1053025"/>
                <a:gd name="connsiteX12" fmla="*/ 6368557 w 8981283"/>
                <a:gd name="connsiteY12" fmla="*/ 0 h 1053025"/>
                <a:gd name="connsiteX13" fmla="*/ 6879635 w 8981283"/>
                <a:gd name="connsiteY13" fmla="*/ 0 h 1053025"/>
                <a:gd name="connsiteX14" fmla="*/ 7473912 w 8981283"/>
                <a:gd name="connsiteY14" fmla="*/ 0 h 1053025"/>
                <a:gd name="connsiteX15" fmla="*/ 7818592 w 8981283"/>
                <a:gd name="connsiteY15" fmla="*/ 0 h 1053025"/>
                <a:gd name="connsiteX16" fmla="*/ 8650580 w 8981283"/>
                <a:gd name="connsiteY16" fmla="*/ 0 h 1053025"/>
                <a:gd name="connsiteX17" fmla="*/ 8981283 w 8981283"/>
                <a:gd name="connsiteY17" fmla="*/ 330703 h 1053025"/>
                <a:gd name="connsiteX18" fmla="*/ 8981283 w 8981283"/>
                <a:gd name="connsiteY18" fmla="*/ 722322 h 1053025"/>
                <a:gd name="connsiteX19" fmla="*/ 8650580 w 8981283"/>
                <a:gd name="connsiteY19" fmla="*/ 1053025 h 1053025"/>
                <a:gd name="connsiteX20" fmla="*/ 8056303 w 8981283"/>
                <a:gd name="connsiteY20" fmla="*/ 1053025 h 1053025"/>
                <a:gd name="connsiteX21" fmla="*/ 7628424 w 8981283"/>
                <a:gd name="connsiteY21" fmla="*/ 1053025 h 1053025"/>
                <a:gd name="connsiteX22" fmla="*/ 6867749 w 8981283"/>
                <a:gd name="connsiteY22" fmla="*/ 1053025 h 1053025"/>
                <a:gd name="connsiteX23" fmla="*/ 6107075 w 8981283"/>
                <a:gd name="connsiteY23" fmla="*/ 1053025 h 1053025"/>
                <a:gd name="connsiteX24" fmla="*/ 5762394 w 8981283"/>
                <a:gd name="connsiteY24" fmla="*/ 1053025 h 1053025"/>
                <a:gd name="connsiteX25" fmla="*/ 5417714 w 8981283"/>
                <a:gd name="connsiteY25" fmla="*/ 1053025 h 1053025"/>
                <a:gd name="connsiteX26" fmla="*/ 4740238 w 8981283"/>
                <a:gd name="connsiteY26" fmla="*/ 1053025 h 1053025"/>
                <a:gd name="connsiteX27" fmla="*/ 4062762 w 8981283"/>
                <a:gd name="connsiteY27" fmla="*/ 1053025 h 1053025"/>
                <a:gd name="connsiteX28" fmla="*/ 3302088 w 8981283"/>
                <a:gd name="connsiteY28" fmla="*/ 1053025 h 1053025"/>
                <a:gd name="connsiteX29" fmla="*/ 2541413 w 8981283"/>
                <a:gd name="connsiteY29" fmla="*/ 1053025 h 1053025"/>
                <a:gd name="connsiteX30" fmla="*/ 1947136 w 8981283"/>
                <a:gd name="connsiteY30" fmla="*/ 1053025 h 1053025"/>
                <a:gd name="connsiteX31" fmla="*/ 1519257 w 8981283"/>
                <a:gd name="connsiteY31" fmla="*/ 1053025 h 1053025"/>
                <a:gd name="connsiteX32" fmla="*/ 1091377 w 8981283"/>
                <a:gd name="connsiteY32" fmla="*/ 1053025 h 1053025"/>
                <a:gd name="connsiteX33" fmla="*/ 330703 w 8981283"/>
                <a:gd name="connsiteY33" fmla="*/ 1053025 h 1053025"/>
                <a:gd name="connsiteX34" fmla="*/ 0 w 8981283"/>
                <a:gd name="connsiteY34" fmla="*/ 722322 h 1053025"/>
                <a:gd name="connsiteX35" fmla="*/ 0 w 8981283"/>
                <a:gd name="connsiteY35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981283" h="1053025" fill="none" extrusionOk="0">
                  <a:moveTo>
                    <a:pt x="0" y="330703"/>
                  </a:moveTo>
                  <a:cubicBezTo>
                    <a:pt x="-8021" y="157244"/>
                    <a:pt x="143962" y="2321"/>
                    <a:pt x="330703" y="0"/>
                  </a:cubicBezTo>
                  <a:cubicBezTo>
                    <a:pt x="460705" y="-29991"/>
                    <a:pt x="628801" y="50173"/>
                    <a:pt x="841781" y="0"/>
                  </a:cubicBezTo>
                  <a:cubicBezTo>
                    <a:pt x="1054761" y="-50173"/>
                    <a:pt x="1234205" y="151"/>
                    <a:pt x="1352859" y="0"/>
                  </a:cubicBezTo>
                  <a:cubicBezTo>
                    <a:pt x="1471513" y="-151"/>
                    <a:pt x="1777407" y="70697"/>
                    <a:pt x="1947136" y="0"/>
                  </a:cubicBezTo>
                  <a:cubicBezTo>
                    <a:pt x="2116865" y="-70697"/>
                    <a:pt x="2381855" y="24550"/>
                    <a:pt x="2541413" y="0"/>
                  </a:cubicBezTo>
                  <a:cubicBezTo>
                    <a:pt x="2700971" y="-24550"/>
                    <a:pt x="2964712" y="32713"/>
                    <a:pt x="3135690" y="0"/>
                  </a:cubicBezTo>
                  <a:cubicBezTo>
                    <a:pt x="3306668" y="-32713"/>
                    <a:pt x="3463399" y="45834"/>
                    <a:pt x="3563569" y="0"/>
                  </a:cubicBezTo>
                  <a:cubicBezTo>
                    <a:pt x="3663739" y="-45834"/>
                    <a:pt x="3861111" y="10457"/>
                    <a:pt x="3991449" y="0"/>
                  </a:cubicBezTo>
                  <a:cubicBezTo>
                    <a:pt x="4121787" y="-10457"/>
                    <a:pt x="4399279" y="27515"/>
                    <a:pt x="4668925" y="0"/>
                  </a:cubicBezTo>
                  <a:cubicBezTo>
                    <a:pt x="4938571" y="-27515"/>
                    <a:pt x="5166609" y="77577"/>
                    <a:pt x="5346400" y="0"/>
                  </a:cubicBezTo>
                  <a:cubicBezTo>
                    <a:pt x="5526191" y="-77577"/>
                    <a:pt x="5523369" y="35602"/>
                    <a:pt x="5691081" y="0"/>
                  </a:cubicBezTo>
                  <a:cubicBezTo>
                    <a:pt x="5858793" y="-35602"/>
                    <a:pt x="6044384" y="59329"/>
                    <a:pt x="6368557" y="0"/>
                  </a:cubicBezTo>
                  <a:cubicBezTo>
                    <a:pt x="6692730" y="-59329"/>
                    <a:pt x="6686309" y="21773"/>
                    <a:pt x="6879635" y="0"/>
                  </a:cubicBezTo>
                  <a:cubicBezTo>
                    <a:pt x="7072961" y="-21773"/>
                    <a:pt x="7256438" y="44037"/>
                    <a:pt x="7473912" y="0"/>
                  </a:cubicBezTo>
                  <a:cubicBezTo>
                    <a:pt x="7691386" y="-44037"/>
                    <a:pt x="7657035" y="3376"/>
                    <a:pt x="7818592" y="0"/>
                  </a:cubicBezTo>
                  <a:cubicBezTo>
                    <a:pt x="7980149" y="-3376"/>
                    <a:pt x="8290370" y="32735"/>
                    <a:pt x="8650580" y="0"/>
                  </a:cubicBezTo>
                  <a:cubicBezTo>
                    <a:pt x="8805503" y="7847"/>
                    <a:pt x="9013997" y="148275"/>
                    <a:pt x="8981283" y="330703"/>
                  </a:cubicBezTo>
                  <a:cubicBezTo>
                    <a:pt x="8993561" y="421793"/>
                    <a:pt x="8970707" y="563491"/>
                    <a:pt x="8981283" y="722322"/>
                  </a:cubicBezTo>
                  <a:cubicBezTo>
                    <a:pt x="8957440" y="931180"/>
                    <a:pt x="8827844" y="1043486"/>
                    <a:pt x="8650580" y="1053025"/>
                  </a:cubicBezTo>
                  <a:cubicBezTo>
                    <a:pt x="8469736" y="1097001"/>
                    <a:pt x="8248573" y="1029178"/>
                    <a:pt x="8056303" y="1053025"/>
                  </a:cubicBezTo>
                  <a:cubicBezTo>
                    <a:pt x="7864033" y="1076872"/>
                    <a:pt x="7817294" y="1012458"/>
                    <a:pt x="7628424" y="1053025"/>
                  </a:cubicBezTo>
                  <a:cubicBezTo>
                    <a:pt x="7439554" y="1093592"/>
                    <a:pt x="7041627" y="1036443"/>
                    <a:pt x="6867749" y="1053025"/>
                  </a:cubicBezTo>
                  <a:cubicBezTo>
                    <a:pt x="6693871" y="1069607"/>
                    <a:pt x="6439766" y="1014472"/>
                    <a:pt x="6107075" y="1053025"/>
                  </a:cubicBezTo>
                  <a:cubicBezTo>
                    <a:pt x="5774384" y="1091578"/>
                    <a:pt x="5858578" y="1023145"/>
                    <a:pt x="5762394" y="1053025"/>
                  </a:cubicBezTo>
                  <a:cubicBezTo>
                    <a:pt x="5666210" y="1082905"/>
                    <a:pt x="5531732" y="1012693"/>
                    <a:pt x="5417714" y="1053025"/>
                  </a:cubicBezTo>
                  <a:cubicBezTo>
                    <a:pt x="5303696" y="1093357"/>
                    <a:pt x="4986144" y="1024009"/>
                    <a:pt x="4740238" y="1053025"/>
                  </a:cubicBezTo>
                  <a:cubicBezTo>
                    <a:pt x="4494332" y="1082041"/>
                    <a:pt x="4216014" y="1010874"/>
                    <a:pt x="4062762" y="1053025"/>
                  </a:cubicBezTo>
                  <a:cubicBezTo>
                    <a:pt x="3909510" y="1095176"/>
                    <a:pt x="3527177" y="967544"/>
                    <a:pt x="3302088" y="1053025"/>
                  </a:cubicBezTo>
                  <a:cubicBezTo>
                    <a:pt x="3076999" y="1138506"/>
                    <a:pt x="2696725" y="1007749"/>
                    <a:pt x="2541413" y="1053025"/>
                  </a:cubicBezTo>
                  <a:cubicBezTo>
                    <a:pt x="2386101" y="1098301"/>
                    <a:pt x="2173347" y="1015625"/>
                    <a:pt x="1947136" y="1053025"/>
                  </a:cubicBezTo>
                  <a:cubicBezTo>
                    <a:pt x="1720925" y="1090425"/>
                    <a:pt x="1701704" y="1035543"/>
                    <a:pt x="1519257" y="1053025"/>
                  </a:cubicBezTo>
                  <a:cubicBezTo>
                    <a:pt x="1336810" y="1070507"/>
                    <a:pt x="1283708" y="1012412"/>
                    <a:pt x="1091377" y="1053025"/>
                  </a:cubicBezTo>
                  <a:cubicBezTo>
                    <a:pt x="899046" y="1093638"/>
                    <a:pt x="648455" y="1035123"/>
                    <a:pt x="330703" y="1053025"/>
                  </a:cubicBezTo>
                  <a:cubicBezTo>
                    <a:pt x="113073" y="1028237"/>
                    <a:pt x="-42857" y="892749"/>
                    <a:pt x="0" y="722322"/>
                  </a:cubicBezTo>
                  <a:cubicBezTo>
                    <a:pt x="-91" y="628571"/>
                    <a:pt x="7840" y="442173"/>
                    <a:pt x="0" y="330703"/>
                  </a:cubicBezTo>
                  <a:close/>
                </a:path>
                <a:path w="8981283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544422" y="-82907"/>
                    <a:pt x="871793" y="9557"/>
                    <a:pt x="1091377" y="0"/>
                  </a:cubicBezTo>
                  <a:cubicBezTo>
                    <a:pt x="1310961" y="-9557"/>
                    <a:pt x="1359680" y="48886"/>
                    <a:pt x="1519257" y="0"/>
                  </a:cubicBezTo>
                  <a:cubicBezTo>
                    <a:pt x="1678834" y="-48886"/>
                    <a:pt x="1777447" y="1128"/>
                    <a:pt x="2030335" y="0"/>
                  </a:cubicBezTo>
                  <a:cubicBezTo>
                    <a:pt x="2283223" y="-1128"/>
                    <a:pt x="2282388" y="459"/>
                    <a:pt x="2458214" y="0"/>
                  </a:cubicBezTo>
                  <a:cubicBezTo>
                    <a:pt x="2634040" y="-459"/>
                    <a:pt x="2978054" y="86571"/>
                    <a:pt x="3218889" y="0"/>
                  </a:cubicBezTo>
                  <a:cubicBezTo>
                    <a:pt x="3459725" y="-86571"/>
                    <a:pt x="3652288" y="18928"/>
                    <a:pt x="3896365" y="0"/>
                  </a:cubicBezTo>
                  <a:cubicBezTo>
                    <a:pt x="4140442" y="-18928"/>
                    <a:pt x="4323851" y="48117"/>
                    <a:pt x="4490641" y="0"/>
                  </a:cubicBezTo>
                  <a:cubicBezTo>
                    <a:pt x="4657431" y="-48117"/>
                    <a:pt x="4949613" y="63468"/>
                    <a:pt x="5084918" y="0"/>
                  </a:cubicBezTo>
                  <a:cubicBezTo>
                    <a:pt x="5220223" y="-63468"/>
                    <a:pt x="5394771" y="58061"/>
                    <a:pt x="5595997" y="0"/>
                  </a:cubicBezTo>
                  <a:cubicBezTo>
                    <a:pt x="5797223" y="-58061"/>
                    <a:pt x="6074707" y="37736"/>
                    <a:pt x="6273472" y="0"/>
                  </a:cubicBezTo>
                  <a:cubicBezTo>
                    <a:pt x="6472238" y="-37736"/>
                    <a:pt x="6584728" y="35802"/>
                    <a:pt x="6701352" y="0"/>
                  </a:cubicBezTo>
                  <a:cubicBezTo>
                    <a:pt x="6817976" y="-35802"/>
                    <a:pt x="6919388" y="40934"/>
                    <a:pt x="7046032" y="0"/>
                  </a:cubicBezTo>
                  <a:cubicBezTo>
                    <a:pt x="7172676" y="-40934"/>
                    <a:pt x="7378171" y="13649"/>
                    <a:pt x="7640309" y="0"/>
                  </a:cubicBezTo>
                  <a:cubicBezTo>
                    <a:pt x="7902447" y="-13649"/>
                    <a:pt x="8386454" y="86360"/>
                    <a:pt x="8650580" y="0"/>
                  </a:cubicBezTo>
                  <a:cubicBezTo>
                    <a:pt x="8801354" y="756"/>
                    <a:pt x="9001182" y="123136"/>
                    <a:pt x="8981283" y="330703"/>
                  </a:cubicBezTo>
                  <a:cubicBezTo>
                    <a:pt x="8990663" y="438236"/>
                    <a:pt x="8942109" y="589742"/>
                    <a:pt x="8981283" y="722322"/>
                  </a:cubicBezTo>
                  <a:cubicBezTo>
                    <a:pt x="8968373" y="910293"/>
                    <a:pt x="8802005" y="1067541"/>
                    <a:pt x="8650580" y="1053025"/>
                  </a:cubicBezTo>
                  <a:cubicBezTo>
                    <a:pt x="8437281" y="1112579"/>
                    <a:pt x="8125465" y="1013888"/>
                    <a:pt x="7889906" y="1053025"/>
                  </a:cubicBezTo>
                  <a:cubicBezTo>
                    <a:pt x="7654347" y="1092162"/>
                    <a:pt x="7616353" y="1041397"/>
                    <a:pt x="7545225" y="1053025"/>
                  </a:cubicBezTo>
                  <a:cubicBezTo>
                    <a:pt x="7474097" y="1064653"/>
                    <a:pt x="7278062" y="1043619"/>
                    <a:pt x="7117346" y="1053025"/>
                  </a:cubicBezTo>
                  <a:cubicBezTo>
                    <a:pt x="6956630" y="1062431"/>
                    <a:pt x="6587132" y="1016909"/>
                    <a:pt x="6439870" y="1053025"/>
                  </a:cubicBezTo>
                  <a:cubicBezTo>
                    <a:pt x="6292608" y="1089141"/>
                    <a:pt x="6050168" y="1047003"/>
                    <a:pt x="5845593" y="1053025"/>
                  </a:cubicBezTo>
                  <a:cubicBezTo>
                    <a:pt x="5641018" y="1059047"/>
                    <a:pt x="5530425" y="1027236"/>
                    <a:pt x="5251316" y="1053025"/>
                  </a:cubicBezTo>
                  <a:cubicBezTo>
                    <a:pt x="4972207" y="1078814"/>
                    <a:pt x="4918916" y="994499"/>
                    <a:pt x="4657039" y="1053025"/>
                  </a:cubicBezTo>
                  <a:cubicBezTo>
                    <a:pt x="4395162" y="1111551"/>
                    <a:pt x="4326616" y="1014380"/>
                    <a:pt x="4145961" y="1053025"/>
                  </a:cubicBezTo>
                  <a:cubicBezTo>
                    <a:pt x="3965306" y="1091670"/>
                    <a:pt x="3711985" y="995307"/>
                    <a:pt x="3551684" y="1053025"/>
                  </a:cubicBezTo>
                  <a:cubicBezTo>
                    <a:pt x="3391383" y="1110743"/>
                    <a:pt x="3297328" y="1016895"/>
                    <a:pt x="3207003" y="1053025"/>
                  </a:cubicBezTo>
                  <a:cubicBezTo>
                    <a:pt x="3116678" y="1089155"/>
                    <a:pt x="3016272" y="1020141"/>
                    <a:pt x="2862323" y="1053025"/>
                  </a:cubicBezTo>
                  <a:cubicBezTo>
                    <a:pt x="2708374" y="1085909"/>
                    <a:pt x="2372135" y="973568"/>
                    <a:pt x="2184847" y="1053025"/>
                  </a:cubicBezTo>
                  <a:cubicBezTo>
                    <a:pt x="1997559" y="1132482"/>
                    <a:pt x="1944159" y="1050284"/>
                    <a:pt x="1756968" y="1053025"/>
                  </a:cubicBezTo>
                  <a:cubicBezTo>
                    <a:pt x="1569777" y="1055766"/>
                    <a:pt x="1434186" y="1020652"/>
                    <a:pt x="1245889" y="1053025"/>
                  </a:cubicBezTo>
                  <a:cubicBezTo>
                    <a:pt x="1057592" y="1085398"/>
                    <a:pt x="784185" y="982577"/>
                    <a:pt x="330703" y="1053025"/>
                  </a:cubicBezTo>
                  <a:cubicBezTo>
                    <a:pt x="149385" y="1060111"/>
                    <a:pt x="5608" y="901678"/>
                    <a:pt x="0" y="722322"/>
                  </a:cubicBezTo>
                  <a:cubicBezTo>
                    <a:pt x="-36844" y="589733"/>
                    <a:pt x="15182" y="486977"/>
                    <a:pt x="0" y="330703"/>
                  </a:cubicBezTo>
                  <a:close/>
                </a:path>
              </a:pathLst>
            </a:custGeom>
            <a:solidFill>
              <a:srgbClr val="CCCCFF">
                <a:alpha val="63000"/>
              </a:srgbClr>
            </a:solidFill>
            <a:ln>
              <a:solidFill>
                <a:srgbClr val="FDA7C0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0738489D-C004-49F4-AC3C-37BC34342A76}"/>
                </a:ext>
              </a:extLst>
            </p:cNvPr>
            <p:cNvSpPr txBox="1"/>
            <p:nvPr/>
          </p:nvSpPr>
          <p:spPr>
            <a:xfrm>
              <a:off x="3794363" y="3055571"/>
              <a:ext cx="92035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0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고깔고깔</a:t>
              </a:r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40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대작전</a:t>
              </a:r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미션</a:t>
              </a:r>
              <a:r>
                <a:rPr lang="en-US" altLang="ko-KR" sz="40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2: 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공에 낱말 맞추기</a:t>
              </a:r>
            </a:p>
          </p:txBody>
        </p: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xmlns="" id="{0F6ACCBC-AA1C-4BEB-BDCF-93ACB3F16D7B}"/>
                </a:ext>
              </a:extLst>
            </p:cNvPr>
            <p:cNvGrpSpPr/>
            <p:nvPr/>
          </p:nvGrpSpPr>
          <p:grpSpPr>
            <a:xfrm>
              <a:off x="2166929" y="945785"/>
              <a:ext cx="2851548" cy="2442513"/>
              <a:chOff x="983032" y="767403"/>
              <a:chExt cx="2656116" cy="2275114"/>
            </a:xfrm>
          </p:grpSpPr>
          <p:pic>
            <p:nvPicPr>
              <p:cNvPr id="17" name="그림 16">
                <a:extLst>
                  <a:ext uri="{FF2B5EF4-FFF2-40B4-BE49-F238E27FC236}">
                    <a16:creationId xmlns:a16="http://schemas.microsoft.com/office/drawing/2014/main" xmlns="" id="{CDA68BEC-8664-4A2E-A8C9-B71F8E5292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alphaModFix amt="5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3"/>
              <a:stretch/>
            </p:blipFill>
            <p:spPr>
              <a:xfrm>
                <a:off x="983032" y="767403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A45AAE69-1495-419F-932C-83DBA09BEF8E}"/>
                  </a:ext>
                </a:extLst>
              </p:cNvPr>
              <p:cNvSpPr txBox="1"/>
              <p:nvPr/>
            </p:nvSpPr>
            <p:spPr>
              <a:xfrm>
                <a:off x="1622345" y="1586561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9" name="그림 18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D820B117-2825-493F-BC0F-3A0D8B39B5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311090" y="1356955"/>
                <a:ext cx="756912" cy="981845"/>
              </a:xfrm>
              <a:prstGeom prst="rect">
                <a:avLst/>
              </a:prstGeom>
            </p:spPr>
          </p:pic>
        </p:grp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19E7F22B-F560-4A14-A4BB-0D82AE1C02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10184">
              <a:off x="11915570" y="2375162"/>
              <a:ext cx="359454" cy="797675"/>
            </a:xfrm>
            <a:prstGeom prst="rect">
              <a:avLst/>
            </a:prstGeom>
          </p:spPr>
        </p:pic>
        <p:pic>
          <p:nvPicPr>
            <p:cNvPr id="21" name="그림 20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AB06A215-EC4C-4B29-9187-7213155C05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27907" y="2596729"/>
              <a:ext cx="2240685" cy="22515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이(가) 표시된 사진&#10;&#10;자동 생성된 설명">
            <a:extLst>
              <a:ext uri="{FF2B5EF4-FFF2-40B4-BE49-F238E27FC236}">
                <a16:creationId xmlns:a16="http://schemas.microsoft.com/office/drawing/2014/main" xmlns="" id="{D4BC71C8-D3C1-4B89-A493-59A2CEFA5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공에 낱말 맞추기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 쓰고 공에 낱말 맞추기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경기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A7CEE79-648E-4961-AC28-B54A3E51A64A}"/>
              </a:ext>
            </a:extLst>
          </p:cNvPr>
          <p:cNvSpPr txBox="1"/>
          <p:nvPr/>
        </p:nvSpPr>
        <p:spPr>
          <a:xfrm>
            <a:off x="1120343" y="5712017"/>
            <a:ext cx="101711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1. </a:t>
            </a:r>
            <a:r>
              <a:rPr lang="ko-KR" altLang="en-US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짝 활동을 한다</a:t>
            </a:r>
            <a:r>
              <a:rPr lang="en-US" altLang="ko-KR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왼쪽에 있는 짝이 먼저 고깔을 쓴다</a:t>
            </a:r>
            <a:r>
              <a:rPr lang="en-US" altLang="ko-KR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9F647CC-C0B7-4099-978B-7BB6EE92CD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9378" y="2580164"/>
            <a:ext cx="5062153" cy="312070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E9C1E494-AA70-462D-AF01-3B760365B58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342" y="2610286"/>
            <a:ext cx="4888226" cy="312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49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8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공에 낱말 맞추기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 쓰고 공에 낱말 맞추기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경기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9F647CC-C0B7-4099-978B-7BB6EE92CDE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3364" y="2553645"/>
            <a:ext cx="4132031" cy="2547303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E9C1E494-AA70-462D-AF01-3B760365B58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6605" y="2553645"/>
            <a:ext cx="4036511" cy="25769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A7CEE79-648E-4961-AC28-B54A3E51A64A}"/>
              </a:ext>
            </a:extLst>
          </p:cNvPr>
          <p:cNvSpPr txBox="1"/>
          <p:nvPr/>
        </p:nvSpPr>
        <p:spPr>
          <a:xfrm>
            <a:off x="1284317" y="5152904"/>
            <a:ext cx="101711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spc="-1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 </a:t>
            </a:r>
            <a:r>
              <a:rPr lang="ko-KR" altLang="en-US" sz="4000" spc="-1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고깔을 안 쓴 짝은 교실 외각에서 고깔을 쓴 짝이 </a:t>
            </a:r>
            <a:endParaRPr lang="en-US" altLang="ko-KR" sz="4000" spc="-1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en-US" altLang="ko-KR" sz="4000" spc="-1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</a:t>
            </a:r>
            <a:r>
              <a:rPr lang="en-US" altLang="ko-KR" sz="2800" spc="-1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000" spc="-1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바닥에 있는 공을 찾을 수 있도록 말로 인도한다</a:t>
            </a:r>
            <a:r>
              <a:rPr lang="en-US" altLang="ko-KR" sz="4000" spc="-1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spc="-1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324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8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공에 낱말 맞추기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 쓰고 공에 낱말 맞추기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경기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82D139BC-0C3D-4192-890A-587A4E646C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8840" y="2623358"/>
            <a:ext cx="4282405" cy="31134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A7CEE79-648E-4961-AC28-B54A3E51A64A}"/>
              </a:ext>
            </a:extLst>
          </p:cNvPr>
          <p:cNvSpPr txBox="1"/>
          <p:nvPr/>
        </p:nvSpPr>
        <p:spPr>
          <a:xfrm>
            <a:off x="1801808" y="5749854"/>
            <a:ext cx="93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3. </a:t>
            </a:r>
            <a:r>
              <a:rPr lang="ko-KR" altLang="en-US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고깔을 쓴 짝은 바닥을 탐색하여 공을 찾는다</a:t>
            </a:r>
            <a:r>
              <a:rPr lang="en-US" altLang="ko-KR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754067F2-62C9-4B5F-8FCF-1803F963C8D0}"/>
              </a:ext>
            </a:extLst>
          </p:cNvPr>
          <p:cNvSpPr txBox="1"/>
          <p:nvPr/>
        </p:nvSpPr>
        <p:spPr>
          <a:xfrm>
            <a:off x="7655220" y="1399870"/>
            <a:ext cx="2902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공 안에 낱말을 예시일 뿐</a:t>
            </a:r>
            <a:r>
              <a:rPr lang="en-US" altLang="ko-KR" sz="2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  <a:endParaRPr lang="ko-KR" altLang="en-US" sz="24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4C653241-317F-479E-9B7B-16D68EB3DA2A}"/>
              </a:ext>
            </a:extLst>
          </p:cNvPr>
          <p:cNvGrpSpPr/>
          <p:nvPr/>
        </p:nvGrpSpPr>
        <p:grpSpPr>
          <a:xfrm>
            <a:off x="6894895" y="2583680"/>
            <a:ext cx="3229183" cy="3186030"/>
            <a:chOff x="6894895" y="2583680"/>
            <a:chExt cx="3229183" cy="3186030"/>
          </a:xfrm>
        </p:grpSpPr>
        <p:pic>
          <p:nvPicPr>
            <p:cNvPr id="8" name="그림 7" descr="옅은, 계란이(가) 표시된 사진&#10;&#10;자동 생성된 설명">
              <a:extLst>
                <a:ext uri="{FF2B5EF4-FFF2-40B4-BE49-F238E27FC236}">
                  <a16:creationId xmlns:a16="http://schemas.microsoft.com/office/drawing/2014/main" xmlns="" id="{D5F8D84A-0C40-4948-9ECA-4DEE43D378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94895" y="2583680"/>
              <a:ext cx="3229183" cy="3186030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3D7D4979-2F79-434E-959F-C9DC8050AB13}"/>
                </a:ext>
              </a:extLst>
            </p:cNvPr>
            <p:cNvSpPr txBox="1"/>
            <p:nvPr/>
          </p:nvSpPr>
          <p:spPr>
            <a:xfrm>
              <a:off x="6977240" y="2894247"/>
              <a:ext cx="1368152" cy="923330"/>
            </a:xfrm>
            <a:prstGeom prst="rect">
              <a:avLst/>
            </a:prstGeom>
            <a:noFill/>
          </p:spPr>
          <p:txBody>
            <a:bodyPr wrap="square" rtlCol="0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r>
                <a:rPr lang="ko-KR" altLang="en-US" sz="4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동공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B43E8374-6265-421D-B109-2CE20BC3A455}"/>
                </a:ext>
              </a:extLst>
            </p:cNvPr>
            <p:cNvSpPr txBox="1"/>
            <p:nvPr/>
          </p:nvSpPr>
          <p:spPr>
            <a:xfrm>
              <a:off x="8688288" y="2894247"/>
              <a:ext cx="1368152" cy="923330"/>
            </a:xfrm>
            <a:prstGeom prst="rect">
              <a:avLst/>
            </a:prstGeom>
            <a:noFill/>
          </p:spPr>
          <p:txBody>
            <a:bodyPr wrap="square" rtlCol="0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r>
                <a:rPr lang="ko-KR" altLang="en-US" sz="4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홍채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223ACC31-2919-47C9-A686-682BA018754C}"/>
                </a:ext>
              </a:extLst>
            </p:cNvPr>
            <p:cNvSpPr txBox="1"/>
            <p:nvPr/>
          </p:nvSpPr>
          <p:spPr>
            <a:xfrm>
              <a:off x="6971144" y="4520512"/>
              <a:ext cx="1368152" cy="923330"/>
            </a:xfrm>
            <a:prstGeom prst="rect">
              <a:avLst/>
            </a:prstGeom>
            <a:noFill/>
          </p:spPr>
          <p:txBody>
            <a:bodyPr wrap="square" rtlCol="0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r>
                <a:rPr lang="ko-KR" altLang="en-US" sz="480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망막</a:t>
              </a:r>
              <a:endParaRPr lang="ko-KR" altLang="en-US" sz="48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0BA36487-DF61-4281-B969-C0C564A3FE76}"/>
                </a:ext>
              </a:extLst>
            </p:cNvPr>
            <p:cNvSpPr txBox="1"/>
            <p:nvPr/>
          </p:nvSpPr>
          <p:spPr>
            <a:xfrm>
              <a:off x="8688288" y="4520512"/>
              <a:ext cx="1368152" cy="923330"/>
            </a:xfrm>
            <a:prstGeom prst="rect">
              <a:avLst/>
            </a:prstGeom>
            <a:noFill/>
          </p:spPr>
          <p:txBody>
            <a:bodyPr wrap="square" rtlCol="0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r>
                <a:rPr lang="ko-KR" altLang="en-US" sz="4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452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8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공에 낱말 맞추기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 쓰고 공에 낱말 맞추기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경기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82D139BC-0C3D-4192-890A-587A4E646C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8840" y="2623358"/>
            <a:ext cx="4282405" cy="31134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A7CEE79-648E-4961-AC28-B54A3E51A64A}"/>
              </a:ext>
            </a:extLst>
          </p:cNvPr>
          <p:cNvSpPr txBox="1"/>
          <p:nvPr/>
        </p:nvSpPr>
        <p:spPr>
          <a:xfrm>
            <a:off x="1256145" y="5761059"/>
            <a:ext cx="9902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spc="-15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4. </a:t>
            </a:r>
            <a:r>
              <a:rPr lang="ko-KR" altLang="en-US" sz="4000" spc="-15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발견한 공에 써 있는 낱말을 정확히 읽으면 미션 성공</a:t>
            </a:r>
            <a:r>
              <a:rPr lang="en-US" altLang="ko-KR" sz="4000" spc="-15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spc="-15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22E63A4A-1CD4-4F07-A036-2764D7E5BBFB}"/>
              </a:ext>
            </a:extLst>
          </p:cNvPr>
          <p:cNvGrpSpPr/>
          <p:nvPr/>
        </p:nvGrpSpPr>
        <p:grpSpPr>
          <a:xfrm>
            <a:off x="6894895" y="2583680"/>
            <a:ext cx="3229183" cy="3186030"/>
            <a:chOff x="6894895" y="2583680"/>
            <a:chExt cx="3229183" cy="3186030"/>
          </a:xfrm>
        </p:grpSpPr>
        <p:pic>
          <p:nvPicPr>
            <p:cNvPr id="8" name="그림 7" descr="옅은, 계란이(가) 표시된 사진&#10;&#10;자동 생성된 설명">
              <a:extLst>
                <a:ext uri="{FF2B5EF4-FFF2-40B4-BE49-F238E27FC236}">
                  <a16:creationId xmlns:a16="http://schemas.microsoft.com/office/drawing/2014/main" xmlns="" id="{D5F8D84A-0C40-4948-9ECA-4DEE43D378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94895" y="2583680"/>
              <a:ext cx="3229183" cy="3186030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3D7D4979-2F79-434E-959F-C9DC8050AB13}"/>
                </a:ext>
              </a:extLst>
            </p:cNvPr>
            <p:cNvSpPr txBox="1"/>
            <p:nvPr/>
          </p:nvSpPr>
          <p:spPr>
            <a:xfrm>
              <a:off x="6977240" y="2894247"/>
              <a:ext cx="1368152" cy="923330"/>
            </a:xfrm>
            <a:prstGeom prst="rect">
              <a:avLst/>
            </a:prstGeom>
            <a:noFill/>
          </p:spPr>
          <p:txBody>
            <a:bodyPr wrap="square" rtlCol="0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r>
                <a:rPr lang="ko-KR" altLang="en-US" sz="4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동공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B43E8374-6265-421D-B109-2CE20BC3A455}"/>
                </a:ext>
              </a:extLst>
            </p:cNvPr>
            <p:cNvSpPr txBox="1"/>
            <p:nvPr/>
          </p:nvSpPr>
          <p:spPr>
            <a:xfrm>
              <a:off x="8688288" y="2894247"/>
              <a:ext cx="1368152" cy="923330"/>
            </a:xfrm>
            <a:prstGeom prst="rect">
              <a:avLst/>
            </a:prstGeom>
            <a:noFill/>
          </p:spPr>
          <p:txBody>
            <a:bodyPr wrap="square" rtlCol="0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r>
                <a:rPr lang="ko-KR" altLang="en-US" sz="4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홍채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223ACC31-2919-47C9-A686-682BA018754C}"/>
                </a:ext>
              </a:extLst>
            </p:cNvPr>
            <p:cNvSpPr txBox="1"/>
            <p:nvPr/>
          </p:nvSpPr>
          <p:spPr>
            <a:xfrm>
              <a:off x="6971144" y="4520512"/>
              <a:ext cx="1368152" cy="923330"/>
            </a:xfrm>
            <a:prstGeom prst="rect">
              <a:avLst/>
            </a:prstGeom>
            <a:noFill/>
          </p:spPr>
          <p:txBody>
            <a:bodyPr wrap="square" rtlCol="0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r>
                <a:rPr lang="ko-KR" altLang="en-US" sz="480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망막</a:t>
              </a:r>
              <a:endParaRPr lang="ko-KR" altLang="en-US" sz="48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0BA36487-DF61-4281-B969-C0C564A3FE76}"/>
                </a:ext>
              </a:extLst>
            </p:cNvPr>
            <p:cNvSpPr txBox="1"/>
            <p:nvPr/>
          </p:nvSpPr>
          <p:spPr>
            <a:xfrm>
              <a:off x="8688288" y="4520512"/>
              <a:ext cx="1368152" cy="923330"/>
            </a:xfrm>
            <a:prstGeom prst="rect">
              <a:avLst/>
            </a:prstGeom>
            <a:noFill/>
          </p:spPr>
          <p:txBody>
            <a:bodyPr wrap="square" rtlCol="0">
              <a:prstTxWarp prst="textInflate">
                <a:avLst>
                  <a:gd name="adj" fmla="val 20000"/>
                </a:avLst>
              </a:prstTxWarp>
              <a:spAutoFit/>
            </a:bodyPr>
            <a:lstStyle/>
            <a:p>
              <a:r>
                <a:rPr lang="ko-KR" altLang="en-US" sz="4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빛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30994E3-AEC2-4769-9D6B-447647087790}"/>
              </a:ext>
            </a:extLst>
          </p:cNvPr>
          <p:cNvSpPr txBox="1"/>
          <p:nvPr/>
        </p:nvSpPr>
        <p:spPr>
          <a:xfrm>
            <a:off x="7655220" y="1399870"/>
            <a:ext cx="2902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공 안에 낱말을 예시일 뿐</a:t>
            </a:r>
            <a:r>
              <a:rPr lang="en-US" altLang="ko-KR" sz="2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  <a:endParaRPr lang="ko-KR" altLang="en-US" sz="24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715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8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공에 낱말 맞추기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 쓰고 공에 낱말 맞추기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경기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A7CEE79-648E-4961-AC28-B54A3E51A64A}"/>
              </a:ext>
            </a:extLst>
          </p:cNvPr>
          <p:cNvSpPr txBox="1"/>
          <p:nvPr/>
        </p:nvSpPr>
        <p:spPr>
          <a:xfrm>
            <a:off x="1120343" y="5712017"/>
            <a:ext cx="101711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spc="-1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5. </a:t>
            </a:r>
            <a:r>
              <a:rPr lang="ko-KR" altLang="en-US" sz="4000" spc="-1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짝끼리 역할을 바꾸어 공에 낱말 맞추기 경기를 한다</a:t>
            </a:r>
            <a:r>
              <a:rPr lang="en-US" altLang="ko-KR" sz="4000" spc="-1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spc="-1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9F647CC-C0B7-4099-978B-7BB6EE92CD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9378" y="2557014"/>
            <a:ext cx="5062153" cy="312070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E9C1E494-AA70-462D-AF01-3B760365B58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342" y="2587136"/>
            <a:ext cx="4888226" cy="312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4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8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공에 낱말 맞추기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짝끼리 힘을 모아 공에 낱말 맞추기 미션을 도전해봅시다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7D502D23-E624-401C-924F-D75EA439A981}"/>
              </a:ext>
            </a:extLst>
          </p:cNvPr>
          <p:cNvGrpSpPr/>
          <p:nvPr/>
        </p:nvGrpSpPr>
        <p:grpSpPr>
          <a:xfrm>
            <a:off x="969871" y="2739560"/>
            <a:ext cx="10676389" cy="3271475"/>
            <a:chOff x="1120342" y="2681686"/>
            <a:chExt cx="10676389" cy="3271475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89F647CC-C0B7-4099-978B-7BB6EE92CD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29378" y="2802337"/>
              <a:ext cx="5062153" cy="3120702"/>
            </a:xfrm>
            <a:prstGeom prst="rect">
              <a:avLst/>
            </a:prstGeom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E9C1E494-AA70-462D-AF01-3B760365B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0342" y="2832459"/>
              <a:ext cx="4888226" cy="3120702"/>
            </a:xfrm>
            <a:prstGeom prst="rect">
              <a:avLst/>
            </a:prstGeom>
          </p:spPr>
        </p:pic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xmlns="" id="{5D0EE16C-D974-4BA0-8000-ABA2485BDFA5}"/>
                </a:ext>
              </a:extLst>
            </p:cNvPr>
            <p:cNvGrpSpPr/>
            <p:nvPr/>
          </p:nvGrpSpPr>
          <p:grpSpPr>
            <a:xfrm>
              <a:off x="3431704" y="5065500"/>
              <a:ext cx="864096" cy="857539"/>
              <a:chOff x="6894895" y="2583680"/>
              <a:chExt cx="1577369" cy="1565400"/>
            </a:xfrm>
          </p:grpSpPr>
          <p:pic>
            <p:nvPicPr>
              <p:cNvPr id="15" name="그림 14" descr="옅은, 계란이(가) 표시된 사진&#10;&#10;자동 생성된 설명">
                <a:extLst>
                  <a:ext uri="{FF2B5EF4-FFF2-40B4-BE49-F238E27FC236}">
                    <a16:creationId xmlns:a16="http://schemas.microsoft.com/office/drawing/2014/main" xmlns="" id="{972FFFAB-D72A-4284-8463-CE9641B614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2"/>
              <a:stretch/>
            </p:blipFill>
            <p:spPr>
              <a:xfrm>
                <a:off x="6894895" y="2583680"/>
                <a:ext cx="1577369" cy="1565400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1C1C5D8C-77CE-41B2-9233-65C79316235C}"/>
                  </a:ext>
                </a:extLst>
              </p:cNvPr>
              <p:cNvSpPr txBox="1"/>
              <p:nvPr/>
            </p:nvSpPr>
            <p:spPr>
              <a:xfrm>
                <a:off x="6977240" y="2894247"/>
                <a:ext cx="1368152" cy="923330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Inflate">
                  <a:avLst>
                    <a:gd name="adj" fmla="val 20000"/>
                  </a:avLst>
                </a:prstTxWarp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동공</a:t>
                </a:r>
              </a:p>
            </p:txBody>
          </p:sp>
        </p:grp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xmlns="" id="{1B4346A1-0A54-4FEA-A8A4-F4594FDB3C52}"/>
                </a:ext>
              </a:extLst>
            </p:cNvPr>
            <p:cNvGrpSpPr/>
            <p:nvPr/>
          </p:nvGrpSpPr>
          <p:grpSpPr>
            <a:xfrm>
              <a:off x="5225413" y="3723751"/>
              <a:ext cx="685562" cy="707886"/>
              <a:chOff x="8560106" y="4154810"/>
              <a:chExt cx="1563972" cy="1614900"/>
            </a:xfrm>
          </p:grpSpPr>
          <p:pic>
            <p:nvPicPr>
              <p:cNvPr id="21" name="그림 20" descr="옅은, 계란이(가) 표시된 사진&#10;&#10;자동 생성된 설명">
                <a:extLst>
                  <a:ext uri="{FF2B5EF4-FFF2-40B4-BE49-F238E27FC236}">
                    <a16:creationId xmlns:a16="http://schemas.microsoft.com/office/drawing/2014/main" xmlns="" id="{19273D7C-0D92-41E5-B24D-7DBB50F4F5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560106" y="4154810"/>
                <a:ext cx="1563972" cy="1614900"/>
              </a:xfrm>
              <a:prstGeom prst="rect">
                <a:avLst/>
              </a:prstGeom>
            </p:spPr>
          </p:pic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9DB40EE4-D903-4E2C-AE75-9783F8647F34}"/>
                  </a:ext>
                </a:extLst>
              </p:cNvPr>
              <p:cNvSpPr txBox="1"/>
              <p:nvPr/>
            </p:nvSpPr>
            <p:spPr>
              <a:xfrm>
                <a:off x="8688288" y="4520512"/>
                <a:ext cx="1368152" cy="923330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Inflate">
                  <a:avLst>
                    <a:gd name="adj" fmla="val 20000"/>
                  </a:avLst>
                </a:prstTxWarp>
                <a:spAutoFit/>
              </a:bodyPr>
              <a:lstStyle/>
              <a:p>
                <a:r>
                  <a:rPr lang="ko-KR" altLang="en-US" sz="105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빛</a:t>
                </a:r>
              </a:p>
            </p:txBody>
          </p:sp>
        </p:grp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4E961773-DF43-4B07-A88C-7D7E0D6A4D05}"/>
                </a:ext>
              </a:extLst>
            </p:cNvPr>
            <p:cNvGrpSpPr/>
            <p:nvPr/>
          </p:nvGrpSpPr>
          <p:grpSpPr>
            <a:xfrm>
              <a:off x="10374819" y="3227242"/>
              <a:ext cx="1421912" cy="1165568"/>
              <a:chOff x="10374819" y="2981919"/>
              <a:chExt cx="1421912" cy="1165568"/>
            </a:xfrm>
          </p:grpSpPr>
          <p:grpSp>
            <p:nvGrpSpPr>
              <p:cNvPr id="8" name="그룹 7">
                <a:extLst>
                  <a:ext uri="{FF2B5EF4-FFF2-40B4-BE49-F238E27FC236}">
                    <a16:creationId xmlns:a16="http://schemas.microsoft.com/office/drawing/2014/main" xmlns="" id="{4F83C78C-B632-4191-92EF-13F09E949B59}"/>
                  </a:ext>
                </a:extLst>
              </p:cNvPr>
              <p:cNvGrpSpPr/>
              <p:nvPr/>
            </p:nvGrpSpPr>
            <p:grpSpPr>
              <a:xfrm>
                <a:off x="10374819" y="2981919"/>
                <a:ext cx="1421912" cy="1165568"/>
                <a:chOff x="10461513" y="3075149"/>
                <a:chExt cx="1421912" cy="1165568"/>
              </a:xfrm>
              <a:solidFill>
                <a:schemeClr val="bg1"/>
              </a:solidFill>
            </p:grpSpPr>
            <p:sp>
              <p:nvSpPr>
                <p:cNvPr id="4" name="타원 3">
                  <a:extLst>
                    <a:ext uri="{FF2B5EF4-FFF2-40B4-BE49-F238E27FC236}">
                      <a16:creationId xmlns:a16="http://schemas.microsoft.com/office/drawing/2014/main" xmlns="" id="{423086CA-1E39-4B35-81DD-BCA28C917A9A}"/>
                    </a:ext>
                  </a:extLst>
                </p:cNvPr>
                <p:cNvSpPr/>
                <p:nvPr/>
              </p:nvSpPr>
              <p:spPr>
                <a:xfrm>
                  <a:off x="10461513" y="3075149"/>
                  <a:ext cx="1421912" cy="100594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6" name="이등변 삼각형 5">
                  <a:extLst>
                    <a:ext uri="{FF2B5EF4-FFF2-40B4-BE49-F238E27FC236}">
                      <a16:creationId xmlns:a16="http://schemas.microsoft.com/office/drawing/2014/main" xmlns="" id="{F9B86559-D84C-4131-A81D-C52F452AE5D5}"/>
                    </a:ext>
                  </a:extLst>
                </p:cNvPr>
                <p:cNvSpPr/>
                <p:nvPr/>
              </p:nvSpPr>
              <p:spPr>
                <a:xfrm rot="12784360">
                  <a:off x="10495977" y="3846225"/>
                  <a:ext cx="367146" cy="394492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A910CBAB-B202-400B-A2F8-D80884D26E14}"/>
                  </a:ext>
                </a:extLst>
              </p:cNvPr>
              <p:cNvSpPr txBox="1"/>
              <p:nvPr/>
            </p:nvSpPr>
            <p:spPr>
              <a:xfrm>
                <a:off x="10485209" y="3223281"/>
                <a:ext cx="120630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800" spc="-1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오른쪽</a:t>
                </a:r>
                <a:r>
                  <a:rPr lang="en-US" altLang="ko-KR" sz="2800" spc="-1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!!</a:t>
                </a:r>
                <a:endParaRPr lang="ko-KR" altLang="en-US" sz="2800" spc="-1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xmlns="" id="{CB76C33A-207D-45BE-9ABF-8E700190033A}"/>
                </a:ext>
              </a:extLst>
            </p:cNvPr>
            <p:cNvGrpSpPr/>
            <p:nvPr/>
          </p:nvGrpSpPr>
          <p:grpSpPr>
            <a:xfrm>
              <a:off x="8310084" y="2681686"/>
              <a:ext cx="1313385" cy="920566"/>
              <a:chOff x="10374819" y="2981919"/>
              <a:chExt cx="1421912" cy="1165568"/>
            </a:xfrm>
          </p:grpSpPr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xmlns="" id="{052E8EDF-D156-494F-B718-D30DBFC5E339}"/>
                  </a:ext>
                </a:extLst>
              </p:cNvPr>
              <p:cNvGrpSpPr/>
              <p:nvPr/>
            </p:nvGrpSpPr>
            <p:grpSpPr>
              <a:xfrm>
                <a:off x="10374819" y="2981919"/>
                <a:ext cx="1421912" cy="1165568"/>
                <a:chOff x="10461513" y="3075149"/>
                <a:chExt cx="1421912" cy="1165568"/>
              </a:xfrm>
              <a:solidFill>
                <a:schemeClr val="bg1"/>
              </a:solidFill>
            </p:grpSpPr>
            <p:sp>
              <p:nvSpPr>
                <p:cNvPr id="35" name="타원 34">
                  <a:extLst>
                    <a:ext uri="{FF2B5EF4-FFF2-40B4-BE49-F238E27FC236}">
                      <a16:creationId xmlns:a16="http://schemas.microsoft.com/office/drawing/2014/main" xmlns="" id="{96DCCA30-94F1-46C4-88F7-B96F71184C0D}"/>
                    </a:ext>
                  </a:extLst>
                </p:cNvPr>
                <p:cNvSpPr/>
                <p:nvPr/>
              </p:nvSpPr>
              <p:spPr>
                <a:xfrm>
                  <a:off x="10461513" y="3075149"/>
                  <a:ext cx="1421912" cy="100594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6" name="이등변 삼각형 35">
                  <a:extLst>
                    <a:ext uri="{FF2B5EF4-FFF2-40B4-BE49-F238E27FC236}">
                      <a16:creationId xmlns:a16="http://schemas.microsoft.com/office/drawing/2014/main" xmlns="" id="{9DA36BA7-6D1B-4174-BD95-DAEDA83B7F70}"/>
                    </a:ext>
                  </a:extLst>
                </p:cNvPr>
                <p:cNvSpPr/>
                <p:nvPr/>
              </p:nvSpPr>
              <p:spPr>
                <a:xfrm rot="12784360">
                  <a:off x="10495977" y="3846225"/>
                  <a:ext cx="367146" cy="394492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BB730E3A-A118-4D05-B4C4-ABC7B769ECC5}"/>
                  </a:ext>
                </a:extLst>
              </p:cNvPr>
              <p:cNvSpPr txBox="1"/>
              <p:nvPr/>
            </p:nvSpPr>
            <p:spPr>
              <a:xfrm>
                <a:off x="10485210" y="3171825"/>
                <a:ext cx="1206305" cy="566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800" spc="-1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발 밑에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39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ko-KR" altLang="en-US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40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공에 낱말 맞추기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7D380CE-2A5B-4EA6-870C-6948BEBD82AA}"/>
              </a:ext>
            </a:extLst>
          </p:cNvPr>
          <p:cNvGrpSpPr/>
          <p:nvPr/>
        </p:nvGrpSpPr>
        <p:grpSpPr>
          <a:xfrm>
            <a:off x="847494" y="1657870"/>
            <a:ext cx="10078069" cy="952416"/>
            <a:chOff x="847494" y="1596910"/>
            <a:chExt cx="10078069" cy="952416"/>
          </a:xfrm>
        </p:grpSpPr>
        <p:pic>
          <p:nvPicPr>
            <p:cNvPr id="30" name="그림 2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BB1E8E3-E05D-4B16-8A42-ABFC71FBB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596910"/>
              <a:ext cx="831346" cy="95241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B901256-F759-4161-BF52-B884BAA9BC0C}"/>
                </a:ext>
              </a:extLst>
            </p:cNvPr>
            <p:cNvSpPr txBox="1"/>
            <p:nvPr/>
          </p:nvSpPr>
          <p:spPr>
            <a:xfrm>
              <a:off x="1553802" y="1742747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공에 낱말 맞추기 시상식을 합니다</a:t>
              </a:r>
              <a:r>
                <a:rPr lang="en-US" altLang="ko-KR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prstClr val="black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ko-KR" altLang="en-US" sz="36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xmlns="" id="{D9D5AC27-F206-4198-9EB2-AFA3DC54FBB6}"/>
              </a:ext>
            </a:extLst>
          </p:cNvPr>
          <p:cNvGrpSpPr/>
          <p:nvPr/>
        </p:nvGrpSpPr>
        <p:grpSpPr>
          <a:xfrm>
            <a:off x="7086088" y="1246938"/>
            <a:ext cx="3664763" cy="5366108"/>
            <a:chOff x="2711792" y="2037047"/>
            <a:chExt cx="3210037" cy="4700278"/>
          </a:xfrm>
        </p:grpSpPr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xmlns="" id="{99CB294A-52DC-49E5-955F-403EFF4A8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11792" y="4329797"/>
              <a:ext cx="3210037" cy="2407528"/>
            </a:xfrm>
            <a:prstGeom prst="rect">
              <a:avLst/>
            </a:prstGeom>
          </p:spPr>
        </p:pic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xmlns="" id="{F4C93783-0C38-4276-89FC-055C312C5823}"/>
                </a:ext>
              </a:extLst>
            </p:cNvPr>
            <p:cNvGrpSpPr/>
            <p:nvPr/>
          </p:nvGrpSpPr>
          <p:grpSpPr>
            <a:xfrm>
              <a:off x="3784771" y="2037047"/>
              <a:ext cx="1271618" cy="2920570"/>
              <a:chOff x="3761621" y="2037047"/>
              <a:chExt cx="1271618" cy="2920570"/>
            </a:xfrm>
          </p:grpSpPr>
          <p:pic>
            <p:nvPicPr>
              <p:cNvPr id="46" name="그림 45" descr="실루엣, 옥외설치물이(가) 표시된 사진&#10;&#10;자동 생성된 설명">
                <a:extLst>
                  <a:ext uri="{FF2B5EF4-FFF2-40B4-BE49-F238E27FC236}">
                    <a16:creationId xmlns:a16="http://schemas.microsoft.com/office/drawing/2014/main" xmlns="" id="{E5D3F588-E860-4E2D-8243-42F47B27D3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61621" y="2037047"/>
                <a:ext cx="1271618" cy="2920570"/>
              </a:xfrm>
              <a:prstGeom prst="rect">
                <a:avLst/>
              </a:prstGeom>
            </p:spPr>
          </p:pic>
          <p:pic>
            <p:nvPicPr>
              <p:cNvPr id="47" name="그림 46" descr="운송이(가) 표시된 사진&#10;&#10;자동 생성된 설명">
                <a:extLst>
                  <a:ext uri="{FF2B5EF4-FFF2-40B4-BE49-F238E27FC236}">
                    <a16:creationId xmlns:a16="http://schemas.microsoft.com/office/drawing/2014/main" xmlns="" id="{537C016C-400D-4D2D-9016-1E69E6160D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953"/>
              <a:stretch/>
            </p:blipFill>
            <p:spPr>
              <a:xfrm>
                <a:off x="4185428" y="3261470"/>
                <a:ext cx="189142" cy="235862"/>
              </a:xfrm>
              <a:prstGeom prst="rect">
                <a:avLst/>
              </a:prstGeom>
            </p:spPr>
          </p:pic>
        </p:grpSp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xmlns="" id="{8D726D92-5B2B-41A6-8712-26A1BABD827B}"/>
                </a:ext>
              </a:extLst>
            </p:cNvPr>
            <p:cNvGrpSpPr/>
            <p:nvPr/>
          </p:nvGrpSpPr>
          <p:grpSpPr>
            <a:xfrm>
              <a:off x="2788413" y="3124199"/>
              <a:ext cx="984682" cy="2186941"/>
              <a:chOff x="2788413" y="3124199"/>
              <a:chExt cx="984682" cy="2186941"/>
            </a:xfrm>
          </p:grpSpPr>
          <p:pic>
            <p:nvPicPr>
              <p:cNvPr id="44" name="그림 43">
                <a:extLst>
                  <a:ext uri="{FF2B5EF4-FFF2-40B4-BE49-F238E27FC236}">
                    <a16:creationId xmlns:a16="http://schemas.microsoft.com/office/drawing/2014/main" xmlns="" id="{42E211B7-4B75-4E4C-B390-5B3007DB75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2788413" y="3124199"/>
                <a:ext cx="984682" cy="2186941"/>
              </a:xfrm>
              <a:prstGeom prst="rect">
                <a:avLst/>
              </a:prstGeom>
            </p:spPr>
          </p:pic>
          <p:pic>
            <p:nvPicPr>
              <p:cNvPr id="45" name="그림 44" descr="운송이(가) 표시된 사진&#10;&#10;자동 생성된 설명">
                <a:extLst>
                  <a:ext uri="{FF2B5EF4-FFF2-40B4-BE49-F238E27FC236}">
                    <a16:creationId xmlns:a16="http://schemas.microsoft.com/office/drawing/2014/main" xmlns="" id="{DF0441A9-8301-4021-804F-2F66F0EEB0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3210"/>
              <a:stretch/>
            </p:blipFill>
            <p:spPr>
              <a:xfrm rot="20188681">
                <a:off x="3138693" y="4074637"/>
                <a:ext cx="234172" cy="235862"/>
              </a:xfrm>
              <a:prstGeom prst="rect">
                <a:avLst/>
              </a:prstGeom>
            </p:spPr>
          </p:pic>
        </p:grpSp>
        <p:grpSp>
          <p:nvGrpSpPr>
            <p:cNvPr id="41" name="그룹 40">
              <a:extLst>
                <a:ext uri="{FF2B5EF4-FFF2-40B4-BE49-F238E27FC236}">
                  <a16:creationId xmlns:a16="http://schemas.microsoft.com/office/drawing/2014/main" xmlns="" id="{941027B1-574D-4850-8371-86A4495ED189}"/>
                </a:ext>
              </a:extLst>
            </p:cNvPr>
            <p:cNvGrpSpPr/>
            <p:nvPr/>
          </p:nvGrpSpPr>
          <p:grpSpPr>
            <a:xfrm>
              <a:off x="4423087" y="2831089"/>
              <a:ext cx="1294427" cy="2920570"/>
              <a:chOff x="4423087" y="2831089"/>
              <a:chExt cx="1294427" cy="2920570"/>
            </a:xfrm>
          </p:grpSpPr>
          <p:pic>
            <p:nvPicPr>
              <p:cNvPr id="42" name="그림 41" descr="실루엣, 옥외설치물이(가) 표시된 사진&#10;&#10;자동 생성된 설명">
                <a:extLst>
                  <a:ext uri="{FF2B5EF4-FFF2-40B4-BE49-F238E27FC236}">
                    <a16:creationId xmlns:a16="http://schemas.microsoft.com/office/drawing/2014/main" xmlns="" id="{56E7FCBD-3DC7-4094-8E41-FB78EC01611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423087" y="2831089"/>
                <a:ext cx="1294427" cy="2920570"/>
              </a:xfrm>
              <a:prstGeom prst="rect">
                <a:avLst/>
              </a:prstGeom>
            </p:spPr>
          </p:pic>
          <p:pic>
            <p:nvPicPr>
              <p:cNvPr id="43" name="그림 42" descr="운송이(가) 표시된 사진&#10;&#10;자동 생성된 설명">
                <a:extLst>
                  <a:ext uri="{FF2B5EF4-FFF2-40B4-BE49-F238E27FC236}">
                    <a16:creationId xmlns:a16="http://schemas.microsoft.com/office/drawing/2014/main" xmlns="" id="{D8F32EE1-2E04-4118-928A-A6505DB14E1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3210" r="-4361"/>
              <a:stretch/>
            </p:blipFill>
            <p:spPr>
              <a:xfrm rot="330986">
                <a:off x="5367205" y="4419710"/>
                <a:ext cx="234370" cy="235862"/>
              </a:xfrm>
              <a:prstGeom prst="rect">
                <a:avLst/>
              </a:prstGeom>
            </p:spPr>
          </p:pic>
        </p:grp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xmlns="" id="{288F82C9-F4A7-49DE-AF1D-1D29337DC278}"/>
              </a:ext>
            </a:extLst>
          </p:cNvPr>
          <p:cNvGrpSpPr/>
          <p:nvPr/>
        </p:nvGrpSpPr>
        <p:grpSpPr>
          <a:xfrm>
            <a:off x="1706328" y="2801269"/>
            <a:ext cx="4673452" cy="3166237"/>
            <a:chOff x="4440748" y="2931741"/>
            <a:chExt cx="3860671" cy="3166237"/>
          </a:xfrm>
        </p:grpSpPr>
        <p:sp>
          <p:nvSpPr>
            <p:cNvPr id="49" name="물결 48">
              <a:extLst>
                <a:ext uri="{FF2B5EF4-FFF2-40B4-BE49-F238E27FC236}">
                  <a16:creationId xmlns:a16="http://schemas.microsoft.com/office/drawing/2014/main" xmlns="" id="{467345F5-841E-4D6A-9304-63F6087F6B48}"/>
                </a:ext>
              </a:extLst>
            </p:cNvPr>
            <p:cNvSpPr/>
            <p:nvPr/>
          </p:nvSpPr>
          <p:spPr>
            <a:xfrm>
              <a:off x="4440748" y="2931741"/>
              <a:ext cx="3733072" cy="3166237"/>
            </a:xfrm>
            <a:prstGeom prst="wave">
              <a:avLst>
                <a:gd name="adj1" fmla="val 7613"/>
                <a:gd name="adj2" fmla="val 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xmlns="" id="{FE93036D-E320-44D7-B1A7-F72F9874AF4D}"/>
                </a:ext>
              </a:extLst>
            </p:cNvPr>
            <p:cNvSpPr/>
            <p:nvPr/>
          </p:nvSpPr>
          <p:spPr>
            <a:xfrm>
              <a:off x="4568347" y="3683300"/>
              <a:ext cx="37330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성공과 실패에 상관없이</a:t>
              </a:r>
              <a:endParaRPr lang="en-US" altLang="ko-KR" sz="32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열심히 참여한 모두에게</a:t>
              </a:r>
              <a:r>
                <a:rPr lang="en-US" altLang="ko-KR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</a:p>
            <a:p>
              <a:r>
                <a:rPr lang="ko-KR" altLang="en-US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서로 박수 치며 격려합니다</a:t>
              </a:r>
              <a:r>
                <a:rPr lang="en-US" altLang="ko-KR" sz="3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32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51" name="예에(짧)">
            <a:hlinkClick r:id="" action="ppaction://media"/>
            <a:extLst>
              <a:ext uri="{FF2B5EF4-FFF2-40B4-BE49-F238E27FC236}">
                <a16:creationId xmlns:a16="http://schemas.microsoft.com/office/drawing/2014/main" xmlns="" id="{DADF41C4-E817-4EAB-B057-7A860D9E97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538224" y="-89148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5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272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:a16="http://schemas.microsoft.com/office/drawing/2014/main" xmlns="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:a16="http://schemas.microsoft.com/office/drawing/2014/main" xmlns="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8FA6F1F6-F1BE-44C4-8868-FD9F0C6CAD21}"/>
              </a:ext>
            </a:extLst>
          </p:cNvPr>
          <p:cNvGrpSpPr/>
          <p:nvPr/>
        </p:nvGrpSpPr>
        <p:grpSpPr>
          <a:xfrm>
            <a:off x="2616930" y="760255"/>
            <a:ext cx="7181412" cy="4326850"/>
            <a:chOff x="2464724" y="760255"/>
            <a:chExt cx="7181412" cy="4326850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xmlns="" id="{35338E4E-8368-472E-92D9-88F8E81AB8D1}"/>
                </a:ext>
              </a:extLst>
            </p:cNvPr>
            <p:cNvSpPr/>
            <p:nvPr/>
          </p:nvSpPr>
          <p:spPr>
            <a:xfrm>
              <a:off x="3848315" y="2906756"/>
              <a:ext cx="4933725" cy="1053025"/>
            </a:xfrm>
            <a:custGeom>
              <a:avLst/>
              <a:gdLst>
                <a:gd name="connsiteX0" fmla="*/ 0 w 4933725"/>
                <a:gd name="connsiteY0" fmla="*/ 330703 h 1053025"/>
                <a:gd name="connsiteX1" fmla="*/ 330703 w 4933725"/>
                <a:gd name="connsiteY1" fmla="*/ 0 h 1053025"/>
                <a:gd name="connsiteX2" fmla="*/ 736573 w 4933725"/>
                <a:gd name="connsiteY2" fmla="*/ 0 h 1053025"/>
                <a:gd name="connsiteX3" fmla="*/ 1270613 w 4933725"/>
                <a:gd name="connsiteY3" fmla="*/ 0 h 1053025"/>
                <a:gd name="connsiteX4" fmla="*/ 1676483 w 4933725"/>
                <a:gd name="connsiteY4" fmla="*/ 0 h 1053025"/>
                <a:gd name="connsiteX5" fmla="*/ 2082354 w 4933725"/>
                <a:gd name="connsiteY5" fmla="*/ 0 h 1053025"/>
                <a:gd name="connsiteX6" fmla="*/ 2659117 w 4933725"/>
                <a:gd name="connsiteY6" fmla="*/ 0 h 1053025"/>
                <a:gd name="connsiteX7" fmla="*/ 3107710 w 4933725"/>
                <a:gd name="connsiteY7" fmla="*/ 0 h 1053025"/>
                <a:gd name="connsiteX8" fmla="*/ 3599027 w 4933725"/>
                <a:gd name="connsiteY8" fmla="*/ 0 h 1053025"/>
                <a:gd name="connsiteX9" fmla="*/ 4133067 w 4933725"/>
                <a:gd name="connsiteY9" fmla="*/ 0 h 1053025"/>
                <a:gd name="connsiteX10" fmla="*/ 4603022 w 4933725"/>
                <a:gd name="connsiteY10" fmla="*/ 0 h 1053025"/>
                <a:gd name="connsiteX11" fmla="*/ 4933725 w 4933725"/>
                <a:gd name="connsiteY11" fmla="*/ 330703 h 1053025"/>
                <a:gd name="connsiteX12" fmla="*/ 4933725 w 4933725"/>
                <a:gd name="connsiteY12" fmla="*/ 722322 h 1053025"/>
                <a:gd name="connsiteX13" fmla="*/ 4603022 w 4933725"/>
                <a:gd name="connsiteY13" fmla="*/ 1053025 h 1053025"/>
                <a:gd name="connsiteX14" fmla="*/ 4154429 w 4933725"/>
                <a:gd name="connsiteY14" fmla="*/ 1053025 h 1053025"/>
                <a:gd name="connsiteX15" fmla="*/ 3620389 w 4933725"/>
                <a:gd name="connsiteY15" fmla="*/ 1053025 h 1053025"/>
                <a:gd name="connsiteX16" fmla="*/ 3086349 w 4933725"/>
                <a:gd name="connsiteY16" fmla="*/ 1053025 h 1053025"/>
                <a:gd name="connsiteX17" fmla="*/ 2552309 w 4933725"/>
                <a:gd name="connsiteY17" fmla="*/ 1053025 h 1053025"/>
                <a:gd name="connsiteX18" fmla="*/ 2103715 w 4933725"/>
                <a:gd name="connsiteY18" fmla="*/ 1053025 h 1053025"/>
                <a:gd name="connsiteX19" fmla="*/ 1655122 w 4933725"/>
                <a:gd name="connsiteY19" fmla="*/ 1053025 h 1053025"/>
                <a:gd name="connsiteX20" fmla="*/ 1078359 w 4933725"/>
                <a:gd name="connsiteY20" fmla="*/ 1053025 h 1053025"/>
                <a:gd name="connsiteX21" fmla="*/ 330703 w 4933725"/>
                <a:gd name="connsiteY21" fmla="*/ 1053025 h 1053025"/>
                <a:gd name="connsiteX22" fmla="*/ 0 w 4933725"/>
                <a:gd name="connsiteY22" fmla="*/ 722322 h 1053025"/>
                <a:gd name="connsiteX23" fmla="*/ 0 w 4933725"/>
                <a:gd name="connsiteY23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33725" h="1053025" fill="none" extrusionOk="0">
                  <a:moveTo>
                    <a:pt x="0" y="330703"/>
                  </a:moveTo>
                  <a:cubicBezTo>
                    <a:pt x="35799" y="150714"/>
                    <a:pt x="171325" y="27477"/>
                    <a:pt x="330703" y="0"/>
                  </a:cubicBezTo>
                  <a:cubicBezTo>
                    <a:pt x="453875" y="-27785"/>
                    <a:pt x="606917" y="27363"/>
                    <a:pt x="736573" y="0"/>
                  </a:cubicBezTo>
                  <a:cubicBezTo>
                    <a:pt x="866229" y="-27363"/>
                    <a:pt x="1101337" y="35779"/>
                    <a:pt x="1270613" y="0"/>
                  </a:cubicBezTo>
                  <a:cubicBezTo>
                    <a:pt x="1439889" y="-35779"/>
                    <a:pt x="1474727" y="17695"/>
                    <a:pt x="1676483" y="0"/>
                  </a:cubicBezTo>
                  <a:cubicBezTo>
                    <a:pt x="1878239" y="-17695"/>
                    <a:pt x="1990935" y="25820"/>
                    <a:pt x="2082354" y="0"/>
                  </a:cubicBezTo>
                  <a:cubicBezTo>
                    <a:pt x="2173773" y="-25820"/>
                    <a:pt x="2415357" y="37203"/>
                    <a:pt x="2659117" y="0"/>
                  </a:cubicBezTo>
                  <a:cubicBezTo>
                    <a:pt x="2902877" y="-37203"/>
                    <a:pt x="2998449" y="29274"/>
                    <a:pt x="3107710" y="0"/>
                  </a:cubicBezTo>
                  <a:cubicBezTo>
                    <a:pt x="3216971" y="-29274"/>
                    <a:pt x="3404373" y="30524"/>
                    <a:pt x="3599027" y="0"/>
                  </a:cubicBezTo>
                  <a:cubicBezTo>
                    <a:pt x="3793681" y="-30524"/>
                    <a:pt x="4003615" y="55328"/>
                    <a:pt x="4133067" y="0"/>
                  </a:cubicBezTo>
                  <a:cubicBezTo>
                    <a:pt x="4262519" y="-55328"/>
                    <a:pt x="4433286" y="15985"/>
                    <a:pt x="4603022" y="0"/>
                  </a:cubicBezTo>
                  <a:cubicBezTo>
                    <a:pt x="4743143" y="9908"/>
                    <a:pt x="4978817" y="148435"/>
                    <a:pt x="4933725" y="330703"/>
                  </a:cubicBezTo>
                  <a:cubicBezTo>
                    <a:pt x="4966347" y="446189"/>
                    <a:pt x="4911161" y="634147"/>
                    <a:pt x="4933725" y="722322"/>
                  </a:cubicBezTo>
                  <a:cubicBezTo>
                    <a:pt x="4966797" y="926466"/>
                    <a:pt x="4758344" y="1061300"/>
                    <a:pt x="4603022" y="1053025"/>
                  </a:cubicBezTo>
                  <a:cubicBezTo>
                    <a:pt x="4511831" y="1088041"/>
                    <a:pt x="4371184" y="999415"/>
                    <a:pt x="4154429" y="1053025"/>
                  </a:cubicBezTo>
                  <a:cubicBezTo>
                    <a:pt x="3937674" y="1106635"/>
                    <a:pt x="3855032" y="1028094"/>
                    <a:pt x="3620389" y="1053025"/>
                  </a:cubicBezTo>
                  <a:cubicBezTo>
                    <a:pt x="3385746" y="1077956"/>
                    <a:pt x="3210531" y="998583"/>
                    <a:pt x="3086349" y="1053025"/>
                  </a:cubicBezTo>
                  <a:cubicBezTo>
                    <a:pt x="2962167" y="1107467"/>
                    <a:pt x="2781586" y="1041351"/>
                    <a:pt x="2552309" y="1053025"/>
                  </a:cubicBezTo>
                  <a:cubicBezTo>
                    <a:pt x="2323032" y="1064699"/>
                    <a:pt x="2268616" y="1040004"/>
                    <a:pt x="2103715" y="1053025"/>
                  </a:cubicBezTo>
                  <a:cubicBezTo>
                    <a:pt x="1938814" y="1066046"/>
                    <a:pt x="1841477" y="1002582"/>
                    <a:pt x="1655122" y="1053025"/>
                  </a:cubicBezTo>
                  <a:cubicBezTo>
                    <a:pt x="1468767" y="1103468"/>
                    <a:pt x="1263493" y="984589"/>
                    <a:pt x="1078359" y="1053025"/>
                  </a:cubicBezTo>
                  <a:cubicBezTo>
                    <a:pt x="893225" y="1121461"/>
                    <a:pt x="516652" y="1027714"/>
                    <a:pt x="330703" y="1053025"/>
                  </a:cubicBezTo>
                  <a:cubicBezTo>
                    <a:pt x="121989" y="1055527"/>
                    <a:pt x="-17055" y="938598"/>
                    <a:pt x="0" y="722322"/>
                  </a:cubicBezTo>
                  <a:cubicBezTo>
                    <a:pt x="-30442" y="589949"/>
                    <a:pt x="10609" y="442175"/>
                    <a:pt x="0" y="330703"/>
                  </a:cubicBezTo>
                  <a:close/>
                </a:path>
                <a:path w="4933725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582249" y="-72075"/>
                    <a:pt x="757247" y="29027"/>
                    <a:pt x="950189" y="0"/>
                  </a:cubicBezTo>
                  <a:cubicBezTo>
                    <a:pt x="1143131" y="-29027"/>
                    <a:pt x="1212004" y="44701"/>
                    <a:pt x="1398783" y="0"/>
                  </a:cubicBezTo>
                  <a:cubicBezTo>
                    <a:pt x="1585562" y="-44701"/>
                    <a:pt x="1688434" y="2964"/>
                    <a:pt x="1890099" y="0"/>
                  </a:cubicBezTo>
                  <a:cubicBezTo>
                    <a:pt x="2091764" y="-2964"/>
                    <a:pt x="2240525" y="50838"/>
                    <a:pt x="2338693" y="0"/>
                  </a:cubicBezTo>
                  <a:cubicBezTo>
                    <a:pt x="2436861" y="-50838"/>
                    <a:pt x="2793068" y="10244"/>
                    <a:pt x="2958179" y="0"/>
                  </a:cubicBezTo>
                  <a:cubicBezTo>
                    <a:pt x="3123290" y="-10244"/>
                    <a:pt x="3259909" y="50426"/>
                    <a:pt x="3534942" y="0"/>
                  </a:cubicBezTo>
                  <a:cubicBezTo>
                    <a:pt x="3809975" y="-50426"/>
                    <a:pt x="3831093" y="61202"/>
                    <a:pt x="4068982" y="0"/>
                  </a:cubicBezTo>
                  <a:cubicBezTo>
                    <a:pt x="4306871" y="-61202"/>
                    <a:pt x="4465831" y="32659"/>
                    <a:pt x="4603022" y="0"/>
                  </a:cubicBezTo>
                  <a:cubicBezTo>
                    <a:pt x="4764590" y="47104"/>
                    <a:pt x="4935303" y="152803"/>
                    <a:pt x="4933725" y="330703"/>
                  </a:cubicBezTo>
                  <a:cubicBezTo>
                    <a:pt x="4933758" y="409853"/>
                    <a:pt x="4896291" y="590218"/>
                    <a:pt x="4933725" y="722322"/>
                  </a:cubicBezTo>
                  <a:cubicBezTo>
                    <a:pt x="4953204" y="898745"/>
                    <a:pt x="4833491" y="1074731"/>
                    <a:pt x="4603022" y="1053025"/>
                  </a:cubicBezTo>
                  <a:cubicBezTo>
                    <a:pt x="4413086" y="1069475"/>
                    <a:pt x="4343902" y="1033447"/>
                    <a:pt x="4111705" y="1053025"/>
                  </a:cubicBezTo>
                  <a:cubicBezTo>
                    <a:pt x="3879508" y="1072603"/>
                    <a:pt x="3753779" y="1029976"/>
                    <a:pt x="3534942" y="1053025"/>
                  </a:cubicBezTo>
                  <a:cubicBezTo>
                    <a:pt x="3316105" y="1076074"/>
                    <a:pt x="3252036" y="1051214"/>
                    <a:pt x="3000902" y="1053025"/>
                  </a:cubicBezTo>
                  <a:cubicBezTo>
                    <a:pt x="2749768" y="1054836"/>
                    <a:pt x="2591214" y="1042001"/>
                    <a:pt x="2424139" y="1053025"/>
                  </a:cubicBezTo>
                  <a:cubicBezTo>
                    <a:pt x="2257064" y="1064049"/>
                    <a:pt x="1976469" y="1036008"/>
                    <a:pt x="1847376" y="1053025"/>
                  </a:cubicBezTo>
                  <a:cubicBezTo>
                    <a:pt x="1718283" y="1070042"/>
                    <a:pt x="1438909" y="1040030"/>
                    <a:pt x="1313336" y="1053025"/>
                  </a:cubicBezTo>
                  <a:cubicBezTo>
                    <a:pt x="1187763" y="1066020"/>
                    <a:pt x="975701" y="1001891"/>
                    <a:pt x="864743" y="1053025"/>
                  </a:cubicBezTo>
                  <a:cubicBezTo>
                    <a:pt x="753785" y="1104159"/>
                    <a:pt x="451002" y="992980"/>
                    <a:pt x="330703" y="1053025"/>
                  </a:cubicBezTo>
                  <a:cubicBezTo>
                    <a:pt x="178710" y="1054392"/>
                    <a:pt x="-42543" y="884133"/>
                    <a:pt x="0" y="722322"/>
                  </a:cubicBezTo>
                  <a:cubicBezTo>
                    <a:pt x="-5843" y="547648"/>
                    <a:pt x="45229" y="422256"/>
                    <a:pt x="0" y="330703"/>
                  </a:cubicBezTo>
                  <a:close/>
                </a:path>
              </a:pathLst>
            </a:custGeom>
            <a:solidFill>
              <a:srgbClr val="FD8968">
                <a:alpha val="33000"/>
              </a:srgbClr>
            </a:solidFill>
            <a:ln>
              <a:solidFill>
                <a:srgbClr val="68BCBA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0738489D-C004-49F4-AC3C-37BC34342A76}"/>
                </a:ext>
              </a:extLst>
            </p:cNvPr>
            <p:cNvSpPr txBox="1"/>
            <p:nvPr/>
          </p:nvSpPr>
          <p:spPr>
            <a:xfrm>
              <a:off x="4084698" y="3039752"/>
              <a:ext cx="55614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 이해하기</a:t>
              </a:r>
              <a:endPara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xmlns="" id="{8B6864FD-74D3-4EAA-AFA5-ACF5C2020D09}"/>
                </a:ext>
              </a:extLst>
            </p:cNvPr>
            <p:cNvGrpSpPr/>
            <p:nvPr/>
          </p:nvGrpSpPr>
          <p:grpSpPr>
            <a:xfrm>
              <a:off x="2766983" y="760255"/>
              <a:ext cx="2920697" cy="2501743"/>
              <a:chOff x="895437" y="835198"/>
              <a:chExt cx="2656116" cy="2275114"/>
            </a:xfrm>
          </p:grpSpPr>
          <p:pic>
            <p:nvPicPr>
              <p:cNvPr id="13" name="그림 12">
                <a:extLst>
                  <a:ext uri="{FF2B5EF4-FFF2-40B4-BE49-F238E27FC236}">
                    <a16:creationId xmlns:a16="http://schemas.microsoft.com/office/drawing/2014/main" xmlns="" id="{95ACAEBC-869A-411B-B948-6136082A37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5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3"/>
              <a:stretch/>
            </p:blipFill>
            <p:spPr>
              <a:xfrm>
                <a:off x="895437" y="835198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E13F0F51-8113-414E-8AFA-3964DEFD6A44}"/>
                  </a:ext>
                </a:extLst>
              </p:cNvPr>
              <p:cNvSpPr txBox="1"/>
              <p:nvPr/>
            </p:nvSpPr>
            <p:spPr>
              <a:xfrm>
                <a:off x="1527624" y="1650257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배달의민족 주아" panose="02020603020101020101" pitchFamily="18" charset="-127"/>
                    <a:ea typeface="배달의민족 주아" panose="02020603020101020101" pitchFamily="18" charset="-127"/>
                    <a:cs typeface="+mn-cs"/>
                  </a:rPr>
                  <a:t>활동 </a:t>
                </a:r>
              </a:p>
            </p:txBody>
          </p:sp>
          <p:pic>
            <p:nvPicPr>
              <p:cNvPr id="23" name="그림 22" descr="텍스트, 칠판이(가) 표시된 사진&#10;&#10;자동 생성된 설명">
                <a:extLst>
                  <a:ext uri="{FF2B5EF4-FFF2-40B4-BE49-F238E27FC236}">
                    <a16:creationId xmlns:a16="http://schemas.microsoft.com/office/drawing/2014/main" xmlns="" id="{54ECB6FC-7C3E-45CF-A2F0-5955FAF3894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35337" y="1472383"/>
                <a:ext cx="685149" cy="1149041"/>
              </a:xfrm>
              <a:prstGeom prst="rect">
                <a:avLst/>
              </a:prstGeom>
            </p:spPr>
          </p:pic>
        </p:grpSp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xmlns="" id="{820B26E7-89E5-4D44-BF7F-B8CBAA45DA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98597" y="2644765"/>
              <a:ext cx="530363" cy="572456"/>
            </a:xfrm>
            <a:prstGeom prst="rect">
              <a:avLst/>
            </a:prstGeom>
          </p:spPr>
        </p:pic>
        <p:pic>
          <p:nvPicPr>
            <p:cNvPr id="25" name="그림 24" descr="소화전, 꽃, 시계이(가) 표시된 사진&#10;&#10;자동 생성된 설명">
              <a:extLst>
                <a:ext uri="{FF2B5EF4-FFF2-40B4-BE49-F238E27FC236}">
                  <a16:creationId xmlns:a16="http://schemas.microsoft.com/office/drawing/2014/main" xmlns="" id="{4B8B681B-DAC1-4F95-AF28-CB31E244C7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464724" y="2047568"/>
              <a:ext cx="2069737" cy="30395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시각장애 이해하기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두 개의 빛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릴루미노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영화를 감상해 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4229DB56-A4A5-4C88-B57F-7FD180CDDF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0145" y="2242124"/>
            <a:ext cx="8371711" cy="4139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903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온라인 미디어 3" title="[Movie] Two Lights: Relￃﾺmￄﾭno - ￫ﾑﾐ￪ﾰﾜ￬ﾝﾘ ￫ﾹﾛ: ￫ﾦﾴ￫ﾣﾨ￫ﾯﾸ￫ﾅﾸ">
            <a:hlinkClick r:id="" action="ppaction://media"/>
            <a:extLst>
              <a:ext uri="{FF2B5EF4-FFF2-40B4-BE49-F238E27FC236}">
                <a16:creationId xmlns:a16="http://schemas.microsoft.com/office/drawing/2014/main" xmlns="" id="{619BCE9A-5F24-409B-9D92-97EE1297083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42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CE107D9C-4F9D-4510-A42A-384DE4FC2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0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F38C1F90-7254-420F-90B8-33EAA0FB2C09}"/>
              </a:ext>
            </a:extLst>
          </p:cNvPr>
          <p:cNvSpPr/>
          <p:nvPr/>
        </p:nvSpPr>
        <p:spPr>
          <a:xfrm>
            <a:off x="1259053" y="2316537"/>
            <a:ext cx="9673895" cy="4106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시각장애 이해하기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F14786EE-6CF8-4A0C-9D6E-BADAE87B3C94}"/>
              </a:ext>
            </a:extLst>
          </p:cNvPr>
          <p:cNvGrpSpPr/>
          <p:nvPr/>
        </p:nvGrpSpPr>
        <p:grpSpPr>
          <a:xfrm>
            <a:off x="658905" y="1556340"/>
            <a:ext cx="10553316" cy="962097"/>
            <a:chOff x="916151" y="1744399"/>
            <a:chExt cx="10553316" cy="9620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14AC479-0A64-41D4-8A9E-C6EDAE667260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영화를 보고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시각장애에 대한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O,X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퀴즈를 맞혀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4" name="그림 2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EB92E0C-6843-4751-A64F-9040B9D30A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E66A9EF-A90F-4AB8-A162-BDD8527079B3}"/>
              </a:ext>
            </a:extLst>
          </p:cNvPr>
          <p:cNvSpPr txBox="1"/>
          <p:nvPr/>
        </p:nvSpPr>
        <p:spPr>
          <a:xfrm>
            <a:off x="1502260" y="2568411"/>
            <a:ext cx="93057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00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Q1. </a:t>
            </a:r>
            <a:r>
              <a:rPr lang="ko-KR" altLang="en-US" sz="400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시각장애인은 모두 눈이 보이지 않는다</a:t>
            </a:r>
            <a:r>
              <a:rPr lang="en-US" altLang="ko-KR" sz="400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.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pic>
        <p:nvPicPr>
          <p:cNvPr id="26" name="1_질문이끝날때쯤이거">
            <a:hlinkClick r:id="" action="ppaction://media"/>
            <a:extLst>
              <a:ext uri="{FF2B5EF4-FFF2-40B4-BE49-F238E27FC236}">
                <a16:creationId xmlns:a16="http://schemas.microsoft.com/office/drawing/2014/main" xmlns="" id="{AFF0B0A5-E236-4B94-9638-6A52A7C7F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9720" y="1321556"/>
            <a:ext cx="609600" cy="609600"/>
          </a:xfrm>
          <a:prstGeom prst="rect">
            <a:avLst/>
          </a:prstGeom>
        </p:spPr>
      </p:pic>
      <p:pic>
        <p:nvPicPr>
          <p:cNvPr id="29" name="훅">
            <a:hlinkClick r:id="" action="ppaction://media"/>
            <a:extLst>
              <a:ext uri="{FF2B5EF4-FFF2-40B4-BE49-F238E27FC236}">
                <a16:creationId xmlns:a16="http://schemas.microsoft.com/office/drawing/2014/main" xmlns="" id="{67EBDFFE-503D-40A5-8FBC-609963CF51F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2186" y="3206238"/>
            <a:ext cx="487363" cy="487362"/>
          </a:xfrm>
          <a:prstGeom prst="rect">
            <a:avLst/>
          </a:prstGeom>
        </p:spPr>
      </p:pic>
      <p:pic>
        <p:nvPicPr>
          <p:cNvPr id="30" name="4_정답을들어주세요">
            <a:hlinkClick r:id="" action="ppaction://media"/>
            <a:extLst>
              <a:ext uri="{FF2B5EF4-FFF2-40B4-BE49-F238E27FC236}">
                <a16:creationId xmlns:a16="http://schemas.microsoft.com/office/drawing/2014/main" xmlns="" id="{C9A98B81-3CD4-48CA-B20F-44D70C71EA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3304" y="2251471"/>
            <a:ext cx="609600" cy="6096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B5ED65CC-9E1D-4865-AB4A-E199F7CBFD6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5720" y="3423393"/>
            <a:ext cx="2058430" cy="423207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1B2270E9-F88C-475B-BFB4-31315202B1DD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565" y="3356992"/>
            <a:ext cx="1995644" cy="410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60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5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F38C1F90-7254-420F-90B8-33EAA0FB2C09}"/>
              </a:ext>
            </a:extLst>
          </p:cNvPr>
          <p:cNvSpPr/>
          <p:nvPr/>
        </p:nvSpPr>
        <p:spPr>
          <a:xfrm>
            <a:off x="1259053" y="2316537"/>
            <a:ext cx="9673895" cy="4106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시각장애 이해하기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F14786EE-6CF8-4A0C-9D6E-BADAE87B3C94}"/>
              </a:ext>
            </a:extLst>
          </p:cNvPr>
          <p:cNvGrpSpPr/>
          <p:nvPr/>
        </p:nvGrpSpPr>
        <p:grpSpPr>
          <a:xfrm>
            <a:off x="658905" y="1556340"/>
            <a:ext cx="10553316" cy="962097"/>
            <a:chOff x="916151" y="1744399"/>
            <a:chExt cx="10553316" cy="9620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14AC479-0A64-41D4-8A9E-C6EDAE667260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영화를 보고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시각장애에 대한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O,X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퀴즈를 맞혀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4" name="그림 2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EB92E0C-6843-4751-A64F-9040B9D30A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E66A9EF-A90F-4AB8-A162-BDD8527079B3}"/>
              </a:ext>
            </a:extLst>
          </p:cNvPr>
          <p:cNvSpPr txBox="1"/>
          <p:nvPr/>
        </p:nvSpPr>
        <p:spPr>
          <a:xfrm>
            <a:off x="1617681" y="2684158"/>
            <a:ext cx="907492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Q2. </a:t>
            </a:r>
            <a:r>
              <a:rPr lang="ko-KR" altLang="en-US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아무것도 볼 수 없는 시각장애를 </a:t>
            </a:r>
            <a:r>
              <a:rPr lang="en-US" altLang="ko-KR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‘</a:t>
            </a:r>
            <a:r>
              <a:rPr lang="ko-KR" altLang="en-US" sz="3400" spc="-150" dirty="0" err="1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전맹</a:t>
            </a:r>
            <a:r>
              <a:rPr lang="en-US" altLang="ko-KR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’ </a:t>
            </a:r>
            <a:r>
              <a:rPr lang="ko-KR" altLang="en-US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이라 한다</a:t>
            </a:r>
            <a:r>
              <a:rPr lang="en-US" altLang="ko-KR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.</a:t>
            </a:r>
            <a:endParaRPr kumimoji="0" lang="ko-KR" altLang="en-US" sz="34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pic>
        <p:nvPicPr>
          <p:cNvPr id="26" name="1_질문이끝날때쯤이거">
            <a:hlinkClick r:id="" action="ppaction://media"/>
            <a:extLst>
              <a:ext uri="{FF2B5EF4-FFF2-40B4-BE49-F238E27FC236}">
                <a16:creationId xmlns:a16="http://schemas.microsoft.com/office/drawing/2014/main" xmlns="" id="{AFF0B0A5-E236-4B94-9638-6A52A7C7F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9720" y="1321556"/>
            <a:ext cx="609600" cy="609600"/>
          </a:xfrm>
          <a:prstGeom prst="rect">
            <a:avLst/>
          </a:prstGeom>
        </p:spPr>
      </p:pic>
      <p:pic>
        <p:nvPicPr>
          <p:cNvPr id="29" name="훅">
            <a:hlinkClick r:id="" action="ppaction://media"/>
            <a:extLst>
              <a:ext uri="{FF2B5EF4-FFF2-40B4-BE49-F238E27FC236}">
                <a16:creationId xmlns:a16="http://schemas.microsoft.com/office/drawing/2014/main" xmlns="" id="{67EBDFFE-503D-40A5-8FBC-609963CF51F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2186" y="3206238"/>
            <a:ext cx="487363" cy="487362"/>
          </a:xfrm>
          <a:prstGeom prst="rect">
            <a:avLst/>
          </a:prstGeom>
        </p:spPr>
      </p:pic>
      <p:pic>
        <p:nvPicPr>
          <p:cNvPr id="30" name="4_정답을들어주세요">
            <a:hlinkClick r:id="" action="ppaction://media"/>
            <a:extLst>
              <a:ext uri="{FF2B5EF4-FFF2-40B4-BE49-F238E27FC236}">
                <a16:creationId xmlns:a16="http://schemas.microsoft.com/office/drawing/2014/main" xmlns="" id="{C9A98B81-3CD4-48CA-B20F-44D70C71EA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3304" y="2251471"/>
            <a:ext cx="609600" cy="6096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06AB9B57-735E-4F34-9D2A-8B0367D1553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9736" y="3356992"/>
            <a:ext cx="2058430" cy="423207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08D5DDAA-6E53-44B5-99CD-8BFF69E13EE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565" y="3356992"/>
            <a:ext cx="1995644" cy="410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2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F38C1F90-7254-420F-90B8-33EAA0FB2C09}"/>
              </a:ext>
            </a:extLst>
          </p:cNvPr>
          <p:cNvSpPr/>
          <p:nvPr/>
        </p:nvSpPr>
        <p:spPr>
          <a:xfrm>
            <a:off x="1259053" y="2316537"/>
            <a:ext cx="9673895" cy="4106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시각장애 이해하기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F14786EE-6CF8-4A0C-9D6E-BADAE87B3C94}"/>
              </a:ext>
            </a:extLst>
          </p:cNvPr>
          <p:cNvGrpSpPr/>
          <p:nvPr/>
        </p:nvGrpSpPr>
        <p:grpSpPr>
          <a:xfrm>
            <a:off x="658905" y="1556340"/>
            <a:ext cx="10553316" cy="962097"/>
            <a:chOff x="916151" y="1744399"/>
            <a:chExt cx="10553316" cy="9620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14AC479-0A64-41D4-8A9E-C6EDAE667260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영화를 보고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시각장애에 대한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O,X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퀴즈를 맞혀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4" name="그림 2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EB92E0C-6843-4751-A64F-9040B9D30A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E66A9EF-A90F-4AB8-A162-BDD8527079B3}"/>
              </a:ext>
            </a:extLst>
          </p:cNvPr>
          <p:cNvSpPr txBox="1"/>
          <p:nvPr/>
        </p:nvSpPr>
        <p:spPr>
          <a:xfrm>
            <a:off x="2148274" y="2649433"/>
            <a:ext cx="8013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Q3. </a:t>
            </a:r>
            <a:r>
              <a:rPr lang="ko-KR" altLang="en-US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시각장애인은 낮과 밤을 구분할 수 없다</a:t>
            </a:r>
            <a:r>
              <a:rPr lang="en-US" altLang="ko-KR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.</a:t>
            </a:r>
            <a:endParaRPr kumimoji="0" lang="ko-KR" altLang="en-US" sz="36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pic>
        <p:nvPicPr>
          <p:cNvPr id="26" name="1_질문이끝날때쯤이거">
            <a:hlinkClick r:id="" action="ppaction://media"/>
            <a:extLst>
              <a:ext uri="{FF2B5EF4-FFF2-40B4-BE49-F238E27FC236}">
                <a16:creationId xmlns:a16="http://schemas.microsoft.com/office/drawing/2014/main" xmlns="" id="{AFF0B0A5-E236-4B94-9638-6A52A7C7F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9720" y="1321556"/>
            <a:ext cx="609600" cy="609600"/>
          </a:xfrm>
          <a:prstGeom prst="rect">
            <a:avLst/>
          </a:prstGeom>
        </p:spPr>
      </p:pic>
      <p:pic>
        <p:nvPicPr>
          <p:cNvPr id="29" name="훅">
            <a:hlinkClick r:id="" action="ppaction://media"/>
            <a:extLst>
              <a:ext uri="{FF2B5EF4-FFF2-40B4-BE49-F238E27FC236}">
                <a16:creationId xmlns:a16="http://schemas.microsoft.com/office/drawing/2014/main" xmlns="" id="{67EBDFFE-503D-40A5-8FBC-609963CF51F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2186" y="3206238"/>
            <a:ext cx="487363" cy="487362"/>
          </a:xfrm>
          <a:prstGeom prst="rect">
            <a:avLst/>
          </a:prstGeom>
        </p:spPr>
      </p:pic>
      <p:pic>
        <p:nvPicPr>
          <p:cNvPr id="30" name="4_정답을들어주세요">
            <a:hlinkClick r:id="" action="ppaction://media"/>
            <a:extLst>
              <a:ext uri="{FF2B5EF4-FFF2-40B4-BE49-F238E27FC236}">
                <a16:creationId xmlns:a16="http://schemas.microsoft.com/office/drawing/2014/main" xmlns="" id="{C9A98B81-3CD4-48CA-B20F-44D70C71EA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3304" y="2251471"/>
            <a:ext cx="609600" cy="6096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165BFCFD-0BEA-4B74-B922-8C494333119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5720" y="3423393"/>
            <a:ext cx="2058430" cy="423207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79526575-F06B-4CE2-9710-6EFC1949911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565" y="3356992"/>
            <a:ext cx="1995644" cy="410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79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5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F38C1F90-7254-420F-90B8-33EAA0FB2C09}"/>
              </a:ext>
            </a:extLst>
          </p:cNvPr>
          <p:cNvSpPr/>
          <p:nvPr/>
        </p:nvSpPr>
        <p:spPr>
          <a:xfrm>
            <a:off x="1259053" y="2316537"/>
            <a:ext cx="9673895" cy="4106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시각장애 이해하기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F14786EE-6CF8-4A0C-9D6E-BADAE87B3C94}"/>
              </a:ext>
            </a:extLst>
          </p:cNvPr>
          <p:cNvGrpSpPr/>
          <p:nvPr/>
        </p:nvGrpSpPr>
        <p:grpSpPr>
          <a:xfrm>
            <a:off x="658905" y="1556340"/>
            <a:ext cx="10553316" cy="962097"/>
            <a:chOff x="916151" y="1744399"/>
            <a:chExt cx="10553316" cy="9620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14AC479-0A64-41D4-8A9E-C6EDAE667260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영화를 보고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시각장애에 대한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O,X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퀴즈를 맞혀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4" name="그림 2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EB92E0C-6843-4751-A64F-9040B9D30A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E66A9EF-A90F-4AB8-A162-BDD8527079B3}"/>
              </a:ext>
            </a:extLst>
          </p:cNvPr>
          <p:cNvSpPr txBox="1"/>
          <p:nvPr/>
        </p:nvSpPr>
        <p:spPr>
          <a:xfrm>
            <a:off x="1588829" y="2614711"/>
            <a:ext cx="913262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Q4. </a:t>
            </a:r>
            <a:r>
              <a:rPr lang="ko-KR" altLang="en-US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시각장애인은 태어날 때 부터 눈이 보이지 않았다</a:t>
            </a:r>
            <a:r>
              <a:rPr lang="en-US" altLang="ko-KR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.</a:t>
            </a:r>
            <a:endParaRPr kumimoji="0" lang="ko-KR" altLang="en-US" sz="34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pic>
        <p:nvPicPr>
          <p:cNvPr id="26" name="1_질문이끝날때쯤이거">
            <a:hlinkClick r:id="" action="ppaction://media"/>
            <a:extLst>
              <a:ext uri="{FF2B5EF4-FFF2-40B4-BE49-F238E27FC236}">
                <a16:creationId xmlns:a16="http://schemas.microsoft.com/office/drawing/2014/main" xmlns="" id="{AFF0B0A5-E236-4B94-9638-6A52A7C7F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9720" y="1321556"/>
            <a:ext cx="609600" cy="609600"/>
          </a:xfrm>
          <a:prstGeom prst="rect">
            <a:avLst/>
          </a:prstGeom>
        </p:spPr>
      </p:pic>
      <p:pic>
        <p:nvPicPr>
          <p:cNvPr id="29" name="훅">
            <a:hlinkClick r:id="" action="ppaction://media"/>
            <a:extLst>
              <a:ext uri="{FF2B5EF4-FFF2-40B4-BE49-F238E27FC236}">
                <a16:creationId xmlns:a16="http://schemas.microsoft.com/office/drawing/2014/main" xmlns="" id="{67EBDFFE-503D-40A5-8FBC-609963CF51F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2186" y="3206238"/>
            <a:ext cx="487363" cy="487362"/>
          </a:xfrm>
          <a:prstGeom prst="rect">
            <a:avLst/>
          </a:prstGeom>
        </p:spPr>
      </p:pic>
      <p:pic>
        <p:nvPicPr>
          <p:cNvPr id="30" name="4_정답을들어주세요">
            <a:hlinkClick r:id="" action="ppaction://media"/>
            <a:extLst>
              <a:ext uri="{FF2B5EF4-FFF2-40B4-BE49-F238E27FC236}">
                <a16:creationId xmlns:a16="http://schemas.microsoft.com/office/drawing/2014/main" xmlns="" id="{C9A98B81-3CD4-48CA-B20F-44D70C71EA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3304" y="2251471"/>
            <a:ext cx="609600" cy="6096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3D45A90E-FF38-467B-AC3A-48E86A604B3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5720" y="3423393"/>
            <a:ext cx="2058430" cy="423207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049A305A-36CA-4863-AE33-7DD8CDFEFC0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565" y="3356992"/>
            <a:ext cx="1995644" cy="410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60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5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F38C1F90-7254-420F-90B8-33EAA0FB2C09}"/>
              </a:ext>
            </a:extLst>
          </p:cNvPr>
          <p:cNvSpPr/>
          <p:nvPr/>
        </p:nvSpPr>
        <p:spPr>
          <a:xfrm>
            <a:off x="1259053" y="2316537"/>
            <a:ext cx="9673895" cy="4106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시각장애 이해하기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F14786EE-6CF8-4A0C-9D6E-BADAE87B3C94}"/>
              </a:ext>
            </a:extLst>
          </p:cNvPr>
          <p:cNvGrpSpPr/>
          <p:nvPr/>
        </p:nvGrpSpPr>
        <p:grpSpPr>
          <a:xfrm>
            <a:off x="658905" y="1556340"/>
            <a:ext cx="10553316" cy="962097"/>
            <a:chOff x="916151" y="1744399"/>
            <a:chExt cx="10553316" cy="9620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14AC479-0A64-41D4-8A9E-C6EDAE667260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영화를 보고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시각장애에 대한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O,X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퀴즈를 맞혀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4" name="그림 2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EB92E0C-6843-4751-A64F-9040B9D30A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E66A9EF-A90F-4AB8-A162-BDD8527079B3}"/>
              </a:ext>
            </a:extLst>
          </p:cNvPr>
          <p:cNvSpPr txBox="1"/>
          <p:nvPr/>
        </p:nvSpPr>
        <p:spPr>
          <a:xfrm>
            <a:off x="2397542" y="2591561"/>
            <a:ext cx="7515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Q5. </a:t>
            </a:r>
            <a:r>
              <a:rPr lang="ko-KR" altLang="en-US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시각장애인은 스스로 이동할 수 없다</a:t>
            </a:r>
            <a:r>
              <a:rPr lang="en-US" altLang="ko-KR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.</a:t>
            </a:r>
            <a:endParaRPr kumimoji="0" lang="ko-KR" altLang="en-US" sz="36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pic>
        <p:nvPicPr>
          <p:cNvPr id="26" name="1_질문이끝날때쯤이거">
            <a:hlinkClick r:id="" action="ppaction://media"/>
            <a:extLst>
              <a:ext uri="{FF2B5EF4-FFF2-40B4-BE49-F238E27FC236}">
                <a16:creationId xmlns:a16="http://schemas.microsoft.com/office/drawing/2014/main" xmlns="" id="{AFF0B0A5-E236-4B94-9638-6A52A7C7F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9720" y="1321556"/>
            <a:ext cx="609600" cy="609600"/>
          </a:xfrm>
          <a:prstGeom prst="rect">
            <a:avLst/>
          </a:prstGeom>
        </p:spPr>
      </p:pic>
      <p:pic>
        <p:nvPicPr>
          <p:cNvPr id="29" name="훅">
            <a:hlinkClick r:id="" action="ppaction://media"/>
            <a:extLst>
              <a:ext uri="{FF2B5EF4-FFF2-40B4-BE49-F238E27FC236}">
                <a16:creationId xmlns:a16="http://schemas.microsoft.com/office/drawing/2014/main" xmlns="" id="{67EBDFFE-503D-40A5-8FBC-609963CF51F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2186" y="3206238"/>
            <a:ext cx="487363" cy="487362"/>
          </a:xfrm>
          <a:prstGeom prst="rect">
            <a:avLst/>
          </a:prstGeom>
        </p:spPr>
      </p:pic>
      <p:pic>
        <p:nvPicPr>
          <p:cNvPr id="30" name="4_정답을들어주세요">
            <a:hlinkClick r:id="" action="ppaction://media"/>
            <a:extLst>
              <a:ext uri="{FF2B5EF4-FFF2-40B4-BE49-F238E27FC236}">
                <a16:creationId xmlns:a16="http://schemas.microsoft.com/office/drawing/2014/main" xmlns="" id="{C9A98B81-3CD4-48CA-B20F-44D70C71EA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3304" y="2251471"/>
            <a:ext cx="609600" cy="6096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676B5CD8-6E38-401F-9F36-5D2F72087D0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5720" y="3423393"/>
            <a:ext cx="2058430" cy="423207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7C76322B-716F-4995-A0E0-F0D57F5EF1A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565" y="3356992"/>
            <a:ext cx="1995644" cy="410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76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F38C1F90-7254-420F-90B8-33EAA0FB2C09}"/>
              </a:ext>
            </a:extLst>
          </p:cNvPr>
          <p:cNvSpPr/>
          <p:nvPr/>
        </p:nvSpPr>
        <p:spPr>
          <a:xfrm>
            <a:off x="1259053" y="2316537"/>
            <a:ext cx="9673895" cy="4106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시각장애 이해하기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F14786EE-6CF8-4A0C-9D6E-BADAE87B3C94}"/>
              </a:ext>
            </a:extLst>
          </p:cNvPr>
          <p:cNvGrpSpPr/>
          <p:nvPr/>
        </p:nvGrpSpPr>
        <p:grpSpPr>
          <a:xfrm>
            <a:off x="658905" y="1556340"/>
            <a:ext cx="10553316" cy="962097"/>
            <a:chOff x="916151" y="1744399"/>
            <a:chExt cx="10553316" cy="9620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14AC479-0A64-41D4-8A9E-C6EDAE667260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영화를 보고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시각장애에 대한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O,X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퀴즈를 맞혀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4" name="그림 2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EB92E0C-6843-4751-A64F-9040B9D30A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E66A9EF-A90F-4AB8-A162-BDD8527079B3}"/>
              </a:ext>
            </a:extLst>
          </p:cNvPr>
          <p:cNvSpPr txBox="1"/>
          <p:nvPr/>
        </p:nvSpPr>
        <p:spPr>
          <a:xfrm>
            <a:off x="1354793" y="2498964"/>
            <a:ext cx="960070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Q6. </a:t>
            </a:r>
            <a:r>
              <a:rPr lang="ko-KR" altLang="en-US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시각장애인은 눈이 보이지 않아 직업을 가질 수 없다</a:t>
            </a:r>
            <a:r>
              <a:rPr lang="en-US" altLang="ko-KR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.</a:t>
            </a:r>
            <a:endParaRPr kumimoji="0" lang="ko-KR" altLang="en-US" sz="34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pic>
        <p:nvPicPr>
          <p:cNvPr id="26" name="1_질문이끝날때쯤이거">
            <a:hlinkClick r:id="" action="ppaction://media"/>
            <a:extLst>
              <a:ext uri="{FF2B5EF4-FFF2-40B4-BE49-F238E27FC236}">
                <a16:creationId xmlns:a16="http://schemas.microsoft.com/office/drawing/2014/main" xmlns="" id="{AFF0B0A5-E236-4B94-9638-6A52A7C7F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9720" y="1321556"/>
            <a:ext cx="609600" cy="609600"/>
          </a:xfrm>
          <a:prstGeom prst="rect">
            <a:avLst/>
          </a:prstGeom>
        </p:spPr>
      </p:pic>
      <p:pic>
        <p:nvPicPr>
          <p:cNvPr id="29" name="훅">
            <a:hlinkClick r:id="" action="ppaction://media"/>
            <a:extLst>
              <a:ext uri="{FF2B5EF4-FFF2-40B4-BE49-F238E27FC236}">
                <a16:creationId xmlns:a16="http://schemas.microsoft.com/office/drawing/2014/main" xmlns="" id="{67EBDFFE-503D-40A5-8FBC-609963CF51F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2186" y="3206238"/>
            <a:ext cx="487363" cy="487362"/>
          </a:xfrm>
          <a:prstGeom prst="rect">
            <a:avLst/>
          </a:prstGeom>
        </p:spPr>
      </p:pic>
      <p:pic>
        <p:nvPicPr>
          <p:cNvPr id="30" name="4_정답을들어주세요">
            <a:hlinkClick r:id="" action="ppaction://media"/>
            <a:extLst>
              <a:ext uri="{FF2B5EF4-FFF2-40B4-BE49-F238E27FC236}">
                <a16:creationId xmlns:a16="http://schemas.microsoft.com/office/drawing/2014/main" xmlns="" id="{C9A98B81-3CD4-48CA-B20F-44D70C71EA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3304" y="2251471"/>
            <a:ext cx="609600" cy="6096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157E1B28-F452-483D-A7EA-BF0482A5825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5720" y="3423393"/>
            <a:ext cx="2058430" cy="423207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C51FBE05-B9A5-45EE-9432-2BD3BCD3685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565" y="3356992"/>
            <a:ext cx="1995644" cy="410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80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F38C1F90-7254-420F-90B8-33EAA0FB2C09}"/>
              </a:ext>
            </a:extLst>
          </p:cNvPr>
          <p:cNvSpPr/>
          <p:nvPr/>
        </p:nvSpPr>
        <p:spPr>
          <a:xfrm>
            <a:off x="1259053" y="2316537"/>
            <a:ext cx="9673895" cy="4106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시각장애 이해하기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F14786EE-6CF8-4A0C-9D6E-BADAE87B3C94}"/>
              </a:ext>
            </a:extLst>
          </p:cNvPr>
          <p:cNvGrpSpPr/>
          <p:nvPr/>
        </p:nvGrpSpPr>
        <p:grpSpPr>
          <a:xfrm>
            <a:off x="658905" y="1556340"/>
            <a:ext cx="10553316" cy="962097"/>
            <a:chOff x="916151" y="1744399"/>
            <a:chExt cx="10553316" cy="9620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14AC479-0A64-41D4-8A9E-C6EDAE667260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영화를 보고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시각장애에 대한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O,X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퀴즈를 맞혀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4" name="그림 2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EB92E0C-6843-4751-A64F-9040B9D30A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E66A9EF-A90F-4AB8-A162-BDD8527079B3}"/>
              </a:ext>
            </a:extLst>
          </p:cNvPr>
          <p:cNvSpPr txBox="1"/>
          <p:nvPr/>
        </p:nvSpPr>
        <p:spPr>
          <a:xfrm>
            <a:off x="1710656" y="2556838"/>
            <a:ext cx="8888972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Q7. </a:t>
            </a:r>
            <a:r>
              <a:rPr lang="ko-KR" altLang="en-US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시각장애인은 손을 이용해 글자를 읽을 수 있다</a:t>
            </a:r>
            <a:r>
              <a:rPr lang="en-US" altLang="ko-KR" sz="34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.</a:t>
            </a:r>
            <a:endParaRPr kumimoji="0" lang="ko-KR" altLang="en-US" sz="34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pic>
        <p:nvPicPr>
          <p:cNvPr id="26" name="1_질문이끝날때쯤이거">
            <a:hlinkClick r:id="" action="ppaction://media"/>
            <a:extLst>
              <a:ext uri="{FF2B5EF4-FFF2-40B4-BE49-F238E27FC236}">
                <a16:creationId xmlns:a16="http://schemas.microsoft.com/office/drawing/2014/main" xmlns="" id="{AFF0B0A5-E236-4B94-9638-6A52A7C7F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9720" y="1321556"/>
            <a:ext cx="609600" cy="609600"/>
          </a:xfrm>
          <a:prstGeom prst="rect">
            <a:avLst/>
          </a:prstGeom>
        </p:spPr>
      </p:pic>
      <p:pic>
        <p:nvPicPr>
          <p:cNvPr id="29" name="훅">
            <a:hlinkClick r:id="" action="ppaction://media"/>
            <a:extLst>
              <a:ext uri="{FF2B5EF4-FFF2-40B4-BE49-F238E27FC236}">
                <a16:creationId xmlns:a16="http://schemas.microsoft.com/office/drawing/2014/main" xmlns="" id="{67EBDFFE-503D-40A5-8FBC-609963CF51F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2186" y="3206238"/>
            <a:ext cx="487363" cy="487362"/>
          </a:xfrm>
          <a:prstGeom prst="rect">
            <a:avLst/>
          </a:prstGeom>
        </p:spPr>
      </p:pic>
      <p:pic>
        <p:nvPicPr>
          <p:cNvPr id="30" name="4_정답을들어주세요">
            <a:hlinkClick r:id="" action="ppaction://media"/>
            <a:extLst>
              <a:ext uri="{FF2B5EF4-FFF2-40B4-BE49-F238E27FC236}">
                <a16:creationId xmlns:a16="http://schemas.microsoft.com/office/drawing/2014/main" xmlns="" id="{C9A98B81-3CD4-48CA-B20F-44D70C71EA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3304" y="2251471"/>
            <a:ext cx="609600" cy="60960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C7339B03-70BD-42F4-AB2A-B4BBDFC1FFAD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9736" y="3356992"/>
            <a:ext cx="2058430" cy="423207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35448F1E-0759-4B7D-8964-63463A6D105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565" y="3356992"/>
            <a:ext cx="1995644" cy="410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36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F38C1F90-7254-420F-90B8-33EAA0FB2C09}"/>
              </a:ext>
            </a:extLst>
          </p:cNvPr>
          <p:cNvSpPr/>
          <p:nvPr/>
        </p:nvSpPr>
        <p:spPr>
          <a:xfrm>
            <a:off x="1259053" y="2316537"/>
            <a:ext cx="9673895" cy="4106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시각장애 이해하기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F14786EE-6CF8-4A0C-9D6E-BADAE87B3C94}"/>
              </a:ext>
            </a:extLst>
          </p:cNvPr>
          <p:cNvGrpSpPr/>
          <p:nvPr/>
        </p:nvGrpSpPr>
        <p:grpSpPr>
          <a:xfrm>
            <a:off x="658905" y="1556340"/>
            <a:ext cx="10553316" cy="962097"/>
            <a:chOff x="916151" y="1744399"/>
            <a:chExt cx="10553316" cy="9620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14AC479-0A64-41D4-8A9E-C6EDAE667260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영화를 보고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시각장애에 대한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O,X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퀴즈를 맞혀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4" name="그림 2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EB92E0C-6843-4751-A64F-9040B9D30A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E66A9EF-A90F-4AB8-A162-BDD8527079B3}"/>
              </a:ext>
            </a:extLst>
          </p:cNvPr>
          <p:cNvSpPr txBox="1"/>
          <p:nvPr/>
        </p:nvSpPr>
        <p:spPr>
          <a:xfrm>
            <a:off x="2447238" y="2568413"/>
            <a:ext cx="7415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Q8. </a:t>
            </a:r>
            <a:r>
              <a:rPr lang="ko-KR" altLang="en-US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시각장애인은 항상 도움이 필요하다</a:t>
            </a:r>
            <a:r>
              <a:rPr lang="en-US" altLang="ko-KR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.</a:t>
            </a:r>
            <a:endParaRPr kumimoji="0" lang="ko-KR" altLang="en-US" sz="36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pic>
        <p:nvPicPr>
          <p:cNvPr id="26" name="1_질문이끝날때쯤이거">
            <a:hlinkClick r:id="" action="ppaction://media"/>
            <a:extLst>
              <a:ext uri="{FF2B5EF4-FFF2-40B4-BE49-F238E27FC236}">
                <a16:creationId xmlns:a16="http://schemas.microsoft.com/office/drawing/2014/main" xmlns="" id="{AFF0B0A5-E236-4B94-9638-6A52A7C7F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9720" y="1321556"/>
            <a:ext cx="609600" cy="609600"/>
          </a:xfrm>
          <a:prstGeom prst="rect">
            <a:avLst/>
          </a:prstGeom>
        </p:spPr>
      </p:pic>
      <p:pic>
        <p:nvPicPr>
          <p:cNvPr id="29" name="훅">
            <a:hlinkClick r:id="" action="ppaction://media"/>
            <a:extLst>
              <a:ext uri="{FF2B5EF4-FFF2-40B4-BE49-F238E27FC236}">
                <a16:creationId xmlns:a16="http://schemas.microsoft.com/office/drawing/2014/main" xmlns="" id="{67EBDFFE-503D-40A5-8FBC-609963CF51F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2186" y="3206238"/>
            <a:ext cx="487363" cy="487362"/>
          </a:xfrm>
          <a:prstGeom prst="rect">
            <a:avLst/>
          </a:prstGeom>
        </p:spPr>
      </p:pic>
      <p:pic>
        <p:nvPicPr>
          <p:cNvPr id="30" name="4_정답을들어주세요">
            <a:hlinkClick r:id="" action="ppaction://media"/>
            <a:extLst>
              <a:ext uri="{FF2B5EF4-FFF2-40B4-BE49-F238E27FC236}">
                <a16:creationId xmlns:a16="http://schemas.microsoft.com/office/drawing/2014/main" xmlns="" id="{C9A98B81-3CD4-48CA-B20F-44D70C71EA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3304" y="2251471"/>
            <a:ext cx="609600" cy="6096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CFCC72D9-5641-4C63-884A-500584B1184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5720" y="3423393"/>
            <a:ext cx="2058430" cy="423207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03862016-A5F0-4571-A769-E1BE93C0DBD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565" y="3356992"/>
            <a:ext cx="1995644" cy="410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6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F38C1F90-7254-420F-90B8-33EAA0FB2C09}"/>
              </a:ext>
            </a:extLst>
          </p:cNvPr>
          <p:cNvSpPr/>
          <p:nvPr/>
        </p:nvSpPr>
        <p:spPr>
          <a:xfrm>
            <a:off x="1259053" y="2316537"/>
            <a:ext cx="9673895" cy="4106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시각장애 이해하기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F14786EE-6CF8-4A0C-9D6E-BADAE87B3C94}"/>
              </a:ext>
            </a:extLst>
          </p:cNvPr>
          <p:cNvGrpSpPr/>
          <p:nvPr/>
        </p:nvGrpSpPr>
        <p:grpSpPr>
          <a:xfrm>
            <a:off x="658905" y="1556340"/>
            <a:ext cx="10553316" cy="962097"/>
            <a:chOff x="916151" y="1744399"/>
            <a:chExt cx="10553316" cy="9620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14AC479-0A64-41D4-8A9E-C6EDAE667260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영화를 보고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시각장애에 대한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O,X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퀴즈를 맞혀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4" name="그림 2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EB92E0C-6843-4751-A64F-9040B9D30A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E66A9EF-A90F-4AB8-A162-BDD8527079B3}"/>
              </a:ext>
            </a:extLst>
          </p:cNvPr>
          <p:cNvSpPr txBox="1"/>
          <p:nvPr/>
        </p:nvSpPr>
        <p:spPr>
          <a:xfrm>
            <a:off x="1420519" y="2348493"/>
            <a:ext cx="94692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Q9. </a:t>
            </a:r>
            <a:r>
              <a:rPr lang="ko-KR" altLang="en-US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시력이 낮은 시각장애인이 보조기구를 이용하면 </a:t>
            </a:r>
            <a:endParaRPr lang="en-US" altLang="ko-KR" sz="3600" spc="-150" dirty="0">
              <a:solidFill>
                <a:prstClr val="black"/>
              </a:solidFill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조금 더 잘 볼 수 있다</a:t>
            </a:r>
            <a:r>
              <a:rPr lang="en-US" altLang="ko-KR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.</a:t>
            </a:r>
            <a:endParaRPr kumimoji="0" lang="ko-KR" altLang="en-US" sz="36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pic>
        <p:nvPicPr>
          <p:cNvPr id="26" name="1_질문이끝날때쯤이거">
            <a:hlinkClick r:id="" action="ppaction://media"/>
            <a:extLst>
              <a:ext uri="{FF2B5EF4-FFF2-40B4-BE49-F238E27FC236}">
                <a16:creationId xmlns:a16="http://schemas.microsoft.com/office/drawing/2014/main" xmlns="" id="{AFF0B0A5-E236-4B94-9638-6A52A7C7F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9720" y="1321556"/>
            <a:ext cx="609600" cy="609600"/>
          </a:xfrm>
          <a:prstGeom prst="rect">
            <a:avLst/>
          </a:prstGeom>
        </p:spPr>
      </p:pic>
      <p:pic>
        <p:nvPicPr>
          <p:cNvPr id="29" name="훅">
            <a:hlinkClick r:id="" action="ppaction://media"/>
            <a:extLst>
              <a:ext uri="{FF2B5EF4-FFF2-40B4-BE49-F238E27FC236}">
                <a16:creationId xmlns:a16="http://schemas.microsoft.com/office/drawing/2014/main" xmlns="" id="{67EBDFFE-503D-40A5-8FBC-609963CF51F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2186" y="3206238"/>
            <a:ext cx="487363" cy="487362"/>
          </a:xfrm>
          <a:prstGeom prst="rect">
            <a:avLst/>
          </a:prstGeom>
        </p:spPr>
      </p:pic>
      <p:pic>
        <p:nvPicPr>
          <p:cNvPr id="30" name="4_정답을들어주세요">
            <a:hlinkClick r:id="" action="ppaction://media"/>
            <a:extLst>
              <a:ext uri="{FF2B5EF4-FFF2-40B4-BE49-F238E27FC236}">
                <a16:creationId xmlns:a16="http://schemas.microsoft.com/office/drawing/2014/main" xmlns="" id="{C9A98B81-3CD4-48CA-B20F-44D70C71EA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3304" y="2251471"/>
            <a:ext cx="609600" cy="6096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530EE1FC-4781-4DED-841B-EEF38C2292C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9736" y="3391717"/>
            <a:ext cx="2058430" cy="423207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F92016DA-65E6-4AA5-9DBC-392E8A22929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565" y="3391717"/>
            <a:ext cx="1995644" cy="410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12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5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F38C1F90-7254-420F-90B8-33EAA0FB2C09}"/>
              </a:ext>
            </a:extLst>
          </p:cNvPr>
          <p:cNvSpPr/>
          <p:nvPr/>
        </p:nvSpPr>
        <p:spPr>
          <a:xfrm>
            <a:off x="1259053" y="2316537"/>
            <a:ext cx="9673895" cy="4106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시각장애 이해하기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:a16="http://schemas.microsoft.com/office/drawing/2014/main" xmlns="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F14786EE-6CF8-4A0C-9D6E-BADAE87B3C94}"/>
              </a:ext>
            </a:extLst>
          </p:cNvPr>
          <p:cNvGrpSpPr/>
          <p:nvPr/>
        </p:nvGrpSpPr>
        <p:grpSpPr>
          <a:xfrm>
            <a:off x="658905" y="1556340"/>
            <a:ext cx="10553316" cy="962097"/>
            <a:chOff x="916151" y="1744399"/>
            <a:chExt cx="10553316" cy="9620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14AC479-0A64-41D4-8A9E-C6EDAE667260}"/>
                </a:ext>
              </a:extLst>
            </p:cNvPr>
            <p:cNvSpPr txBox="1"/>
            <p:nvPr/>
          </p:nvSpPr>
          <p:spPr>
            <a:xfrm>
              <a:off x="1609390" y="1858265"/>
              <a:ext cx="98600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영화를 보고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시각장애에 대한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O,X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퀴즈를 맞혀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4" name="그림 23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EB92E0C-6843-4751-A64F-9040B9D30A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E66A9EF-A90F-4AB8-A162-BDD8527079B3}"/>
              </a:ext>
            </a:extLst>
          </p:cNvPr>
          <p:cNvSpPr txBox="1"/>
          <p:nvPr/>
        </p:nvSpPr>
        <p:spPr>
          <a:xfrm>
            <a:off x="1333160" y="2383220"/>
            <a:ext cx="96439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Q10. </a:t>
            </a:r>
            <a:r>
              <a:rPr lang="ko-KR" altLang="en-US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만일 길을 찾고 있는 시각장애인을 발견했다면</a:t>
            </a:r>
            <a:endParaRPr lang="en-US" altLang="ko-KR" sz="3600" spc="-150" dirty="0">
              <a:solidFill>
                <a:prstClr val="black"/>
              </a:solidFill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빠르게 다가가 팔을 잡고 안내해줘야 한다</a:t>
            </a:r>
            <a:r>
              <a:rPr lang="en-US" altLang="ko-KR" sz="3600" spc="-150" dirty="0">
                <a:solidFill>
                  <a:prstClr val="black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.</a:t>
            </a:r>
            <a:endParaRPr kumimoji="0" lang="ko-KR" altLang="en-US" sz="36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pic>
        <p:nvPicPr>
          <p:cNvPr id="26" name="1_질문이끝날때쯤이거">
            <a:hlinkClick r:id="" action="ppaction://media"/>
            <a:extLst>
              <a:ext uri="{FF2B5EF4-FFF2-40B4-BE49-F238E27FC236}">
                <a16:creationId xmlns:a16="http://schemas.microsoft.com/office/drawing/2014/main" xmlns="" id="{AFF0B0A5-E236-4B94-9638-6A52A7C7F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89720" y="1321556"/>
            <a:ext cx="609600" cy="609600"/>
          </a:xfrm>
          <a:prstGeom prst="rect">
            <a:avLst/>
          </a:prstGeom>
        </p:spPr>
      </p:pic>
      <p:pic>
        <p:nvPicPr>
          <p:cNvPr id="29" name="훅">
            <a:hlinkClick r:id="" action="ppaction://media"/>
            <a:extLst>
              <a:ext uri="{FF2B5EF4-FFF2-40B4-BE49-F238E27FC236}">
                <a16:creationId xmlns:a16="http://schemas.microsoft.com/office/drawing/2014/main" xmlns="" id="{67EBDFFE-503D-40A5-8FBC-609963CF51F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2186" y="3206238"/>
            <a:ext cx="487363" cy="487362"/>
          </a:xfrm>
          <a:prstGeom prst="rect">
            <a:avLst/>
          </a:prstGeom>
        </p:spPr>
      </p:pic>
      <p:pic>
        <p:nvPicPr>
          <p:cNvPr id="30" name="4_정답을들어주세요">
            <a:hlinkClick r:id="" action="ppaction://media"/>
            <a:extLst>
              <a:ext uri="{FF2B5EF4-FFF2-40B4-BE49-F238E27FC236}">
                <a16:creationId xmlns:a16="http://schemas.microsoft.com/office/drawing/2014/main" xmlns="" id="{C9A98B81-3CD4-48CA-B20F-44D70C71EA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33304" y="2251471"/>
            <a:ext cx="609600" cy="6096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CAC3A135-EFCC-4D5F-A0E0-A0DFAA0C2F0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5720" y="3458118"/>
            <a:ext cx="2058430" cy="423207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75487320-053D-4B8E-8EDA-122281FF9F8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565" y="3391717"/>
            <a:ext cx="1995644" cy="410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6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575650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눈이 </a:t>
              </a:r>
              <a:r>
                <a:rPr lang="ko-KR" altLang="en-US" sz="3600" spc="-15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두 개인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이유는 무엇인가요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grpSp>
        <p:nvGrpSpPr>
          <p:cNvPr id="32" name="그룹 31">
            <a:extLst>
              <a:ext uri="{FF2B5EF4-FFF2-40B4-BE49-F238E27FC236}">
                <a16:creationId xmlns:a16="http://schemas.microsoft.com/office/drawing/2014/main" xmlns="" id="{B8310CC2-8265-4383-A8B5-EFD4B436A8B8}"/>
              </a:ext>
            </a:extLst>
          </p:cNvPr>
          <p:cNvGrpSpPr/>
          <p:nvPr/>
        </p:nvGrpSpPr>
        <p:grpSpPr>
          <a:xfrm>
            <a:off x="702614" y="2886676"/>
            <a:ext cx="4527650" cy="2257467"/>
            <a:chOff x="702614" y="2886676"/>
            <a:chExt cx="4527650" cy="2257467"/>
          </a:xfrm>
        </p:grpSpPr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xmlns="" id="{98E8060A-87E4-4E15-84A3-D731F02D5D64}"/>
                </a:ext>
              </a:extLst>
            </p:cNvPr>
            <p:cNvGrpSpPr/>
            <p:nvPr/>
          </p:nvGrpSpPr>
          <p:grpSpPr>
            <a:xfrm>
              <a:off x="702614" y="2886676"/>
              <a:ext cx="4527650" cy="2257467"/>
              <a:chOff x="971550" y="2924944"/>
              <a:chExt cx="3607352" cy="1186707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35" name="타원 34">
                <a:extLst>
                  <a:ext uri="{FF2B5EF4-FFF2-40B4-BE49-F238E27FC236}">
                    <a16:creationId xmlns:a16="http://schemas.microsoft.com/office/drawing/2014/main" xmlns="" id="{AD5C83D9-7D32-45EC-94C7-C1F911534007}"/>
                  </a:ext>
                </a:extLst>
              </p:cNvPr>
              <p:cNvSpPr/>
              <p:nvPr/>
            </p:nvSpPr>
            <p:spPr>
              <a:xfrm>
                <a:off x="971550" y="2924944"/>
                <a:ext cx="3036218" cy="113647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xmlns="" id="{E272122E-8122-42CA-A1C0-D1F2A1DB11A7}"/>
                  </a:ext>
                </a:extLst>
              </p:cNvPr>
              <p:cNvSpPr/>
              <p:nvPr/>
            </p:nvSpPr>
            <p:spPr>
              <a:xfrm>
                <a:off x="1944363" y="3152173"/>
                <a:ext cx="2476715" cy="9270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37" name="이등변 삼각형 36">
                <a:extLst>
                  <a:ext uri="{FF2B5EF4-FFF2-40B4-BE49-F238E27FC236}">
                    <a16:creationId xmlns:a16="http://schemas.microsoft.com/office/drawing/2014/main" xmlns="" id="{B307D59C-76F4-47B9-BBCE-D32175A1D850}"/>
                  </a:ext>
                </a:extLst>
              </p:cNvPr>
              <p:cNvSpPr/>
              <p:nvPr/>
            </p:nvSpPr>
            <p:spPr>
              <a:xfrm rot="7808654">
                <a:off x="4087859" y="3620608"/>
                <a:ext cx="230675" cy="7514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CECBBBBA-ABCF-4C27-A299-DC2A769BF81D}"/>
                </a:ext>
              </a:extLst>
            </p:cNvPr>
            <p:cNvSpPr txBox="1"/>
            <p:nvPr/>
          </p:nvSpPr>
          <p:spPr>
            <a:xfrm>
              <a:off x="1450820" y="3119357"/>
              <a:ext cx="327702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눈이 </a:t>
              </a:r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두 개인 </a:t>
              </a:r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이유는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멀고 가까운 걸 알아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채기 위해서야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xmlns="" id="{DD2F8DB1-78F8-468D-8197-8D2C32C86CC9}"/>
              </a:ext>
            </a:extLst>
          </p:cNvPr>
          <p:cNvGrpSpPr/>
          <p:nvPr/>
        </p:nvGrpSpPr>
        <p:grpSpPr>
          <a:xfrm flipH="1">
            <a:off x="6574073" y="2564279"/>
            <a:ext cx="5422257" cy="3404673"/>
            <a:chOff x="33797" y="2386840"/>
            <a:chExt cx="5196467" cy="3262899"/>
          </a:xfrm>
          <a:solidFill>
            <a:schemeClr val="accent4">
              <a:lumMod val="60000"/>
              <a:lumOff val="40000"/>
            </a:schemeClr>
          </a:solidFill>
        </p:grpSpPr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xmlns="" id="{EFDA2AF3-493F-424F-B6CA-6E8906B6787A}"/>
                </a:ext>
              </a:extLst>
            </p:cNvPr>
            <p:cNvGrpSpPr/>
            <p:nvPr/>
          </p:nvGrpSpPr>
          <p:grpSpPr>
            <a:xfrm>
              <a:off x="371773" y="2386840"/>
              <a:ext cx="4858491" cy="3262899"/>
              <a:chOff x="707957" y="2662190"/>
              <a:chExt cx="3870945" cy="1715243"/>
            </a:xfrm>
            <a:grpFill/>
          </p:grpSpPr>
          <p:sp>
            <p:nvSpPr>
              <p:cNvPr id="41" name="타원 40">
                <a:extLst>
                  <a:ext uri="{FF2B5EF4-FFF2-40B4-BE49-F238E27FC236}">
                    <a16:creationId xmlns:a16="http://schemas.microsoft.com/office/drawing/2014/main" xmlns="" id="{6DFE1A7F-E842-4F27-810F-9367B52FE76E}"/>
                  </a:ext>
                </a:extLst>
              </p:cNvPr>
              <p:cNvSpPr/>
              <p:nvPr/>
            </p:nvSpPr>
            <p:spPr>
              <a:xfrm>
                <a:off x="707957" y="2662190"/>
                <a:ext cx="3036218" cy="17152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3" name="타원 42">
                <a:extLst>
                  <a:ext uri="{FF2B5EF4-FFF2-40B4-BE49-F238E27FC236}">
                    <a16:creationId xmlns:a16="http://schemas.microsoft.com/office/drawing/2014/main" xmlns="" id="{306E46FB-B256-47EB-BE79-8802835D362D}"/>
                  </a:ext>
                </a:extLst>
              </p:cNvPr>
              <p:cNvSpPr/>
              <p:nvPr/>
            </p:nvSpPr>
            <p:spPr>
              <a:xfrm>
                <a:off x="1905091" y="2840330"/>
                <a:ext cx="2476715" cy="14119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4" name="이등변 삼각형 43">
                <a:extLst>
                  <a:ext uri="{FF2B5EF4-FFF2-40B4-BE49-F238E27FC236}">
                    <a16:creationId xmlns:a16="http://schemas.microsoft.com/office/drawing/2014/main" xmlns="" id="{0493BAF2-929F-4513-8D94-A5C40C84474C}"/>
                  </a:ext>
                </a:extLst>
              </p:cNvPr>
              <p:cNvSpPr/>
              <p:nvPr/>
            </p:nvSpPr>
            <p:spPr>
              <a:xfrm rot="7808654">
                <a:off x="4087859" y="3620608"/>
                <a:ext cx="230675" cy="7514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B9D05018-459B-422D-8E42-7C1B20FB2018}"/>
                </a:ext>
              </a:extLst>
            </p:cNvPr>
            <p:cNvSpPr txBox="1"/>
            <p:nvPr/>
          </p:nvSpPr>
          <p:spPr>
            <a:xfrm>
              <a:off x="33797" y="2912189"/>
              <a:ext cx="4392264" cy="2212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양쪽 눈을 모두 사용하면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물건이 정확히 어디에 있는지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</a:t>
              </a: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얼마나 멀고 가까운지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쉽게 알 수 있어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pic>
        <p:nvPicPr>
          <p:cNvPr id="45" name="그림 44" descr="테이블, 케이크, 앉아있는, 바퀴이(가) 표시된 사진&#10;&#10;자동 생성된 설명">
            <a:extLst>
              <a:ext uri="{FF2B5EF4-FFF2-40B4-BE49-F238E27FC236}">
                <a16:creationId xmlns:a16="http://schemas.microsoft.com/office/drawing/2014/main" xmlns="" id="{75CFAE6F-EC9E-449C-829A-BBC4DF894E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848" y="2508515"/>
            <a:ext cx="2476715" cy="4000847"/>
          </a:xfrm>
          <a:prstGeom prst="rect">
            <a:avLst/>
          </a:prstGeom>
        </p:spPr>
      </p:pic>
      <p:pic>
        <p:nvPicPr>
          <p:cNvPr id="4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BEAC8AD7-BF0D-429F-8E1A-E7EB54322E8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716000" y="7712075"/>
            <a:ext cx="487363" cy="487363"/>
          </a:xfrm>
          <a:prstGeom prst="rect">
            <a:avLst/>
          </a:prstGeom>
        </p:spPr>
      </p:pic>
      <p:pic>
        <p:nvPicPr>
          <p:cNvPr id="47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E30C3804-33E7-4535-8FCA-E09084FD742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868400" y="78644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34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6" name="아하!.wav"/>
          </p:stSnd>
        </p:sndAc>
      </p:transition>
    </mc:Choice>
    <mc:Fallback xmlns="">
      <p:transition spd="slow">
        <p:sndAc>
          <p:stSnd>
            <p:snd r:embed="rId12" name="아하!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9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768637" y="1628990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고깔로 앞을 가렸을 때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어떤 느낌이 들었는지 이야기 해봅시다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pic>
        <p:nvPicPr>
          <p:cNvPr id="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8D6EFF6-1F5F-4888-A941-DDFD754509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21675" y="7116763"/>
            <a:ext cx="487363" cy="487362"/>
          </a:xfrm>
          <a:prstGeom prst="rect">
            <a:avLst/>
          </a:prstGeom>
        </p:spPr>
      </p:pic>
      <p:pic>
        <p:nvPicPr>
          <p:cNvPr id="2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3E4F2F1-337D-4EDD-ABEC-F86AA4CF83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74075" y="7269163"/>
            <a:ext cx="487363" cy="487362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xmlns="" id="{73BA2D41-DDEC-490E-9790-41815154D34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75" y="2457162"/>
            <a:ext cx="6936446" cy="39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7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5" name="breeze.wav"/>
          </p:stSnd>
        </p:sndAc>
      </p:transition>
    </mc:Choice>
    <mc:Fallback xmlns="">
      <p:transition spd="slow">
        <p:fade/>
        <p:sndAc>
          <p:stSnd>
            <p:snd r:embed="rId12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1DA28C7B-26DA-47C3-9728-4680862B493F}"/>
              </a:ext>
            </a:extLst>
          </p:cNvPr>
          <p:cNvGrpSpPr/>
          <p:nvPr/>
        </p:nvGrpSpPr>
        <p:grpSpPr>
          <a:xfrm>
            <a:off x="534343" y="1549556"/>
            <a:ext cx="11247562" cy="962097"/>
            <a:chOff x="897585" y="1808685"/>
            <a:chExt cx="11247562" cy="9620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FA5C026-B291-4F81-89AA-8FB91B3F4B05}"/>
                </a:ext>
              </a:extLst>
            </p:cNvPr>
            <p:cNvSpPr txBox="1"/>
            <p:nvPr/>
          </p:nvSpPr>
          <p:spPr>
            <a:xfrm>
              <a:off x="1531764" y="1948388"/>
              <a:ext cx="106133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 활동을 통해 </a:t>
              </a:r>
              <a:r>
                <a:rPr lang="ko-KR" altLang="en-US" sz="3600" spc="-15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느낀점과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실천할 거리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다짐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 1</a:t>
              </a:r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가지를 적어 봅시다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pic>
        <p:nvPicPr>
          <p:cNvPr id="2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98D6EFF6-1F5F-4888-A941-DDFD754509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21675" y="7116763"/>
            <a:ext cx="487363" cy="487362"/>
          </a:xfrm>
          <a:prstGeom prst="rect">
            <a:avLst/>
          </a:prstGeom>
        </p:spPr>
      </p:pic>
      <p:pic>
        <p:nvPicPr>
          <p:cNvPr id="26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33E4F2F1-337D-4EDD-ABEC-F86AA4CF83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74075" y="7269163"/>
            <a:ext cx="487363" cy="487362"/>
          </a:xfrm>
          <a:prstGeom prst="rect">
            <a:avLst/>
          </a:prstGeom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18E9EB09-CF38-4F41-9BFE-7826F241BCA7}"/>
              </a:ext>
            </a:extLst>
          </p:cNvPr>
          <p:cNvGrpSpPr/>
          <p:nvPr/>
        </p:nvGrpSpPr>
        <p:grpSpPr>
          <a:xfrm rot="1082039">
            <a:off x="420382" y="1709137"/>
            <a:ext cx="5661391" cy="4849302"/>
            <a:chOff x="-711376" y="1840046"/>
            <a:chExt cx="4922861" cy="4216710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xmlns="" id="{24C646B2-0F0F-4DD9-8E2E-A19E81FF32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 rot="20845050" flipH="1">
              <a:off x="-711376" y="1840046"/>
              <a:ext cx="4922861" cy="4216710"/>
            </a:xfrm>
            <a:prstGeom prst="rect">
              <a:avLst/>
            </a:prstGeom>
          </p:spPr>
        </p:pic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xmlns="" id="{16DCD735-F43A-4A19-B56D-EBD8C4AA07FF}"/>
                </a:ext>
              </a:extLst>
            </p:cNvPr>
            <p:cNvSpPr/>
            <p:nvPr/>
          </p:nvSpPr>
          <p:spPr>
            <a:xfrm rot="20138773">
              <a:off x="-306915" y="3163413"/>
              <a:ext cx="3759451" cy="14612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고깔을 쓰고 공을 찾을 때</a:t>
              </a:r>
              <a:endParaRPr lang="en-US" altLang="ko-KR" sz="32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속마음이 너무 답답했다</a:t>
              </a:r>
              <a:r>
                <a:rPr lang="en-US" altLang="ko-KR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  <a:p>
              <a:pPr algn="ctr"/>
              <a:r>
                <a:rPr lang="ko-KR" altLang="en-US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시각장애인들은 정말 대단하다</a:t>
              </a:r>
              <a:r>
                <a:rPr lang="en-US" altLang="ko-KR" sz="32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xmlns="" id="{E12E8BED-8957-4DCA-8DAB-F94AEB5511A4}"/>
              </a:ext>
            </a:extLst>
          </p:cNvPr>
          <p:cNvGrpSpPr/>
          <p:nvPr/>
        </p:nvGrpSpPr>
        <p:grpSpPr>
          <a:xfrm rot="20581889" flipH="1">
            <a:off x="5978634" y="1668082"/>
            <a:ext cx="5757251" cy="4931412"/>
            <a:chOff x="205424" y="1575595"/>
            <a:chExt cx="5058119" cy="4332566"/>
          </a:xfrm>
        </p:grpSpPr>
        <p:pic>
          <p:nvPicPr>
            <p:cNvPr id="33" name="그림 32">
              <a:extLst>
                <a:ext uri="{FF2B5EF4-FFF2-40B4-BE49-F238E27FC236}">
                  <a16:creationId xmlns:a16="http://schemas.microsoft.com/office/drawing/2014/main" xmlns="" id="{7333BEDB-FAB0-4F19-9747-81EC356157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 rot="20845050" flipH="1">
              <a:off x="205424" y="1575595"/>
              <a:ext cx="5058119" cy="4332566"/>
            </a:xfrm>
            <a:prstGeom prst="rect">
              <a:avLst/>
            </a:prstGeom>
          </p:spPr>
        </p:pic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xmlns="" id="{D4ADAF6B-9B9C-40B0-9C92-1BC3C6BE1132}"/>
                </a:ext>
              </a:extLst>
            </p:cNvPr>
            <p:cNvSpPr/>
            <p:nvPr/>
          </p:nvSpPr>
          <p:spPr>
            <a:xfrm rot="20138773">
              <a:off x="1097434" y="2961402"/>
              <a:ext cx="3140886" cy="18116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200" spc="-15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장애인을 놀리는 친구가 있으면</a:t>
              </a:r>
              <a:endParaRPr lang="en-US" altLang="ko-KR" sz="3200" spc="-15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200" spc="-15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안 된다고 </a:t>
              </a:r>
              <a:r>
                <a:rPr lang="ko-KR" altLang="en-US" sz="3200" spc="-15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할 것이다</a:t>
              </a:r>
              <a:r>
                <a:rPr lang="en-US" altLang="ko-KR" sz="3200" spc="-15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</a:p>
            <a:p>
              <a:pPr algn="ctr"/>
              <a:r>
                <a:rPr lang="ko-KR" altLang="en-US" sz="3200" spc="-15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장애인도 </a:t>
              </a:r>
              <a:r>
                <a:rPr lang="ko-KR" altLang="en-US" sz="3200" spc="-150" dirty="0" err="1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우리랑</a:t>
              </a:r>
              <a:r>
                <a:rPr lang="ko-KR" altLang="en-US" sz="3200" spc="-15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같은 사람</a:t>
              </a:r>
              <a:endParaRPr lang="en-US" altLang="ko-KR" sz="3200" spc="-15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200" spc="-15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이라고 알려줄 것이다</a:t>
              </a:r>
              <a:r>
                <a:rPr lang="en-US" altLang="ko-KR" sz="3200" spc="-15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5" name="그림 4" descr="시계이(가) 표시된 사진&#10;&#10;자동 생성된 설명">
            <a:extLst>
              <a:ext uri="{FF2B5EF4-FFF2-40B4-BE49-F238E27FC236}">
                <a16:creationId xmlns:a16="http://schemas.microsoft.com/office/drawing/2014/main" xmlns="" id="{077638CC-BB58-4C56-B3D0-A9EDC4A32FA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5851" y="3376465"/>
            <a:ext cx="3740298" cy="3740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5" name="breeze.wav"/>
          </p:stSnd>
        </p:sndAc>
      </p:transition>
    </mc:Choice>
    <mc:Fallback xmlns="">
      <p:transition spd="slow">
        <p:fade/>
        <p:sndAc>
          <p:stSnd>
            <p:snd r:embed="rId15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75000"/>
              <a:alpha val="16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141A6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BA892DF-1CA4-45CE-93D4-B9244A72946E}"/>
              </a:ext>
            </a:extLst>
          </p:cNvPr>
          <p:cNvSpPr txBox="1"/>
          <p:nvPr/>
        </p:nvSpPr>
        <p:spPr>
          <a:xfrm>
            <a:off x="1678840" y="4259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 공부할 내용은</a:t>
            </a:r>
          </a:p>
        </p:txBody>
      </p:sp>
      <p:pic>
        <p:nvPicPr>
          <p:cNvPr id="9" name="그림 8" descr="개체이(가) 표시된 사진&#10;&#10;자동 생성된 설명">
            <a:extLst>
              <a:ext uri="{FF2B5EF4-FFF2-40B4-BE49-F238E27FC236}">
                <a16:creationId xmlns:a16="http://schemas.microsoft.com/office/drawing/2014/main" xmlns="" id="{B2E29351-D9C1-4E6A-9262-0A60C5CC20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3124">
            <a:off x="9665947" y="501722"/>
            <a:ext cx="2064762" cy="1581094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CA0C3F7B-1F2B-4407-A0E6-1052127C85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460700" cy="188191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41AAEFC-6DBA-4B28-8870-9BF0FC74E1B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7197" y="4242281"/>
            <a:ext cx="3339480" cy="2093801"/>
          </a:xfrm>
          <a:prstGeom prst="rect">
            <a:avLst/>
          </a:prstGeom>
        </p:spPr>
      </p:pic>
      <p:pic>
        <p:nvPicPr>
          <p:cNvPr id="11" name="그림 10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CB858F93-C67E-4CD1-A217-2BB64FB222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9722" l="2552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backgroundMark x1="11927" y1="36019" x2="85000" y2="55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031"/>
          <a:stretch/>
        </p:blipFill>
        <p:spPr>
          <a:xfrm>
            <a:off x="0" y="4665568"/>
            <a:ext cx="12192000" cy="2192432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8295CDAF-2D77-44BC-A6A5-648BD52EC3D2}"/>
              </a:ext>
            </a:extLst>
          </p:cNvPr>
          <p:cNvGrpSpPr/>
          <p:nvPr/>
        </p:nvGrpSpPr>
        <p:grpSpPr>
          <a:xfrm>
            <a:off x="1099870" y="2357185"/>
            <a:ext cx="4423384" cy="3788879"/>
            <a:chOff x="158956" y="2433537"/>
            <a:chExt cx="4117960" cy="3527266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65DBFE46-1EA0-4FF5-941C-DC7F109E1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 rot="20845050" flipH="1">
              <a:off x="158956" y="2433537"/>
              <a:ext cx="4117960" cy="3527266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xmlns="" id="{EEC7A26F-05F7-46DB-A2E0-171980008DC3}"/>
                </a:ext>
              </a:extLst>
            </p:cNvPr>
            <p:cNvSpPr/>
            <p:nvPr/>
          </p:nvSpPr>
          <p:spPr>
            <a:xfrm>
              <a:off x="1154168" y="3404893"/>
              <a:ext cx="1964191" cy="16331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다르게 보인다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sym typeface="Wingdings" panose="05000000000000000000" pitchFamily="2" charset="2"/>
                </a:rPr>
                <a:t>(</a:t>
              </a:r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sym typeface="Wingdings" panose="05000000000000000000" pitchFamily="2" charset="2"/>
                </a:rPr>
                <a:t>사람마다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  <a:sym typeface="Wingdings" panose="05000000000000000000" pitchFamily="2" charset="2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sym typeface="Wingdings" panose="05000000000000000000" pitchFamily="2" charset="2"/>
                </a:rPr>
                <a:t>다르게 본다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sym typeface="Wingdings" panose="05000000000000000000" pitchFamily="2" charset="2"/>
                </a:rPr>
                <a:t>)</a:t>
              </a: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7C35D6A6-6544-4FC0-B82D-43512BED896D}"/>
              </a:ext>
            </a:extLst>
          </p:cNvPr>
          <p:cNvGrpSpPr/>
          <p:nvPr/>
        </p:nvGrpSpPr>
        <p:grpSpPr>
          <a:xfrm>
            <a:off x="7054393" y="2255926"/>
            <a:ext cx="3451146" cy="3826272"/>
            <a:chOff x="5467274" y="2271305"/>
            <a:chExt cx="3221037" cy="3571151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BA048A53-E1C2-4AFC-804C-EC8251AC9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xmlns="" id="{D300090F-08FB-4AD2-AA53-832952191D20}"/>
                </a:ext>
              </a:extLst>
            </p:cNvPr>
            <p:cNvSpPr/>
            <p:nvPr/>
          </p:nvSpPr>
          <p:spPr>
            <a:xfrm>
              <a:off x="6158440" y="3158045"/>
              <a:ext cx="1942265" cy="1637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보이지 않아도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보인다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(</a:t>
              </a:r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시각장애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?)</a:t>
              </a:r>
            </a:p>
          </p:txBody>
        </p:sp>
      </p:grpSp>
      <p:pic>
        <p:nvPicPr>
          <p:cNvPr id="6" name="1. 뿅 WAV">
            <a:hlinkClick r:id="" action="ppaction://media"/>
            <a:extLst>
              <a:ext uri="{FF2B5EF4-FFF2-40B4-BE49-F238E27FC236}">
                <a16:creationId xmlns:a16="http://schemas.microsoft.com/office/drawing/2014/main" xmlns="" id="{C2ABCDD8-4D41-4ABC-B688-9C2CAFAD79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61105" y="1478331"/>
            <a:ext cx="487362" cy="487363"/>
          </a:xfrm>
          <a:prstGeom prst="rect">
            <a:avLst/>
          </a:prstGeom>
        </p:spPr>
      </p:pic>
      <p:pic>
        <p:nvPicPr>
          <p:cNvPr id="21" name="1. 뿅 WAV">
            <a:hlinkClick r:id="" action="ppaction://media"/>
            <a:extLst>
              <a:ext uri="{FF2B5EF4-FFF2-40B4-BE49-F238E27FC236}">
                <a16:creationId xmlns:a16="http://schemas.microsoft.com/office/drawing/2014/main" xmlns="" id="{E1157F4C-B683-4CB0-BFC7-2FCBC782EF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08705" y="1630731"/>
            <a:ext cx="487362" cy="487363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E73A2FFB-76F6-4AC7-A43C-B3244F3F510F}"/>
              </a:ext>
            </a:extLst>
          </p:cNvPr>
          <p:cNvGrpSpPr/>
          <p:nvPr/>
        </p:nvGrpSpPr>
        <p:grpSpPr>
          <a:xfrm>
            <a:off x="4151784" y="2024115"/>
            <a:ext cx="3759124" cy="646331"/>
            <a:chOff x="4124538" y="1883671"/>
            <a:chExt cx="3759124" cy="646331"/>
          </a:xfrm>
        </p:grpSpPr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xmlns="" id="{973B522B-1777-4CCF-B98C-C98B9A2DA0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179001">
              <a:off x="4124538" y="1918623"/>
              <a:ext cx="805318" cy="54761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152457F8-87ED-4A5C-B853-65A5EF115ED7}"/>
                </a:ext>
              </a:extLst>
            </p:cNvPr>
            <p:cNvSpPr txBox="1"/>
            <p:nvPr/>
          </p:nvSpPr>
          <p:spPr>
            <a:xfrm>
              <a:off x="4871864" y="1883671"/>
              <a:ext cx="22658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다르게 본다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xmlns="" id="{434E7C53-97E6-4A03-BA57-53034F9CC7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894"/>
            <a:stretch/>
          </p:blipFill>
          <p:spPr>
            <a:xfrm rot="713126">
              <a:off x="7038819" y="1901952"/>
              <a:ext cx="844843" cy="5744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07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8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575650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실제 밧줄 길이는 </a:t>
              </a:r>
              <a:r>
                <a:rPr lang="ko-KR" altLang="en-US" sz="3600" spc="-1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같은데</a:t>
              </a:r>
              <a:r>
                <a:rPr lang="en-US" altLang="ko-KR" sz="3600" spc="-1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3600" spc="-1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아래의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&gt;-&lt;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그림이 더 길어 보여요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pic>
        <p:nvPicPr>
          <p:cNvPr id="28" name="그림 27" descr="앉아있는, 테이블, 물, 하얀색이(가) 표시된 사진&#10;&#10;자동 생성된 설명">
            <a:extLst>
              <a:ext uri="{FF2B5EF4-FFF2-40B4-BE49-F238E27FC236}">
                <a16:creationId xmlns:a16="http://schemas.microsoft.com/office/drawing/2014/main" xmlns="" id="{32474380-83E2-47F9-BE70-4A97A7E93F1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3007" y="2507361"/>
            <a:ext cx="9999097" cy="374228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9D11750D-27FB-452E-A863-8C4FB1334069}"/>
              </a:ext>
            </a:extLst>
          </p:cNvPr>
          <p:cNvSpPr txBox="1"/>
          <p:nvPr/>
        </p:nvSpPr>
        <p:spPr>
          <a:xfrm>
            <a:off x="3293641" y="5575583"/>
            <a:ext cx="6759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이러한 현상을 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 </a:t>
            </a:r>
            <a:r>
              <a:rPr lang="ko-KR" altLang="en-US" sz="3600" spc="-1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ㅊ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ㅅ 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라고 불러요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02CDFB60-69E6-44A4-ACC3-1A27E79A4EA7}"/>
              </a:ext>
            </a:extLst>
          </p:cNvPr>
          <p:cNvSpPr txBox="1"/>
          <p:nvPr/>
        </p:nvSpPr>
        <p:spPr>
          <a:xfrm>
            <a:off x="5961671" y="5590823"/>
            <a:ext cx="921767" cy="646331"/>
          </a:xfrm>
          <a:prstGeom prst="rect">
            <a:avLst/>
          </a:prstGeom>
          <a:solidFill>
            <a:srgbClr val="FAF1DE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00" dirty="0">
                <a:solidFill>
                  <a:srgbClr val="1EA2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</a:t>
            </a:r>
            <a:endParaRPr lang="en-US" altLang="ko-KR" sz="3600" spc="-100" dirty="0">
              <a:solidFill>
                <a:srgbClr val="1EA28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1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20BE8FD0-BD4D-4BD3-A77C-37015559A32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20000" y="79565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81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6" name="아하!.wav"/>
          </p:stSnd>
        </p:sndAc>
      </p:transition>
    </mc:Choice>
    <mc:Fallback xmlns="">
      <p:transition spd="slow">
        <p:sndAc>
          <p:stSnd>
            <p:snd r:embed="rId12" name="아하!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BFAF02C0-412E-4AD2-8D9A-F5037B94B100}"/>
              </a:ext>
            </a:extLst>
          </p:cNvPr>
          <p:cNvGrpSpPr/>
          <p:nvPr/>
        </p:nvGrpSpPr>
        <p:grpSpPr>
          <a:xfrm>
            <a:off x="768637" y="1474050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spc="-1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옵티컬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“3D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입체 손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만들었어요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:a16="http://schemas.microsoft.com/office/drawing/2014/main" xmlns="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:a16="http://schemas.microsoft.com/office/drawing/2014/main" xmlns="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8117" y="2262424"/>
            <a:ext cx="3111810" cy="4149080"/>
          </a:xfrm>
          <a:prstGeom prst="round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1453" y="2257362"/>
            <a:ext cx="3096344" cy="4128459"/>
          </a:xfrm>
          <a:prstGeom prst="round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611" y="2262424"/>
            <a:ext cx="3111810" cy="414908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6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4" name="아하!.wav"/>
          </p:stSnd>
        </p:sndAc>
      </p:transition>
    </mc:Choice>
    <mc:Fallback xmlns="">
      <p:transition spd="slow">
        <p:sndAc>
          <p:stSnd>
            <p:snd r:embed="rId12" name="아하!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생일잔치 할 때 머리에 쓰는 것은 무엇인가요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13314" name="Picture 2">
            <a:extLst>
              <a:ext uri="{FF2B5EF4-FFF2-40B4-BE49-F238E27FC236}">
                <a16:creationId xmlns:a16="http://schemas.microsoft.com/office/drawing/2014/main" xmlns="" id="{F4E2E91B-E2BD-4499-9220-828A0FB0A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7571" y="2285492"/>
            <a:ext cx="7320136" cy="411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48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click.wav"/>
          </p:stSnd>
        </p:sndAc>
      </p:transition>
    </mc:Choice>
    <mc:Fallback xmlns="">
      <p:transition spd="slow"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:a16="http://schemas.microsoft.com/office/drawing/2014/main" xmlns="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고깔고깔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대작전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바로 </a:t>
              </a:r>
              <a:r>
                <a:rPr lang="ko-KR" altLang="en-US" sz="3600" spc="-100" dirty="0">
                  <a:solidFill>
                    <a:srgbClr val="5D43A7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고깔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입니다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12" name="Picture 4">
            <a:extLst>
              <a:ext uri="{FF2B5EF4-FFF2-40B4-BE49-F238E27FC236}">
                <a16:creationId xmlns:a16="http://schemas.microsoft.com/office/drawing/2014/main" xmlns="" id="{59E2D174-A662-4906-A29D-E90B873F9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8999" y="2285492"/>
            <a:ext cx="7320136" cy="411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34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click.wav"/>
          </p:stSnd>
        </p:sndAc>
      </p:transition>
    </mc:Choice>
    <mc:Fallback xmlns="">
      <p:transition spd="slow"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1068</Words>
  <Application>Microsoft Office PowerPoint</Application>
  <PresentationFormat>와이드스크린</PresentationFormat>
  <Paragraphs>195</Paragraphs>
  <Slides>52</Slides>
  <Notes>34</Notes>
  <HiddenSlides>0</HiddenSlides>
  <MMClips>59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52</vt:i4>
      </vt:variant>
    </vt:vector>
  </HeadingPairs>
  <TitlesOfParts>
    <vt:vector size="60" baseType="lpstr">
      <vt:lpstr>Black Han Sans</vt:lpstr>
      <vt:lpstr>나눔손글씨 바른히피</vt:lpstr>
      <vt:lpstr>Arial</vt:lpstr>
      <vt:lpstr>Wingdings</vt:lpstr>
      <vt:lpstr>Tmon몬소리 Black</vt:lpstr>
      <vt:lpstr>맑은 고딕</vt:lpstr>
      <vt:lpstr>배달의민족 주아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29</cp:revision>
  <dcterms:created xsi:type="dcterms:W3CDTF">2019-12-15T11:35:01Z</dcterms:created>
  <dcterms:modified xsi:type="dcterms:W3CDTF">2020-01-23T05:41:01Z</dcterms:modified>
</cp:coreProperties>
</file>