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9999FF"/>
    <a:srgbClr val="FF7C80"/>
    <a:srgbClr val="B5A5E4"/>
    <a:srgbClr val="F3F3F3"/>
    <a:srgbClr val="FFFFCC"/>
    <a:srgbClr val="F3D1BD"/>
    <a:srgbClr val="FEEEA8"/>
    <a:srgbClr val="CDADF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8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851" y="58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2019-12-15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나의 눈 관찰하기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44225" y="1884278"/>
            <a:ext cx="6544789" cy="707886"/>
            <a:chOff x="156623" y="1935694"/>
            <a:chExt cx="6544789" cy="7078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395477" y="1935694"/>
              <a:ext cx="63059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거울을 이용하여 자신의 눈을 관찰하여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관찰한 것을 천천히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최대한 자세하게 그려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" name="그림 1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3503631-337C-4EF7-8ACB-D502040F7B46}"/>
              </a:ext>
            </a:extLst>
          </p:cNvPr>
          <p:cNvGrpSpPr/>
          <p:nvPr/>
        </p:nvGrpSpPr>
        <p:grpSpPr>
          <a:xfrm>
            <a:off x="244225" y="6278780"/>
            <a:ext cx="6544789" cy="707886"/>
            <a:chOff x="156623" y="1935694"/>
            <a:chExt cx="6544789" cy="70788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CB4E29-8181-47C4-BE43-D1CA34230EBD}"/>
                </a:ext>
              </a:extLst>
            </p:cNvPr>
            <p:cNvSpPr txBox="1"/>
            <p:nvPr/>
          </p:nvSpPr>
          <p:spPr>
            <a:xfrm>
              <a:off x="395477" y="1935694"/>
              <a:ext cx="63059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짝이 그린 그림과 자신의 그림을 비교해봅시다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짝의 눈과 나의 눈에서 </a:t>
              </a:r>
              <a:r>
                <a:rPr lang="ko-KR" altLang="en-US" sz="20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같은점과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00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다른점을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찾아 적어봅시다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24" name="그림 23" descr="방이(가) 표시된 사진&#10;&#10;자동 생성된 설명">
              <a:extLst>
                <a:ext uri="{FF2B5EF4-FFF2-40B4-BE49-F238E27FC236}">
                  <a16:creationId xmlns:a16="http://schemas.microsoft.com/office/drawing/2014/main" id="{8B15A2BC-96B6-4BA9-8A24-AC0CCFFC7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F9428C04-03A1-4565-A1F7-0EA6A1E60FC2}"/>
              </a:ext>
            </a:extLst>
          </p:cNvPr>
          <p:cNvSpPr/>
          <p:nvPr/>
        </p:nvSpPr>
        <p:spPr>
          <a:xfrm>
            <a:off x="358925" y="2680311"/>
            <a:ext cx="6140151" cy="3491889"/>
          </a:xfrm>
          <a:custGeom>
            <a:avLst/>
            <a:gdLst>
              <a:gd name="connsiteX0" fmla="*/ 0 w 6140151"/>
              <a:gd name="connsiteY0" fmla="*/ 481706 h 3491889"/>
              <a:gd name="connsiteX1" fmla="*/ 481706 w 6140151"/>
              <a:gd name="connsiteY1" fmla="*/ 0 h 3491889"/>
              <a:gd name="connsiteX2" fmla="*/ 973496 w 6140151"/>
              <a:gd name="connsiteY2" fmla="*/ 0 h 3491889"/>
              <a:gd name="connsiteX3" fmla="*/ 1724123 w 6140151"/>
              <a:gd name="connsiteY3" fmla="*/ 0 h 3491889"/>
              <a:gd name="connsiteX4" fmla="*/ 2422983 w 6140151"/>
              <a:gd name="connsiteY4" fmla="*/ 0 h 3491889"/>
              <a:gd name="connsiteX5" fmla="*/ 3173610 w 6140151"/>
              <a:gd name="connsiteY5" fmla="*/ 0 h 3491889"/>
              <a:gd name="connsiteX6" fmla="*/ 3768935 w 6140151"/>
              <a:gd name="connsiteY6" fmla="*/ 0 h 3491889"/>
              <a:gd name="connsiteX7" fmla="*/ 4364260 w 6140151"/>
              <a:gd name="connsiteY7" fmla="*/ 0 h 3491889"/>
              <a:gd name="connsiteX8" fmla="*/ 4907818 w 6140151"/>
              <a:gd name="connsiteY8" fmla="*/ 0 h 3491889"/>
              <a:gd name="connsiteX9" fmla="*/ 5658445 w 6140151"/>
              <a:gd name="connsiteY9" fmla="*/ 0 h 3491889"/>
              <a:gd name="connsiteX10" fmla="*/ 6140151 w 6140151"/>
              <a:gd name="connsiteY10" fmla="*/ 481706 h 3491889"/>
              <a:gd name="connsiteX11" fmla="*/ 6140151 w 6140151"/>
              <a:gd name="connsiteY11" fmla="*/ 1037971 h 3491889"/>
              <a:gd name="connsiteX12" fmla="*/ 6140151 w 6140151"/>
              <a:gd name="connsiteY12" fmla="*/ 1720660 h 3491889"/>
              <a:gd name="connsiteX13" fmla="*/ 6140151 w 6140151"/>
              <a:gd name="connsiteY13" fmla="*/ 2276925 h 3491889"/>
              <a:gd name="connsiteX14" fmla="*/ 6140151 w 6140151"/>
              <a:gd name="connsiteY14" fmla="*/ 3010183 h 3491889"/>
              <a:gd name="connsiteX15" fmla="*/ 5658445 w 6140151"/>
              <a:gd name="connsiteY15" fmla="*/ 3491889 h 3491889"/>
              <a:gd name="connsiteX16" fmla="*/ 5063120 w 6140151"/>
              <a:gd name="connsiteY16" fmla="*/ 3491889 h 3491889"/>
              <a:gd name="connsiteX17" fmla="*/ 4519562 w 6140151"/>
              <a:gd name="connsiteY17" fmla="*/ 3491889 h 3491889"/>
              <a:gd name="connsiteX18" fmla="*/ 3976005 w 6140151"/>
              <a:gd name="connsiteY18" fmla="*/ 3491889 h 3491889"/>
              <a:gd name="connsiteX19" fmla="*/ 3484215 w 6140151"/>
              <a:gd name="connsiteY19" fmla="*/ 3491889 h 3491889"/>
              <a:gd name="connsiteX20" fmla="*/ 2837122 w 6140151"/>
              <a:gd name="connsiteY20" fmla="*/ 3491889 h 3491889"/>
              <a:gd name="connsiteX21" fmla="*/ 2345332 w 6140151"/>
              <a:gd name="connsiteY21" fmla="*/ 3491889 h 3491889"/>
              <a:gd name="connsiteX22" fmla="*/ 1750007 w 6140151"/>
              <a:gd name="connsiteY22" fmla="*/ 3491889 h 3491889"/>
              <a:gd name="connsiteX23" fmla="*/ 1206449 w 6140151"/>
              <a:gd name="connsiteY23" fmla="*/ 3491889 h 3491889"/>
              <a:gd name="connsiteX24" fmla="*/ 481706 w 6140151"/>
              <a:gd name="connsiteY24" fmla="*/ 3491889 h 3491889"/>
              <a:gd name="connsiteX25" fmla="*/ 0 w 6140151"/>
              <a:gd name="connsiteY25" fmla="*/ 3010183 h 3491889"/>
              <a:gd name="connsiteX26" fmla="*/ 0 w 6140151"/>
              <a:gd name="connsiteY26" fmla="*/ 2453918 h 3491889"/>
              <a:gd name="connsiteX27" fmla="*/ 0 w 6140151"/>
              <a:gd name="connsiteY27" fmla="*/ 1796514 h 3491889"/>
              <a:gd name="connsiteX28" fmla="*/ 0 w 6140151"/>
              <a:gd name="connsiteY28" fmla="*/ 1214964 h 3491889"/>
              <a:gd name="connsiteX29" fmla="*/ 0 w 6140151"/>
              <a:gd name="connsiteY29" fmla="*/ 481706 h 349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40151" h="3491889" fill="none" extrusionOk="0">
                <a:moveTo>
                  <a:pt x="0" y="481706"/>
                </a:moveTo>
                <a:cubicBezTo>
                  <a:pt x="4367" y="268133"/>
                  <a:pt x="157787" y="-18675"/>
                  <a:pt x="481706" y="0"/>
                </a:cubicBezTo>
                <a:cubicBezTo>
                  <a:pt x="650392" y="5860"/>
                  <a:pt x="742187" y="-11876"/>
                  <a:pt x="973496" y="0"/>
                </a:cubicBezTo>
                <a:cubicBezTo>
                  <a:pt x="1204805" y="11876"/>
                  <a:pt x="1541415" y="27466"/>
                  <a:pt x="1724123" y="0"/>
                </a:cubicBezTo>
                <a:cubicBezTo>
                  <a:pt x="1906831" y="-27466"/>
                  <a:pt x="2173381" y="-23017"/>
                  <a:pt x="2422983" y="0"/>
                </a:cubicBezTo>
                <a:cubicBezTo>
                  <a:pt x="2672585" y="23017"/>
                  <a:pt x="2862048" y="-27209"/>
                  <a:pt x="3173610" y="0"/>
                </a:cubicBezTo>
                <a:cubicBezTo>
                  <a:pt x="3485172" y="27209"/>
                  <a:pt x="3497617" y="-22119"/>
                  <a:pt x="3768935" y="0"/>
                </a:cubicBezTo>
                <a:cubicBezTo>
                  <a:pt x="4040253" y="22119"/>
                  <a:pt x="4194671" y="17832"/>
                  <a:pt x="4364260" y="0"/>
                </a:cubicBezTo>
                <a:cubicBezTo>
                  <a:pt x="4533850" y="-17832"/>
                  <a:pt x="4779835" y="2442"/>
                  <a:pt x="4907818" y="0"/>
                </a:cubicBezTo>
                <a:cubicBezTo>
                  <a:pt x="5035801" y="-2442"/>
                  <a:pt x="5353556" y="-33562"/>
                  <a:pt x="5658445" y="0"/>
                </a:cubicBezTo>
                <a:cubicBezTo>
                  <a:pt x="5929028" y="11020"/>
                  <a:pt x="6172397" y="199149"/>
                  <a:pt x="6140151" y="481706"/>
                </a:cubicBezTo>
                <a:cubicBezTo>
                  <a:pt x="6154408" y="639952"/>
                  <a:pt x="6162939" y="830916"/>
                  <a:pt x="6140151" y="1037971"/>
                </a:cubicBezTo>
                <a:cubicBezTo>
                  <a:pt x="6117363" y="1245026"/>
                  <a:pt x="6142600" y="1559022"/>
                  <a:pt x="6140151" y="1720660"/>
                </a:cubicBezTo>
                <a:cubicBezTo>
                  <a:pt x="6137702" y="1882298"/>
                  <a:pt x="6126366" y="2157179"/>
                  <a:pt x="6140151" y="2276925"/>
                </a:cubicBezTo>
                <a:cubicBezTo>
                  <a:pt x="6153936" y="2396671"/>
                  <a:pt x="6154845" y="2839431"/>
                  <a:pt x="6140151" y="3010183"/>
                </a:cubicBezTo>
                <a:cubicBezTo>
                  <a:pt x="6166711" y="3217216"/>
                  <a:pt x="5896952" y="3488797"/>
                  <a:pt x="5658445" y="3491889"/>
                </a:cubicBezTo>
                <a:cubicBezTo>
                  <a:pt x="5474675" y="3520365"/>
                  <a:pt x="5250925" y="3515568"/>
                  <a:pt x="5063120" y="3491889"/>
                </a:cubicBezTo>
                <a:cubicBezTo>
                  <a:pt x="4875315" y="3468210"/>
                  <a:pt x="4711952" y="3467952"/>
                  <a:pt x="4519562" y="3491889"/>
                </a:cubicBezTo>
                <a:cubicBezTo>
                  <a:pt x="4327172" y="3515826"/>
                  <a:pt x="4219285" y="3518604"/>
                  <a:pt x="3976005" y="3491889"/>
                </a:cubicBezTo>
                <a:cubicBezTo>
                  <a:pt x="3732725" y="3465174"/>
                  <a:pt x="3668014" y="3475725"/>
                  <a:pt x="3484215" y="3491889"/>
                </a:cubicBezTo>
                <a:cubicBezTo>
                  <a:pt x="3300416" y="3508054"/>
                  <a:pt x="3138426" y="3521441"/>
                  <a:pt x="2837122" y="3491889"/>
                </a:cubicBezTo>
                <a:cubicBezTo>
                  <a:pt x="2535818" y="3462337"/>
                  <a:pt x="2484119" y="3484841"/>
                  <a:pt x="2345332" y="3491889"/>
                </a:cubicBezTo>
                <a:cubicBezTo>
                  <a:pt x="2206545" y="3498938"/>
                  <a:pt x="1882276" y="3502573"/>
                  <a:pt x="1750007" y="3491889"/>
                </a:cubicBezTo>
                <a:cubicBezTo>
                  <a:pt x="1617739" y="3481205"/>
                  <a:pt x="1316722" y="3509253"/>
                  <a:pt x="1206449" y="3491889"/>
                </a:cubicBezTo>
                <a:cubicBezTo>
                  <a:pt x="1096176" y="3474525"/>
                  <a:pt x="698608" y="3483680"/>
                  <a:pt x="481706" y="3491889"/>
                </a:cubicBezTo>
                <a:cubicBezTo>
                  <a:pt x="206644" y="3551538"/>
                  <a:pt x="-8019" y="3319080"/>
                  <a:pt x="0" y="3010183"/>
                </a:cubicBezTo>
                <a:cubicBezTo>
                  <a:pt x="17178" y="2851512"/>
                  <a:pt x="-5546" y="2612724"/>
                  <a:pt x="0" y="2453918"/>
                </a:cubicBezTo>
                <a:cubicBezTo>
                  <a:pt x="5546" y="2295112"/>
                  <a:pt x="-22937" y="2069077"/>
                  <a:pt x="0" y="1796514"/>
                </a:cubicBezTo>
                <a:cubicBezTo>
                  <a:pt x="22937" y="1523951"/>
                  <a:pt x="-28518" y="1369241"/>
                  <a:pt x="0" y="1214964"/>
                </a:cubicBezTo>
                <a:cubicBezTo>
                  <a:pt x="28518" y="1060687"/>
                  <a:pt x="11088" y="836635"/>
                  <a:pt x="0" y="481706"/>
                </a:cubicBezTo>
                <a:close/>
              </a:path>
              <a:path w="6140151" h="3491889" stroke="0" extrusionOk="0">
                <a:moveTo>
                  <a:pt x="0" y="481706"/>
                </a:moveTo>
                <a:cubicBezTo>
                  <a:pt x="29458" y="159643"/>
                  <a:pt x="224561" y="51742"/>
                  <a:pt x="481706" y="0"/>
                </a:cubicBezTo>
                <a:cubicBezTo>
                  <a:pt x="805927" y="-17968"/>
                  <a:pt x="949995" y="34323"/>
                  <a:pt x="1180566" y="0"/>
                </a:cubicBezTo>
                <a:cubicBezTo>
                  <a:pt x="1411137" y="-34323"/>
                  <a:pt x="1617725" y="15274"/>
                  <a:pt x="1879426" y="0"/>
                </a:cubicBezTo>
                <a:cubicBezTo>
                  <a:pt x="2141127" y="-15274"/>
                  <a:pt x="2286461" y="6436"/>
                  <a:pt x="2474751" y="0"/>
                </a:cubicBezTo>
                <a:cubicBezTo>
                  <a:pt x="2663041" y="-6436"/>
                  <a:pt x="2966296" y="11121"/>
                  <a:pt x="3173610" y="0"/>
                </a:cubicBezTo>
                <a:cubicBezTo>
                  <a:pt x="3380924" y="-11121"/>
                  <a:pt x="3600019" y="22623"/>
                  <a:pt x="3717168" y="0"/>
                </a:cubicBezTo>
                <a:cubicBezTo>
                  <a:pt x="3834317" y="-22623"/>
                  <a:pt x="4053397" y="10667"/>
                  <a:pt x="4260725" y="0"/>
                </a:cubicBezTo>
                <a:cubicBezTo>
                  <a:pt x="4468053" y="-10667"/>
                  <a:pt x="4716859" y="-312"/>
                  <a:pt x="4856050" y="0"/>
                </a:cubicBezTo>
                <a:cubicBezTo>
                  <a:pt x="4995242" y="312"/>
                  <a:pt x="5485927" y="34570"/>
                  <a:pt x="5658445" y="0"/>
                </a:cubicBezTo>
                <a:cubicBezTo>
                  <a:pt x="5907355" y="-55703"/>
                  <a:pt x="6163810" y="251274"/>
                  <a:pt x="6140151" y="481706"/>
                </a:cubicBezTo>
                <a:cubicBezTo>
                  <a:pt x="6132970" y="759669"/>
                  <a:pt x="6150906" y="871968"/>
                  <a:pt x="6140151" y="1063256"/>
                </a:cubicBezTo>
                <a:cubicBezTo>
                  <a:pt x="6129397" y="1254544"/>
                  <a:pt x="6161960" y="1402986"/>
                  <a:pt x="6140151" y="1644805"/>
                </a:cubicBezTo>
                <a:cubicBezTo>
                  <a:pt x="6118342" y="1886624"/>
                  <a:pt x="6122144" y="2096765"/>
                  <a:pt x="6140151" y="2327494"/>
                </a:cubicBezTo>
                <a:cubicBezTo>
                  <a:pt x="6158158" y="2558223"/>
                  <a:pt x="6165940" y="2718427"/>
                  <a:pt x="6140151" y="3010183"/>
                </a:cubicBezTo>
                <a:cubicBezTo>
                  <a:pt x="6135465" y="3312159"/>
                  <a:pt x="5916024" y="3445853"/>
                  <a:pt x="5658445" y="3491889"/>
                </a:cubicBezTo>
                <a:cubicBezTo>
                  <a:pt x="5548213" y="3482345"/>
                  <a:pt x="5387666" y="3484208"/>
                  <a:pt x="5166655" y="3491889"/>
                </a:cubicBezTo>
                <a:cubicBezTo>
                  <a:pt x="4945644" y="3499571"/>
                  <a:pt x="4636839" y="3464223"/>
                  <a:pt x="4416028" y="3491889"/>
                </a:cubicBezTo>
                <a:cubicBezTo>
                  <a:pt x="4195217" y="3519555"/>
                  <a:pt x="4162438" y="3497164"/>
                  <a:pt x="3924237" y="3491889"/>
                </a:cubicBezTo>
                <a:cubicBezTo>
                  <a:pt x="3686036" y="3486614"/>
                  <a:pt x="3503728" y="3465955"/>
                  <a:pt x="3173610" y="3491889"/>
                </a:cubicBezTo>
                <a:cubicBezTo>
                  <a:pt x="2843492" y="3517823"/>
                  <a:pt x="2740989" y="3485051"/>
                  <a:pt x="2422983" y="3491889"/>
                </a:cubicBezTo>
                <a:cubicBezTo>
                  <a:pt x="2104977" y="3498727"/>
                  <a:pt x="1839518" y="3479135"/>
                  <a:pt x="1672356" y="3491889"/>
                </a:cubicBezTo>
                <a:cubicBezTo>
                  <a:pt x="1505194" y="3504643"/>
                  <a:pt x="1074746" y="3434974"/>
                  <a:pt x="481706" y="3491889"/>
                </a:cubicBezTo>
                <a:cubicBezTo>
                  <a:pt x="175055" y="3518944"/>
                  <a:pt x="-9938" y="3329285"/>
                  <a:pt x="0" y="3010183"/>
                </a:cubicBezTo>
                <a:cubicBezTo>
                  <a:pt x="15323" y="2757760"/>
                  <a:pt x="-9761" y="2624141"/>
                  <a:pt x="0" y="2352779"/>
                </a:cubicBezTo>
                <a:cubicBezTo>
                  <a:pt x="9761" y="2081417"/>
                  <a:pt x="-1289" y="1862459"/>
                  <a:pt x="0" y="1695375"/>
                </a:cubicBezTo>
                <a:cubicBezTo>
                  <a:pt x="1289" y="1528291"/>
                  <a:pt x="-6200" y="880716"/>
                  <a:pt x="0" y="48170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B5A5E4"/>
            </a:solidFill>
            <a:extLst>
              <a:ext uri="{C807C97D-BFC1-408E-A445-0C87EB9F89A2}">
                <ask:lineSketchStyleProps xmlns:ask="http://schemas.microsoft.com/office/drawing/2018/sketchyshapes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3DBF7367-ED34-4349-9060-81CCACE0EDB5}"/>
              </a:ext>
            </a:extLst>
          </p:cNvPr>
          <p:cNvSpPr/>
          <p:nvPr/>
        </p:nvSpPr>
        <p:spPr>
          <a:xfrm>
            <a:off x="409975" y="7094090"/>
            <a:ext cx="2817320" cy="2607509"/>
          </a:xfrm>
          <a:custGeom>
            <a:avLst/>
            <a:gdLst>
              <a:gd name="connsiteX0" fmla="*/ 0 w 2817320"/>
              <a:gd name="connsiteY0" fmla="*/ 359706 h 2607509"/>
              <a:gd name="connsiteX1" fmla="*/ 359706 w 2817320"/>
              <a:gd name="connsiteY1" fmla="*/ 0 h 2607509"/>
              <a:gd name="connsiteX2" fmla="*/ 1059009 w 2817320"/>
              <a:gd name="connsiteY2" fmla="*/ 0 h 2607509"/>
              <a:gd name="connsiteX3" fmla="*/ 1800269 w 2817320"/>
              <a:gd name="connsiteY3" fmla="*/ 0 h 2607509"/>
              <a:gd name="connsiteX4" fmla="*/ 2457614 w 2817320"/>
              <a:gd name="connsiteY4" fmla="*/ 0 h 2607509"/>
              <a:gd name="connsiteX5" fmla="*/ 2817320 w 2817320"/>
              <a:gd name="connsiteY5" fmla="*/ 359706 h 2607509"/>
              <a:gd name="connsiteX6" fmla="*/ 2817320 w 2817320"/>
              <a:gd name="connsiteY6" fmla="*/ 1007953 h 2607509"/>
              <a:gd name="connsiteX7" fmla="*/ 2817320 w 2817320"/>
              <a:gd name="connsiteY7" fmla="*/ 1656199 h 2607509"/>
              <a:gd name="connsiteX8" fmla="*/ 2817320 w 2817320"/>
              <a:gd name="connsiteY8" fmla="*/ 2247803 h 2607509"/>
              <a:gd name="connsiteX9" fmla="*/ 2457614 w 2817320"/>
              <a:gd name="connsiteY9" fmla="*/ 2607509 h 2607509"/>
              <a:gd name="connsiteX10" fmla="*/ 1821249 w 2817320"/>
              <a:gd name="connsiteY10" fmla="*/ 2607509 h 2607509"/>
              <a:gd name="connsiteX11" fmla="*/ 1079988 w 2817320"/>
              <a:gd name="connsiteY11" fmla="*/ 2607509 h 2607509"/>
              <a:gd name="connsiteX12" fmla="*/ 359706 w 2817320"/>
              <a:gd name="connsiteY12" fmla="*/ 2607509 h 2607509"/>
              <a:gd name="connsiteX13" fmla="*/ 0 w 2817320"/>
              <a:gd name="connsiteY13" fmla="*/ 2247803 h 2607509"/>
              <a:gd name="connsiteX14" fmla="*/ 0 w 2817320"/>
              <a:gd name="connsiteY14" fmla="*/ 1637318 h 2607509"/>
              <a:gd name="connsiteX15" fmla="*/ 0 w 2817320"/>
              <a:gd name="connsiteY15" fmla="*/ 1045715 h 2607509"/>
              <a:gd name="connsiteX16" fmla="*/ 0 w 2817320"/>
              <a:gd name="connsiteY16" fmla="*/ 359706 h 26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17320" h="2607509" fill="none" extrusionOk="0">
                <a:moveTo>
                  <a:pt x="0" y="359706"/>
                </a:moveTo>
                <a:cubicBezTo>
                  <a:pt x="-7742" y="141541"/>
                  <a:pt x="120389" y="11946"/>
                  <a:pt x="359706" y="0"/>
                </a:cubicBezTo>
                <a:cubicBezTo>
                  <a:pt x="664461" y="-3416"/>
                  <a:pt x="915728" y="33739"/>
                  <a:pt x="1059009" y="0"/>
                </a:cubicBezTo>
                <a:cubicBezTo>
                  <a:pt x="1202290" y="-33739"/>
                  <a:pt x="1571333" y="-14683"/>
                  <a:pt x="1800269" y="0"/>
                </a:cubicBezTo>
                <a:cubicBezTo>
                  <a:pt x="2029205" y="14683"/>
                  <a:pt x="2175960" y="-30145"/>
                  <a:pt x="2457614" y="0"/>
                </a:cubicBezTo>
                <a:cubicBezTo>
                  <a:pt x="2633563" y="15130"/>
                  <a:pt x="2812755" y="185419"/>
                  <a:pt x="2817320" y="359706"/>
                </a:cubicBezTo>
                <a:cubicBezTo>
                  <a:pt x="2817215" y="665552"/>
                  <a:pt x="2802807" y="748463"/>
                  <a:pt x="2817320" y="1007953"/>
                </a:cubicBezTo>
                <a:cubicBezTo>
                  <a:pt x="2831833" y="1267443"/>
                  <a:pt x="2849270" y="1427943"/>
                  <a:pt x="2817320" y="1656199"/>
                </a:cubicBezTo>
                <a:cubicBezTo>
                  <a:pt x="2785370" y="1884455"/>
                  <a:pt x="2791719" y="2010923"/>
                  <a:pt x="2817320" y="2247803"/>
                </a:cubicBezTo>
                <a:cubicBezTo>
                  <a:pt x="2819134" y="2468259"/>
                  <a:pt x="2649351" y="2605275"/>
                  <a:pt x="2457614" y="2607509"/>
                </a:cubicBezTo>
                <a:cubicBezTo>
                  <a:pt x="2241059" y="2585570"/>
                  <a:pt x="1962431" y="2623008"/>
                  <a:pt x="1821249" y="2607509"/>
                </a:cubicBezTo>
                <a:cubicBezTo>
                  <a:pt x="1680067" y="2592010"/>
                  <a:pt x="1265090" y="2588891"/>
                  <a:pt x="1079988" y="2607509"/>
                </a:cubicBezTo>
                <a:cubicBezTo>
                  <a:pt x="894886" y="2626127"/>
                  <a:pt x="701834" y="2641806"/>
                  <a:pt x="359706" y="2607509"/>
                </a:cubicBezTo>
                <a:cubicBezTo>
                  <a:pt x="159268" y="2597427"/>
                  <a:pt x="9301" y="2430907"/>
                  <a:pt x="0" y="2247803"/>
                </a:cubicBezTo>
                <a:cubicBezTo>
                  <a:pt x="13924" y="2115400"/>
                  <a:pt x="-7764" y="1766628"/>
                  <a:pt x="0" y="1637318"/>
                </a:cubicBezTo>
                <a:cubicBezTo>
                  <a:pt x="7764" y="1508008"/>
                  <a:pt x="-9898" y="1176129"/>
                  <a:pt x="0" y="1045715"/>
                </a:cubicBezTo>
                <a:cubicBezTo>
                  <a:pt x="9898" y="915301"/>
                  <a:pt x="-11188" y="604874"/>
                  <a:pt x="0" y="359706"/>
                </a:cubicBezTo>
                <a:close/>
              </a:path>
              <a:path w="2817320" h="2607509" stroke="0" extrusionOk="0">
                <a:moveTo>
                  <a:pt x="0" y="359706"/>
                </a:moveTo>
                <a:cubicBezTo>
                  <a:pt x="18847" y="125202"/>
                  <a:pt x="163693" y="15398"/>
                  <a:pt x="359706" y="0"/>
                </a:cubicBezTo>
                <a:cubicBezTo>
                  <a:pt x="701331" y="-20497"/>
                  <a:pt x="908058" y="-12939"/>
                  <a:pt x="1079988" y="0"/>
                </a:cubicBezTo>
                <a:cubicBezTo>
                  <a:pt x="1251918" y="12939"/>
                  <a:pt x="1442307" y="34011"/>
                  <a:pt x="1800269" y="0"/>
                </a:cubicBezTo>
                <a:cubicBezTo>
                  <a:pt x="2158231" y="-34011"/>
                  <a:pt x="2243152" y="27830"/>
                  <a:pt x="2457614" y="0"/>
                </a:cubicBezTo>
                <a:cubicBezTo>
                  <a:pt x="2659806" y="-37424"/>
                  <a:pt x="2797687" y="197988"/>
                  <a:pt x="2817320" y="359706"/>
                </a:cubicBezTo>
                <a:cubicBezTo>
                  <a:pt x="2789310" y="545360"/>
                  <a:pt x="2826098" y="846955"/>
                  <a:pt x="2817320" y="970191"/>
                </a:cubicBezTo>
                <a:cubicBezTo>
                  <a:pt x="2808542" y="1093427"/>
                  <a:pt x="2842323" y="1287675"/>
                  <a:pt x="2817320" y="1580675"/>
                </a:cubicBezTo>
                <a:cubicBezTo>
                  <a:pt x="2792317" y="1873675"/>
                  <a:pt x="2801347" y="2112688"/>
                  <a:pt x="2817320" y="2247803"/>
                </a:cubicBezTo>
                <a:cubicBezTo>
                  <a:pt x="2804128" y="2403563"/>
                  <a:pt x="2667854" y="2624938"/>
                  <a:pt x="2457614" y="2607509"/>
                </a:cubicBezTo>
                <a:cubicBezTo>
                  <a:pt x="2148757" y="2582840"/>
                  <a:pt x="1976621" y="2629162"/>
                  <a:pt x="1800269" y="2607509"/>
                </a:cubicBezTo>
                <a:cubicBezTo>
                  <a:pt x="1623918" y="2585856"/>
                  <a:pt x="1342724" y="2591620"/>
                  <a:pt x="1142925" y="2607509"/>
                </a:cubicBezTo>
                <a:cubicBezTo>
                  <a:pt x="943126" y="2623398"/>
                  <a:pt x="614496" y="2636131"/>
                  <a:pt x="359706" y="2607509"/>
                </a:cubicBezTo>
                <a:cubicBezTo>
                  <a:pt x="191153" y="2606662"/>
                  <a:pt x="7025" y="2493185"/>
                  <a:pt x="0" y="2247803"/>
                </a:cubicBezTo>
                <a:cubicBezTo>
                  <a:pt x="17934" y="2100147"/>
                  <a:pt x="-14515" y="1894392"/>
                  <a:pt x="0" y="1637318"/>
                </a:cubicBezTo>
                <a:cubicBezTo>
                  <a:pt x="14515" y="1380244"/>
                  <a:pt x="1134" y="1190657"/>
                  <a:pt x="0" y="1064596"/>
                </a:cubicBezTo>
                <a:cubicBezTo>
                  <a:pt x="-1134" y="938535"/>
                  <a:pt x="9973" y="547143"/>
                  <a:pt x="0" y="35970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7C80"/>
            </a:solidFill>
            <a:extLst>
              <a:ext uri="{C807C97D-BFC1-408E-A445-0C87EB9F89A2}">
                <ask:lineSketchStyleProps xmlns:ask="http://schemas.microsoft.com/office/drawing/2018/sketchyshapes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EC53B7FB-5B13-4D5C-8341-722FD57FF18D}"/>
              </a:ext>
            </a:extLst>
          </p:cNvPr>
          <p:cNvSpPr/>
          <p:nvPr/>
        </p:nvSpPr>
        <p:spPr>
          <a:xfrm>
            <a:off x="3630705" y="7094090"/>
            <a:ext cx="2817320" cy="2607509"/>
          </a:xfrm>
          <a:custGeom>
            <a:avLst/>
            <a:gdLst>
              <a:gd name="connsiteX0" fmla="*/ 0 w 2817320"/>
              <a:gd name="connsiteY0" fmla="*/ 359706 h 2607509"/>
              <a:gd name="connsiteX1" fmla="*/ 359706 w 2817320"/>
              <a:gd name="connsiteY1" fmla="*/ 0 h 2607509"/>
              <a:gd name="connsiteX2" fmla="*/ 1059009 w 2817320"/>
              <a:gd name="connsiteY2" fmla="*/ 0 h 2607509"/>
              <a:gd name="connsiteX3" fmla="*/ 1800269 w 2817320"/>
              <a:gd name="connsiteY3" fmla="*/ 0 h 2607509"/>
              <a:gd name="connsiteX4" fmla="*/ 2457614 w 2817320"/>
              <a:gd name="connsiteY4" fmla="*/ 0 h 2607509"/>
              <a:gd name="connsiteX5" fmla="*/ 2817320 w 2817320"/>
              <a:gd name="connsiteY5" fmla="*/ 359706 h 2607509"/>
              <a:gd name="connsiteX6" fmla="*/ 2817320 w 2817320"/>
              <a:gd name="connsiteY6" fmla="*/ 1007953 h 2607509"/>
              <a:gd name="connsiteX7" fmla="*/ 2817320 w 2817320"/>
              <a:gd name="connsiteY7" fmla="*/ 1656199 h 2607509"/>
              <a:gd name="connsiteX8" fmla="*/ 2817320 w 2817320"/>
              <a:gd name="connsiteY8" fmla="*/ 2247803 h 2607509"/>
              <a:gd name="connsiteX9" fmla="*/ 2457614 w 2817320"/>
              <a:gd name="connsiteY9" fmla="*/ 2607509 h 2607509"/>
              <a:gd name="connsiteX10" fmla="*/ 1821249 w 2817320"/>
              <a:gd name="connsiteY10" fmla="*/ 2607509 h 2607509"/>
              <a:gd name="connsiteX11" fmla="*/ 1079988 w 2817320"/>
              <a:gd name="connsiteY11" fmla="*/ 2607509 h 2607509"/>
              <a:gd name="connsiteX12" fmla="*/ 359706 w 2817320"/>
              <a:gd name="connsiteY12" fmla="*/ 2607509 h 2607509"/>
              <a:gd name="connsiteX13" fmla="*/ 0 w 2817320"/>
              <a:gd name="connsiteY13" fmla="*/ 2247803 h 2607509"/>
              <a:gd name="connsiteX14" fmla="*/ 0 w 2817320"/>
              <a:gd name="connsiteY14" fmla="*/ 1637318 h 2607509"/>
              <a:gd name="connsiteX15" fmla="*/ 0 w 2817320"/>
              <a:gd name="connsiteY15" fmla="*/ 1045715 h 2607509"/>
              <a:gd name="connsiteX16" fmla="*/ 0 w 2817320"/>
              <a:gd name="connsiteY16" fmla="*/ 359706 h 26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17320" h="2607509" fill="none" extrusionOk="0">
                <a:moveTo>
                  <a:pt x="0" y="359706"/>
                </a:moveTo>
                <a:cubicBezTo>
                  <a:pt x="-7742" y="141541"/>
                  <a:pt x="120389" y="11946"/>
                  <a:pt x="359706" y="0"/>
                </a:cubicBezTo>
                <a:cubicBezTo>
                  <a:pt x="664461" y="-3416"/>
                  <a:pt x="915728" y="33739"/>
                  <a:pt x="1059009" y="0"/>
                </a:cubicBezTo>
                <a:cubicBezTo>
                  <a:pt x="1202290" y="-33739"/>
                  <a:pt x="1571333" y="-14683"/>
                  <a:pt x="1800269" y="0"/>
                </a:cubicBezTo>
                <a:cubicBezTo>
                  <a:pt x="2029205" y="14683"/>
                  <a:pt x="2175960" y="-30145"/>
                  <a:pt x="2457614" y="0"/>
                </a:cubicBezTo>
                <a:cubicBezTo>
                  <a:pt x="2633563" y="15130"/>
                  <a:pt x="2812755" y="185419"/>
                  <a:pt x="2817320" y="359706"/>
                </a:cubicBezTo>
                <a:cubicBezTo>
                  <a:pt x="2817215" y="665552"/>
                  <a:pt x="2802807" y="748463"/>
                  <a:pt x="2817320" y="1007953"/>
                </a:cubicBezTo>
                <a:cubicBezTo>
                  <a:pt x="2831833" y="1267443"/>
                  <a:pt x="2849270" y="1427943"/>
                  <a:pt x="2817320" y="1656199"/>
                </a:cubicBezTo>
                <a:cubicBezTo>
                  <a:pt x="2785370" y="1884455"/>
                  <a:pt x="2791719" y="2010923"/>
                  <a:pt x="2817320" y="2247803"/>
                </a:cubicBezTo>
                <a:cubicBezTo>
                  <a:pt x="2819134" y="2468259"/>
                  <a:pt x="2649351" y="2605275"/>
                  <a:pt x="2457614" y="2607509"/>
                </a:cubicBezTo>
                <a:cubicBezTo>
                  <a:pt x="2241059" y="2585570"/>
                  <a:pt x="1962431" y="2623008"/>
                  <a:pt x="1821249" y="2607509"/>
                </a:cubicBezTo>
                <a:cubicBezTo>
                  <a:pt x="1680067" y="2592010"/>
                  <a:pt x="1265090" y="2588891"/>
                  <a:pt x="1079988" y="2607509"/>
                </a:cubicBezTo>
                <a:cubicBezTo>
                  <a:pt x="894886" y="2626127"/>
                  <a:pt x="701834" y="2641806"/>
                  <a:pt x="359706" y="2607509"/>
                </a:cubicBezTo>
                <a:cubicBezTo>
                  <a:pt x="159268" y="2597427"/>
                  <a:pt x="9301" y="2430907"/>
                  <a:pt x="0" y="2247803"/>
                </a:cubicBezTo>
                <a:cubicBezTo>
                  <a:pt x="13924" y="2115400"/>
                  <a:pt x="-7764" y="1766628"/>
                  <a:pt x="0" y="1637318"/>
                </a:cubicBezTo>
                <a:cubicBezTo>
                  <a:pt x="7764" y="1508008"/>
                  <a:pt x="-9898" y="1176129"/>
                  <a:pt x="0" y="1045715"/>
                </a:cubicBezTo>
                <a:cubicBezTo>
                  <a:pt x="9898" y="915301"/>
                  <a:pt x="-11188" y="604874"/>
                  <a:pt x="0" y="359706"/>
                </a:cubicBezTo>
                <a:close/>
              </a:path>
              <a:path w="2817320" h="2607509" stroke="0" extrusionOk="0">
                <a:moveTo>
                  <a:pt x="0" y="359706"/>
                </a:moveTo>
                <a:cubicBezTo>
                  <a:pt x="18847" y="125202"/>
                  <a:pt x="163693" y="15398"/>
                  <a:pt x="359706" y="0"/>
                </a:cubicBezTo>
                <a:cubicBezTo>
                  <a:pt x="701331" y="-20497"/>
                  <a:pt x="908058" y="-12939"/>
                  <a:pt x="1079988" y="0"/>
                </a:cubicBezTo>
                <a:cubicBezTo>
                  <a:pt x="1251918" y="12939"/>
                  <a:pt x="1442307" y="34011"/>
                  <a:pt x="1800269" y="0"/>
                </a:cubicBezTo>
                <a:cubicBezTo>
                  <a:pt x="2158231" y="-34011"/>
                  <a:pt x="2243152" y="27830"/>
                  <a:pt x="2457614" y="0"/>
                </a:cubicBezTo>
                <a:cubicBezTo>
                  <a:pt x="2659806" y="-37424"/>
                  <a:pt x="2797687" y="197988"/>
                  <a:pt x="2817320" y="359706"/>
                </a:cubicBezTo>
                <a:cubicBezTo>
                  <a:pt x="2789310" y="545360"/>
                  <a:pt x="2826098" y="846955"/>
                  <a:pt x="2817320" y="970191"/>
                </a:cubicBezTo>
                <a:cubicBezTo>
                  <a:pt x="2808542" y="1093427"/>
                  <a:pt x="2842323" y="1287675"/>
                  <a:pt x="2817320" y="1580675"/>
                </a:cubicBezTo>
                <a:cubicBezTo>
                  <a:pt x="2792317" y="1873675"/>
                  <a:pt x="2801347" y="2112688"/>
                  <a:pt x="2817320" y="2247803"/>
                </a:cubicBezTo>
                <a:cubicBezTo>
                  <a:pt x="2804128" y="2403563"/>
                  <a:pt x="2667854" y="2624938"/>
                  <a:pt x="2457614" y="2607509"/>
                </a:cubicBezTo>
                <a:cubicBezTo>
                  <a:pt x="2148757" y="2582840"/>
                  <a:pt x="1976621" y="2629162"/>
                  <a:pt x="1800269" y="2607509"/>
                </a:cubicBezTo>
                <a:cubicBezTo>
                  <a:pt x="1623918" y="2585856"/>
                  <a:pt x="1342724" y="2591620"/>
                  <a:pt x="1142925" y="2607509"/>
                </a:cubicBezTo>
                <a:cubicBezTo>
                  <a:pt x="943126" y="2623398"/>
                  <a:pt x="614496" y="2636131"/>
                  <a:pt x="359706" y="2607509"/>
                </a:cubicBezTo>
                <a:cubicBezTo>
                  <a:pt x="191153" y="2606662"/>
                  <a:pt x="7025" y="2493185"/>
                  <a:pt x="0" y="2247803"/>
                </a:cubicBezTo>
                <a:cubicBezTo>
                  <a:pt x="17934" y="2100147"/>
                  <a:pt x="-14515" y="1894392"/>
                  <a:pt x="0" y="1637318"/>
                </a:cubicBezTo>
                <a:cubicBezTo>
                  <a:pt x="14515" y="1380244"/>
                  <a:pt x="1134" y="1190657"/>
                  <a:pt x="0" y="1064596"/>
                </a:cubicBezTo>
                <a:cubicBezTo>
                  <a:pt x="-1134" y="938535"/>
                  <a:pt x="9973" y="547143"/>
                  <a:pt x="0" y="35970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3399FF"/>
            </a:solidFill>
            <a:extLst>
              <a:ext uri="{C807C97D-BFC1-408E-A445-0C87EB9F89A2}">
                <ask:lineSketchStyleProps xmlns:ask="http://schemas.microsoft.com/office/drawing/2018/sketchyshapes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6C0AFB-1FFA-4289-A70B-829BC3A4B225}"/>
              </a:ext>
            </a:extLst>
          </p:cNvPr>
          <p:cNvSpPr txBox="1"/>
          <p:nvPr/>
        </p:nvSpPr>
        <p:spPr>
          <a:xfrm>
            <a:off x="1299673" y="7094090"/>
            <a:ext cx="1037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4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같은점</a:t>
            </a:r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4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E62EAB6-CD90-45E2-8F33-CDE4A8C08D0A}"/>
              </a:ext>
            </a:extLst>
          </p:cNvPr>
          <p:cNvSpPr txBox="1"/>
          <p:nvPr/>
        </p:nvSpPr>
        <p:spPr>
          <a:xfrm>
            <a:off x="4526824" y="7105665"/>
            <a:ext cx="1037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4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다른점</a:t>
            </a:r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4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2183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920</TotalTime>
  <Words>57</Words>
  <Application>Microsoft Office PowerPoint</Application>
  <PresentationFormat>A4 용지(210x297mm)</PresentationFormat>
  <Paragraphs>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나눔손글씨 바른히피</vt:lpstr>
      <vt:lpstr>나눔손글씨 장미체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38</cp:revision>
  <cp:lastPrinted>2019-10-10T02:30:53Z</cp:lastPrinted>
  <dcterms:created xsi:type="dcterms:W3CDTF">2019-10-09T10:59:40Z</dcterms:created>
  <dcterms:modified xsi:type="dcterms:W3CDTF">2019-12-15T08:32:44Z</dcterms:modified>
</cp:coreProperties>
</file>