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7"/>
  </p:notesMasterIdLst>
  <p:sldIdLst>
    <p:sldId id="524" r:id="rId2"/>
    <p:sldId id="460" r:id="rId3"/>
    <p:sldId id="461" r:id="rId4"/>
    <p:sldId id="462" r:id="rId5"/>
    <p:sldId id="463" r:id="rId6"/>
    <p:sldId id="464" r:id="rId7"/>
    <p:sldId id="465" r:id="rId8"/>
    <p:sldId id="497" r:id="rId9"/>
    <p:sldId id="498" r:id="rId10"/>
    <p:sldId id="499" r:id="rId11"/>
    <p:sldId id="500" r:id="rId12"/>
    <p:sldId id="501" r:id="rId13"/>
    <p:sldId id="502" r:id="rId14"/>
    <p:sldId id="433" r:id="rId15"/>
    <p:sldId id="272" r:id="rId16"/>
    <p:sldId id="273" r:id="rId17"/>
    <p:sldId id="275" r:id="rId18"/>
    <p:sldId id="467" r:id="rId19"/>
    <p:sldId id="296" r:id="rId20"/>
    <p:sldId id="468" r:id="rId21"/>
    <p:sldId id="503" r:id="rId22"/>
    <p:sldId id="504" r:id="rId23"/>
    <p:sldId id="276" r:id="rId24"/>
    <p:sldId id="279" r:id="rId25"/>
    <p:sldId id="505" r:id="rId26"/>
    <p:sldId id="506" r:id="rId27"/>
    <p:sldId id="507" r:id="rId28"/>
    <p:sldId id="508" r:id="rId29"/>
    <p:sldId id="509" r:id="rId30"/>
    <p:sldId id="277" r:id="rId31"/>
    <p:sldId id="510" r:id="rId32"/>
    <p:sldId id="511" r:id="rId33"/>
    <p:sldId id="512" r:id="rId34"/>
    <p:sldId id="514" r:id="rId35"/>
    <p:sldId id="513" r:id="rId36"/>
    <p:sldId id="515" r:id="rId37"/>
    <p:sldId id="516" r:id="rId38"/>
    <p:sldId id="517" r:id="rId39"/>
    <p:sldId id="518" r:id="rId40"/>
    <p:sldId id="519" r:id="rId41"/>
    <p:sldId id="520" r:id="rId42"/>
    <p:sldId id="521" r:id="rId43"/>
    <p:sldId id="281" r:id="rId44"/>
    <p:sldId id="522" r:id="rId45"/>
    <p:sldId id="282" r:id="rId46"/>
  </p:sldIdLst>
  <p:sldSz cx="12192000" cy="6858000"/>
  <p:notesSz cx="6797675" cy="9926638"/>
  <p:embeddedFontLst>
    <p:embeddedFont>
      <p:font typeface="나눔손글씨 바른히피" panose="02000503000000000000" pitchFamily="2" charset="-127"/>
      <p:regular r:id="rId48"/>
    </p:embeddedFont>
    <p:embeddedFont>
      <p:font typeface="맑은 고딕" panose="020B0503020000020004" pitchFamily="50" charset="-127"/>
      <p:regular r:id="rId49"/>
      <p:bold r:id="rId50"/>
    </p:embeddedFont>
    <p:embeddedFont>
      <p:font typeface="배달의민족 주아" panose="02020603020101020101" pitchFamily="18" charset="-127"/>
      <p:regular r:id="rId5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CDFF"/>
    <a:srgbClr val="F8B2D2"/>
    <a:srgbClr val="FFB7D4"/>
    <a:srgbClr val="FFABE3"/>
    <a:srgbClr val="FF9BF1"/>
    <a:srgbClr val="FFFFB7"/>
    <a:srgbClr val="B3FFFF"/>
    <a:srgbClr val="EFEFF5"/>
    <a:srgbClr val="8783B5"/>
    <a:srgbClr val="F3D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15" autoAdjust="0"/>
    <p:restoredTop sz="95202" autoAdjust="0"/>
  </p:normalViewPr>
  <p:slideViewPr>
    <p:cSldViewPr>
      <p:cViewPr varScale="1">
        <p:scale>
          <a:sx n="94" d="100"/>
          <a:sy n="94" d="100"/>
        </p:scale>
        <p:origin x="144" y="360"/>
      </p:cViewPr>
      <p:guideLst>
        <p:guide orient="horz" pos="2137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466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013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3282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1906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0041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973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8771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541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9285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774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미술 중 자세히 표현하기와 연계하여 활동해요</a:t>
            </a:r>
            <a:r>
              <a:rPr lang="en-US" altLang="ko-KR" dirty="0"/>
              <a:t>. </a:t>
            </a:r>
            <a:r>
              <a:rPr lang="ko-KR" altLang="en-US" dirty="0"/>
              <a:t>이때 잘 그리는 것이 목적이 아니라</a:t>
            </a:r>
            <a:r>
              <a:rPr lang="en-US" altLang="ko-KR" dirty="0"/>
              <a:t>, </a:t>
            </a:r>
            <a:r>
              <a:rPr lang="ko-KR" altLang="en-US" dirty="0"/>
              <a:t>천천히 자세히 관찰하여 있는 그대로 그리는 것이 목적입니다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다 그린 학생들은 서로가 그린 그림 혹은 상대방의 눈과 자신의 눈을 비교해서 살펴봅니다</a:t>
            </a:r>
            <a:r>
              <a:rPr lang="en-US" altLang="ko-KR" dirty="0"/>
              <a:t>. </a:t>
            </a:r>
            <a:r>
              <a:rPr lang="ko-KR" altLang="en-US" dirty="0"/>
              <a:t>같은 것이 있을 것이고 다른 것이 있을 거예요</a:t>
            </a:r>
            <a:r>
              <a:rPr lang="en-US" altLang="ko-KR" dirty="0"/>
              <a:t>. </a:t>
            </a:r>
            <a:r>
              <a:rPr lang="ko-KR" altLang="en-US" dirty="0" err="1"/>
              <a:t>같은점과</a:t>
            </a:r>
            <a:r>
              <a:rPr lang="ko-KR" altLang="en-US" dirty="0"/>
              <a:t> </a:t>
            </a:r>
            <a:r>
              <a:rPr lang="ko-KR" altLang="en-US" dirty="0" err="1"/>
              <a:t>다른점을</a:t>
            </a:r>
            <a:r>
              <a:rPr lang="ko-KR" altLang="en-US" dirty="0"/>
              <a:t> 찾아서 정리해봅니다</a:t>
            </a:r>
            <a:r>
              <a:rPr lang="en-US" altLang="ko-KR" dirty="0"/>
              <a:t>. (</a:t>
            </a:r>
            <a:r>
              <a:rPr lang="ko-KR" altLang="en-US" dirty="0" err="1"/>
              <a:t>같은점</a:t>
            </a:r>
            <a:r>
              <a:rPr lang="en-US" altLang="ko-KR" dirty="0"/>
              <a:t>-</a:t>
            </a:r>
            <a:r>
              <a:rPr lang="ko-KR" altLang="en-US" dirty="0"/>
              <a:t>눈의 구조</a:t>
            </a:r>
            <a:r>
              <a:rPr lang="en-US" altLang="ko-KR" dirty="0"/>
              <a:t>/ </a:t>
            </a:r>
            <a:r>
              <a:rPr lang="ko-KR" altLang="en-US" dirty="0" err="1"/>
              <a:t>다른점</a:t>
            </a:r>
            <a:r>
              <a:rPr lang="en-US" altLang="ko-KR" dirty="0"/>
              <a:t>-</a:t>
            </a:r>
            <a:r>
              <a:rPr lang="ko-KR" altLang="en-US" dirty="0"/>
              <a:t>눈동자의 색깔</a:t>
            </a:r>
            <a:r>
              <a:rPr lang="en-US" altLang="ko-KR" dirty="0"/>
              <a:t>, </a:t>
            </a:r>
            <a:r>
              <a:rPr lang="ko-KR" altLang="en-US" dirty="0"/>
              <a:t>눈의 크기</a:t>
            </a:r>
            <a:r>
              <a:rPr lang="en-US" altLang="ko-KR" dirty="0"/>
              <a:t>, </a:t>
            </a:r>
            <a:r>
              <a:rPr lang="ko-KR" altLang="en-US" dirty="0" err="1"/>
              <a:t>쌍커풀의</a:t>
            </a:r>
            <a:r>
              <a:rPr lang="ko-KR" altLang="en-US" dirty="0"/>
              <a:t> 유무 등</a:t>
            </a:r>
            <a:r>
              <a:rPr lang="en-US" altLang="ko-KR" dirty="0"/>
              <a:t>) </a:t>
            </a:r>
          </a:p>
          <a:p>
            <a:endParaRPr lang="en-US" altLang="ko-KR" dirty="0"/>
          </a:p>
          <a:p>
            <a:r>
              <a:rPr lang="ko-KR" altLang="en-US" dirty="0"/>
              <a:t>이 때 공통점은 눈으로 볼 수 있게 도와주는</a:t>
            </a:r>
            <a:r>
              <a:rPr lang="en-US" altLang="ko-KR" baseline="0" dirty="0"/>
              <a:t> ‘</a:t>
            </a:r>
            <a:r>
              <a:rPr lang="ko-KR" altLang="en-US" baseline="0" dirty="0"/>
              <a:t>시각기관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역할을 하는 것들임을 알려주며 자연스럽게 </a:t>
            </a:r>
            <a:r>
              <a:rPr lang="en-US" altLang="ko-KR" baseline="0" dirty="0"/>
              <a:t>‘</a:t>
            </a:r>
            <a:r>
              <a:rPr lang="ko-KR" altLang="en-US" baseline="0" dirty="0"/>
              <a:t>눈의 구조와 기능</a:t>
            </a:r>
            <a:r>
              <a:rPr lang="en-US" altLang="ko-KR" baseline="0" dirty="0"/>
              <a:t>’</a:t>
            </a:r>
            <a:r>
              <a:rPr lang="ko-KR" altLang="en-US" baseline="0" dirty="0"/>
              <a:t>으로 넘어가도록 합니다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9247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길벗어린이 출판사의 </a:t>
            </a:r>
            <a:r>
              <a:rPr lang="en-US" altLang="ko-KR" dirty="0"/>
              <a:t>&lt;</a:t>
            </a:r>
            <a:r>
              <a:rPr lang="ko-KR" altLang="en-US" dirty="0"/>
              <a:t>나는 본다</a:t>
            </a:r>
            <a:r>
              <a:rPr lang="en-US" altLang="ko-KR" dirty="0"/>
              <a:t>&gt; </a:t>
            </a:r>
            <a:r>
              <a:rPr lang="ko-KR" altLang="en-US" dirty="0"/>
              <a:t>그림책 속 </a:t>
            </a:r>
            <a:r>
              <a:rPr lang="ko-KR" altLang="en-US" dirty="0" err="1"/>
              <a:t>눈그림</a:t>
            </a:r>
            <a:r>
              <a:rPr lang="ko-KR" altLang="en-US" dirty="0"/>
              <a:t> 활용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506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59992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길벗어린이 출판사의 </a:t>
            </a:r>
            <a:r>
              <a:rPr lang="en-US" altLang="ko-KR" dirty="0"/>
              <a:t>&lt;</a:t>
            </a:r>
            <a:r>
              <a:rPr lang="ko-KR" altLang="en-US" dirty="0"/>
              <a:t>나는 본다</a:t>
            </a:r>
            <a:r>
              <a:rPr lang="en-US" altLang="ko-KR" dirty="0"/>
              <a:t>&gt; </a:t>
            </a:r>
            <a:r>
              <a:rPr lang="ko-KR" altLang="en-US" dirty="0"/>
              <a:t>그림책 속 </a:t>
            </a:r>
            <a:r>
              <a:rPr lang="ko-KR" altLang="en-US" dirty="0" err="1"/>
              <a:t>눈그림</a:t>
            </a:r>
            <a:r>
              <a:rPr lang="ko-KR" altLang="en-US" dirty="0"/>
              <a:t> 활용</a:t>
            </a:r>
          </a:p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276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1922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073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64054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3398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0894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옆에서 본 눈은 실제로 관찰하기 힘들기에 그림책의 그림으로만 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우리의 눈이 동그란 구 형태임을 알려주고</a:t>
            </a:r>
            <a:r>
              <a:rPr lang="en-US" altLang="ko-KR" dirty="0"/>
              <a:t>, </a:t>
            </a:r>
            <a:r>
              <a:rPr lang="ko-KR" altLang="en-US" dirty="0"/>
              <a:t>그 안으로 빛이 들어와 이미지를 만든다는 사실을 알려줍니다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그래서 빛이 없는 어둠 속에서나</a:t>
            </a:r>
            <a:r>
              <a:rPr lang="en-US" altLang="ko-KR" dirty="0"/>
              <a:t>, </a:t>
            </a:r>
            <a:r>
              <a:rPr lang="ko-KR" altLang="en-US" dirty="0"/>
              <a:t>눈을 감았을 때는 아무것도 보이지 않는다는 것을 알려줍니다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ko-KR" altLang="en-US" dirty="0"/>
              <a:t>눈의 기능</a:t>
            </a:r>
            <a:r>
              <a:rPr lang="en-US" altLang="ko-KR" dirty="0"/>
              <a:t>, </a:t>
            </a:r>
            <a:r>
              <a:rPr lang="ko-KR" altLang="en-US" dirty="0"/>
              <a:t>즉 시각의 기능은 정보의 수집 </a:t>
            </a:r>
            <a:r>
              <a:rPr lang="en-US" altLang="ko-KR" dirty="0"/>
              <a:t>– </a:t>
            </a:r>
            <a:r>
              <a:rPr lang="ko-KR" altLang="en-US" dirty="0"/>
              <a:t>보이는 것을 통해 많은 것을 알게 됩니다</a:t>
            </a:r>
            <a:r>
              <a:rPr lang="en-US" altLang="ko-KR" dirty="0"/>
              <a:t>. </a:t>
            </a:r>
            <a:r>
              <a:rPr lang="ko-KR" altLang="en-US" dirty="0"/>
              <a:t>사물의 크기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빛깔</a:t>
            </a:r>
            <a:r>
              <a:rPr lang="en-US" altLang="ko-KR" dirty="0"/>
              <a:t>, </a:t>
            </a:r>
            <a:r>
              <a:rPr lang="ko-KR" altLang="en-US" dirty="0"/>
              <a:t>멀고 가까운 정도를 인지할 수 있으며</a:t>
            </a:r>
            <a:r>
              <a:rPr lang="en-US" altLang="ko-KR" dirty="0"/>
              <a:t>, </a:t>
            </a:r>
            <a:r>
              <a:rPr lang="ko-KR" altLang="en-US" dirty="0"/>
              <a:t>이를 통해 위험한지 안전한지</a:t>
            </a:r>
            <a:r>
              <a:rPr lang="en-US" altLang="ko-KR" baseline="0" dirty="0"/>
              <a:t> </a:t>
            </a:r>
            <a:r>
              <a:rPr lang="ko-KR" altLang="en-US" baseline="0" dirty="0"/>
              <a:t>등을 파악할 수도 있습니다</a:t>
            </a:r>
            <a:r>
              <a:rPr lang="en-US" altLang="ko-KR" baseline="0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8190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길벗어린이 출판사의 </a:t>
            </a:r>
            <a:r>
              <a:rPr lang="en-US" altLang="ko-KR" dirty="0"/>
              <a:t>&lt;</a:t>
            </a:r>
            <a:r>
              <a:rPr lang="ko-KR" altLang="en-US" dirty="0"/>
              <a:t>나는 본다</a:t>
            </a:r>
            <a:r>
              <a:rPr lang="en-US" altLang="ko-KR" dirty="0"/>
              <a:t>&gt; </a:t>
            </a:r>
            <a:r>
              <a:rPr lang="ko-KR" altLang="en-US" dirty="0"/>
              <a:t>그림책 속 </a:t>
            </a:r>
            <a:r>
              <a:rPr lang="ko-KR" altLang="en-US" dirty="0" err="1"/>
              <a:t>눈그림</a:t>
            </a:r>
            <a:r>
              <a:rPr lang="ko-KR" altLang="en-US" dirty="0"/>
              <a:t> 활용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9104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292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길벗어린이 출판사의 </a:t>
            </a:r>
            <a:r>
              <a:rPr lang="en-US" altLang="ko-KR" dirty="0"/>
              <a:t>&lt;</a:t>
            </a:r>
            <a:r>
              <a:rPr lang="ko-KR" altLang="en-US" dirty="0"/>
              <a:t>나는 본다</a:t>
            </a:r>
            <a:r>
              <a:rPr lang="en-US" altLang="ko-KR" dirty="0"/>
              <a:t>&gt; </a:t>
            </a:r>
            <a:r>
              <a:rPr lang="ko-KR" altLang="en-US" dirty="0"/>
              <a:t>그림책 속 </a:t>
            </a:r>
            <a:r>
              <a:rPr lang="ko-KR" altLang="en-US" dirty="0" err="1"/>
              <a:t>눈그림</a:t>
            </a:r>
            <a:r>
              <a:rPr lang="ko-KR" altLang="en-US" dirty="0"/>
              <a:t> 활용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49725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길벗어린이 출판사의 </a:t>
            </a:r>
            <a:r>
              <a:rPr lang="en-US" altLang="ko-KR" dirty="0"/>
              <a:t>&lt;</a:t>
            </a:r>
            <a:r>
              <a:rPr lang="ko-KR" altLang="en-US" dirty="0"/>
              <a:t>나는 본다</a:t>
            </a:r>
            <a:r>
              <a:rPr lang="en-US" altLang="ko-KR" dirty="0"/>
              <a:t>&gt; </a:t>
            </a:r>
            <a:r>
              <a:rPr lang="ko-KR" altLang="en-US" dirty="0"/>
              <a:t>그림책 속 </a:t>
            </a:r>
            <a:r>
              <a:rPr lang="ko-KR" altLang="en-US" dirty="0" err="1"/>
              <a:t>눈그림</a:t>
            </a:r>
            <a:r>
              <a:rPr lang="ko-KR" altLang="en-US" dirty="0"/>
              <a:t> 활용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6407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593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714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503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4665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 err="1"/>
              <a:t>아키에이지</a:t>
            </a:r>
            <a:r>
              <a:rPr lang="en-US" altLang="ko-KR" dirty="0"/>
              <a:t>, </a:t>
            </a:r>
            <a:r>
              <a:rPr lang="en-US" altLang="ko-KR" dirty="0">
                <a:hlinkClick r:id="rId3"/>
              </a:rPr>
              <a:t>https://archeage.xlgames.com/wikis/%EC%99%84%EA%B3%B5%20%EB%8F%84%EB%A9%B4:%20%EB%8B%AC%EC%BD%A4%ED%95%9C%20%EC%9C%A0%ED%98%B9%EC%9D%98%20%EA%B3%BC%EC%9E%90%EC%A7%91?fromLink=%EC%99%84%EA%B3%B5%EB%8F%84%EB%A9%B4:%20%EB%8B%AC%EC%BD%A4%ED%95%9C%20%EC%9C%A0%ED%98%B9%EC%9D%98%20%EA%B3%BC%EC%9E%90%EC%A7%91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737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5.m4a"/><Relationship Id="rId7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audio" Target="../media/media5.m4a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16.jpeg"/><Relationship Id="rId3" Type="http://schemas.microsoft.com/office/2007/relationships/media" Target="../media/media6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6" Type="http://schemas.openxmlformats.org/officeDocument/2006/relationships/image" Target="../media/image19.png"/><Relationship Id="rId1" Type="http://schemas.microsoft.com/office/2007/relationships/media" Target="../media/media1.m4a"/><Relationship Id="rId6" Type="http://schemas.openxmlformats.org/officeDocument/2006/relationships/audio" Target="../media/media7.m4a"/><Relationship Id="rId11" Type="http://schemas.microsoft.com/office/2007/relationships/hdphoto" Target="../media/hdphoto1.wdp"/><Relationship Id="rId5" Type="http://schemas.microsoft.com/office/2007/relationships/media" Target="../media/media7.m4a"/><Relationship Id="rId1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audio" Target="../media/media6.m4a"/><Relationship Id="rId9" Type="http://schemas.openxmlformats.org/officeDocument/2006/relationships/image" Target="../media/image10.png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2.png"/><Relationship Id="rId3" Type="http://schemas.microsoft.com/office/2007/relationships/media" Target="../media/media6.m4a"/><Relationship Id="rId7" Type="http://schemas.openxmlformats.org/officeDocument/2006/relationships/slideLayout" Target="../slideLayouts/slideLayout2.xml"/><Relationship Id="rId12" Type="http://schemas.microsoft.com/office/2007/relationships/hdphoto" Target="../media/hdphoto1.wdp"/><Relationship Id="rId2" Type="http://schemas.openxmlformats.org/officeDocument/2006/relationships/audio" Target="../media/media1.m4a"/><Relationship Id="rId16" Type="http://schemas.openxmlformats.org/officeDocument/2006/relationships/image" Target="../media/image19.png"/><Relationship Id="rId1" Type="http://schemas.microsoft.com/office/2007/relationships/media" Target="../media/media1.m4a"/><Relationship Id="rId6" Type="http://schemas.openxmlformats.org/officeDocument/2006/relationships/audio" Target="../media/media7.m4a"/><Relationship Id="rId11" Type="http://schemas.openxmlformats.org/officeDocument/2006/relationships/image" Target="../media/image11.png"/><Relationship Id="rId5" Type="http://schemas.microsoft.com/office/2007/relationships/media" Target="../media/media7.m4a"/><Relationship Id="rId15" Type="http://schemas.openxmlformats.org/officeDocument/2006/relationships/image" Target="../media/image18.png"/><Relationship Id="rId10" Type="http://schemas.openxmlformats.org/officeDocument/2006/relationships/image" Target="../media/image10.png"/><Relationship Id="rId4" Type="http://schemas.openxmlformats.org/officeDocument/2006/relationships/audio" Target="../media/media6.m4a"/><Relationship Id="rId9" Type="http://schemas.openxmlformats.org/officeDocument/2006/relationships/image" Target="../media/image20.pn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21.png"/><Relationship Id="rId3" Type="http://schemas.microsoft.com/office/2007/relationships/media" Target="../media/media4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8.m4a"/><Relationship Id="rId11" Type="http://schemas.microsoft.com/office/2007/relationships/hdphoto" Target="../media/hdphoto1.wdp"/><Relationship Id="rId5" Type="http://schemas.microsoft.com/office/2007/relationships/media" Target="../media/media8.m4a"/><Relationship Id="rId10" Type="http://schemas.openxmlformats.org/officeDocument/2006/relationships/image" Target="../media/image11.png"/><Relationship Id="rId4" Type="http://schemas.openxmlformats.org/officeDocument/2006/relationships/audio" Target="../media/media4.m4a"/><Relationship Id="rId9" Type="http://schemas.openxmlformats.org/officeDocument/2006/relationships/image" Target="../media/image10.png"/><Relationship Id="rId1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3.png"/><Relationship Id="rId11" Type="http://schemas.openxmlformats.org/officeDocument/2006/relationships/audio" Target="../media/audio2.wav"/><Relationship Id="rId5" Type="http://schemas.openxmlformats.org/officeDocument/2006/relationships/audio" Target="../media/audio2.wav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7.xml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7.png"/><Relationship Id="rId11" Type="http://schemas.openxmlformats.org/officeDocument/2006/relationships/image" Target="../media/image10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5.wav"/><Relationship Id="rId7" Type="http://schemas.openxmlformats.org/officeDocument/2006/relationships/image" Target="../media/image34.png"/><Relationship Id="rId12" Type="http://schemas.openxmlformats.org/officeDocument/2006/relationships/audio" Target="../media/audio5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6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7.m4a"/><Relationship Id="rId7" Type="http://schemas.openxmlformats.org/officeDocument/2006/relationships/image" Target="../media/image16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../media/media7.m4a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media" Target="../media/media8.m4a"/><Relationship Id="rId7" Type="http://schemas.openxmlformats.org/officeDocument/2006/relationships/image" Target="../media/image37.png"/><Relationship Id="rId12" Type="http://schemas.openxmlformats.org/officeDocument/2006/relationships/image" Target="../media/image45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4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3.png"/><Relationship Id="rId4" Type="http://schemas.openxmlformats.org/officeDocument/2006/relationships/audio" Target="../media/media8.m4a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5.wav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0.png"/><Relationship Id="rId5" Type="http://schemas.openxmlformats.org/officeDocument/2006/relationships/image" Target="../media/image46.png"/><Relationship Id="rId4" Type="http://schemas.openxmlformats.org/officeDocument/2006/relationships/audio" Target="../media/audio5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13" Type="http://schemas.openxmlformats.org/officeDocument/2006/relationships/image" Target="../media/image48.png"/><Relationship Id="rId3" Type="http://schemas.microsoft.com/office/2007/relationships/media" Target="../media/media4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6.m4a"/><Relationship Id="rId11" Type="http://schemas.openxmlformats.org/officeDocument/2006/relationships/image" Target="../media/image10.png"/><Relationship Id="rId5" Type="http://schemas.microsoft.com/office/2007/relationships/media" Target="../media/media6.m4a"/><Relationship Id="rId10" Type="http://schemas.openxmlformats.org/officeDocument/2006/relationships/image" Target="../media/image38.png"/><Relationship Id="rId4" Type="http://schemas.openxmlformats.org/officeDocument/2006/relationships/audio" Target="../media/media4.m4a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microsoft.com/office/2007/relationships/hdphoto" Target="../media/hdphoto5.wdp"/><Relationship Id="rId4" Type="http://schemas.openxmlformats.org/officeDocument/2006/relationships/image" Target="../media/image50.png"/><Relationship Id="rId9" Type="http://schemas.openxmlformats.org/officeDocument/2006/relationships/audio" Target="../media/audio5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61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3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6.png"/><Relationship Id="rId10" Type="http://schemas.microsoft.com/office/2007/relationships/hdphoto" Target="../media/hdphoto6.wdp"/><Relationship Id="rId4" Type="http://schemas.openxmlformats.org/officeDocument/2006/relationships/image" Target="../media/image54.png"/><Relationship Id="rId9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5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10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microsoft.com/office/2007/relationships/hdphoto" Target="../media/hdphoto7.wdp"/><Relationship Id="rId4" Type="http://schemas.openxmlformats.org/officeDocument/2006/relationships/image" Target="../media/image67.png"/><Relationship Id="rId9" Type="http://schemas.openxmlformats.org/officeDocument/2006/relationships/audio" Target="../media/audio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4.png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4.m4a"/><Relationship Id="rId7" Type="http://schemas.openxmlformats.org/officeDocument/2006/relationships/image" Target="../media/image71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6.png"/><Relationship Id="rId4" Type="http://schemas.openxmlformats.org/officeDocument/2006/relationships/audio" Target="../media/media4.m4a"/><Relationship Id="rId9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microsoft.com/office/2007/relationships/media" Target="../media/media4.m4a"/><Relationship Id="rId7" Type="http://schemas.openxmlformats.org/officeDocument/2006/relationships/image" Target="../media/image71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Relationship Id="rId9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microsoft.com/office/2007/relationships/media" Target="../media/media4.m4a"/><Relationship Id="rId7" Type="http://schemas.openxmlformats.org/officeDocument/2006/relationships/image" Target="../media/image71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Relationship Id="rId9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microsoft.com/office/2007/relationships/media" Target="../media/media4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9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media12.m4a"/><Relationship Id="rId11" Type="http://schemas.openxmlformats.org/officeDocument/2006/relationships/image" Target="../media/image78.png"/><Relationship Id="rId5" Type="http://schemas.microsoft.com/office/2007/relationships/media" Target="../media/media12.m4a"/><Relationship Id="rId10" Type="http://schemas.openxmlformats.org/officeDocument/2006/relationships/image" Target="../media/image10.png"/><Relationship Id="rId4" Type="http://schemas.openxmlformats.org/officeDocument/2006/relationships/audio" Target="../media/media4.m4a"/><Relationship Id="rId9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0.png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2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2.png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2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4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81.png"/><Relationship Id="rId5" Type="http://schemas.openxmlformats.org/officeDocument/2006/relationships/image" Target="../media/image71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9.xml"/><Relationship Id="rId9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0.png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31.xml"/><Relationship Id="rId9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0.png"/><Relationship Id="rId12" Type="http://schemas.openxmlformats.org/officeDocument/2006/relationships/audio" Target="../media/audio6.wav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9.png"/><Relationship Id="rId11" Type="http://schemas.openxmlformats.org/officeDocument/2006/relationships/image" Target="../media/image10.png"/><Relationship Id="rId5" Type="http://schemas.openxmlformats.org/officeDocument/2006/relationships/audio" Target="../media/audio6.wav"/><Relationship Id="rId10" Type="http://schemas.openxmlformats.org/officeDocument/2006/relationships/image" Target="../media/image91.png"/><Relationship Id="rId4" Type="http://schemas.openxmlformats.org/officeDocument/2006/relationships/notesSlide" Target="../notesSlides/notesSlide32.xml"/><Relationship Id="rId9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9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0.png"/><Relationship Id="rId12" Type="http://schemas.openxmlformats.org/officeDocument/2006/relationships/image" Target="../media/image4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9.png"/><Relationship Id="rId11" Type="http://schemas.openxmlformats.org/officeDocument/2006/relationships/image" Target="../media/image44.png"/><Relationship Id="rId5" Type="http://schemas.openxmlformats.org/officeDocument/2006/relationships/audio" Target="../media/audio6.wav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33.xml"/><Relationship Id="rId9" Type="http://schemas.openxmlformats.org/officeDocument/2006/relationships/image" Target="../media/image72.png"/><Relationship Id="rId14" Type="http://schemas.openxmlformats.org/officeDocument/2006/relationships/audio" Target="../media/audio6.wav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6.png"/><Relationship Id="rId12" Type="http://schemas.openxmlformats.org/officeDocument/2006/relationships/image" Target="../media/image99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95.png"/><Relationship Id="rId11" Type="http://schemas.openxmlformats.org/officeDocument/2006/relationships/image" Target="../media/image10.png"/><Relationship Id="rId5" Type="http://schemas.openxmlformats.org/officeDocument/2006/relationships/image" Target="../media/image94.png"/><Relationship Id="rId10" Type="http://schemas.openxmlformats.org/officeDocument/2006/relationships/image" Target="../media/image98.png"/><Relationship Id="rId4" Type="http://schemas.openxmlformats.org/officeDocument/2006/relationships/image" Target="../media/image93.png"/><Relationship Id="rId9" Type="http://schemas.openxmlformats.org/officeDocument/2006/relationships/image" Target="../media/image9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3.jpeg"/><Relationship Id="rId3" Type="http://schemas.microsoft.com/office/2007/relationships/media" Target="../media/media2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hdphoto" Target="../media/hdphoto1.wdp"/><Relationship Id="rId5" Type="http://schemas.microsoft.com/office/2007/relationships/media" Target="../media/media3.m4a"/><Relationship Id="rId10" Type="http://schemas.openxmlformats.org/officeDocument/2006/relationships/image" Target="../media/image11.png"/><Relationship Id="rId4" Type="http://schemas.openxmlformats.org/officeDocument/2006/relationships/audio" Target="../media/media2.m4a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4.wav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F5">
            <a:alpha val="9882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4239560" y="6481845"/>
            <a:ext cx="3835971" cy="380157"/>
            <a:chOff x="3213342" y="6072247"/>
            <a:chExt cx="5953416" cy="590003"/>
          </a:xfrm>
        </p:grpSpPr>
        <p:pic>
          <p:nvPicPr>
            <p:cNvPr id="5" name="그림 4" descr="그리기이(가) 표시된 사진&#10;&#10;자동 생성된 설명">
              <a:extLst>
                <a:ext uri="{FF2B5EF4-FFF2-40B4-BE49-F238E27FC236}">
                  <a16:creationId xmlns:a16="http://schemas.microsoft.com/office/drawing/2014/main" xmlns="" id="{B2ED3916-8B56-4D38-BBF7-ED40F3AA2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3342" y="6072247"/>
              <a:ext cx="2772551" cy="590003"/>
            </a:xfrm>
            <a:prstGeom prst="rect">
              <a:avLst/>
            </a:prstGeom>
          </p:spPr>
        </p:pic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82742160-95CC-4E23-969A-7A9382545049}"/>
                </a:ext>
              </a:extLst>
            </p:cNvPr>
            <p:cNvGrpSpPr/>
            <p:nvPr/>
          </p:nvGrpSpPr>
          <p:grpSpPr>
            <a:xfrm>
              <a:off x="6194417" y="6129059"/>
              <a:ext cx="2972341" cy="507339"/>
              <a:chOff x="6206109" y="6099198"/>
              <a:chExt cx="2972341" cy="507339"/>
            </a:xfrm>
          </p:grpSpPr>
          <p:pic>
            <p:nvPicPr>
              <p:cNvPr id="7" name="그림 6">
                <a:extLst>
                  <a:ext uri="{FF2B5EF4-FFF2-40B4-BE49-F238E27FC236}">
                    <a16:creationId xmlns:a16="http://schemas.microsoft.com/office/drawing/2014/main" xmlns="" id="{11FA77E5-DEFA-45EF-BC6E-4991C44B5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64670" y="6127958"/>
                <a:ext cx="2613780" cy="478579"/>
              </a:xfrm>
              <a:prstGeom prst="rect">
                <a:avLst/>
              </a:prstGeom>
            </p:spPr>
          </p:pic>
          <p:pic>
            <p:nvPicPr>
              <p:cNvPr id="8" name="그림 7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EA863B5B-2BDE-4B9B-BE65-7CC0820364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6109" y="6099198"/>
                <a:ext cx="510194" cy="422047"/>
              </a:xfrm>
              <a:prstGeom prst="rect">
                <a:avLst/>
              </a:prstGeom>
            </p:spPr>
          </p:pic>
        </p:grpSp>
      </p:grpSp>
      <p:pic>
        <p:nvPicPr>
          <p:cNvPr id="9" name="그림 8" descr="텍스트, 지도이(가) 표시된 사진&#10;&#10;자동 생성된 설명">
            <a:extLst>
              <a:ext uri="{FF2B5EF4-FFF2-40B4-BE49-F238E27FC236}">
                <a16:creationId xmlns:a16="http://schemas.microsoft.com/office/drawing/2014/main" xmlns="" id="{CC45D9E6-7152-4134-97D1-00116FA2AC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05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퀴즈를 맞혀 보세요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7869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선생님의 설명을 듣고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“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이것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은 무엇인지 맞혀 보세요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807B20DC-669E-4E31-9DB0-6B168DB3788D}"/>
              </a:ext>
            </a:extLst>
          </p:cNvPr>
          <p:cNvGrpSpPr/>
          <p:nvPr/>
        </p:nvGrpSpPr>
        <p:grpSpPr>
          <a:xfrm>
            <a:off x="3368821" y="2366234"/>
            <a:ext cx="7047659" cy="4090768"/>
            <a:chOff x="3368821" y="2319934"/>
            <a:chExt cx="7047659" cy="4090768"/>
          </a:xfrm>
        </p:grpSpPr>
        <p:pic>
          <p:nvPicPr>
            <p:cNvPr id="29" name="그림 28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65DF8B6A-73FC-4C25-946F-F7E1C933E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8821" y="2319934"/>
              <a:ext cx="5454358" cy="409076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499E914-DB4E-4E59-8B57-215B7A1604BC}"/>
                </a:ext>
              </a:extLst>
            </p:cNvPr>
            <p:cNvSpPr txBox="1"/>
            <p:nvPr/>
          </p:nvSpPr>
          <p:spPr>
            <a:xfrm>
              <a:off x="3647728" y="2684679"/>
              <a:ext cx="6768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이것은 음식을 먹을 때 필요해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8CF5694-E6D3-4777-A83E-232373D134D7}"/>
              </a:ext>
            </a:extLst>
          </p:cNvPr>
          <p:cNvSpPr txBox="1"/>
          <p:nvPr/>
        </p:nvSpPr>
        <p:spPr>
          <a:xfrm>
            <a:off x="3636153" y="3381722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책을 읽을 때나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공놀이를 할 때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횡단보도를 건널 때도 필요해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8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F0DF6B5-1000-4B64-9090-F1413E851DF6}"/>
              </a:ext>
            </a:extLst>
          </p:cNvPr>
          <p:cNvSpPr txBox="1"/>
          <p:nvPr/>
        </p:nvSpPr>
        <p:spPr>
          <a:xfrm>
            <a:off x="3636153" y="4367815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작기도 하고 크기도 하고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endParaRPr lang="en-US" altLang="ko-KR" sz="28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색깔이 다르기도 하지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9AAD731-0359-4A9F-983C-0DBFF03DA096}"/>
              </a:ext>
            </a:extLst>
          </p:cNvPr>
          <p:cNvSpPr txBox="1"/>
          <p:nvPr/>
        </p:nvSpPr>
        <p:spPr>
          <a:xfrm>
            <a:off x="3664239" y="5290965"/>
            <a:ext cx="4539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바로 </a:t>
            </a:r>
            <a:r>
              <a:rPr lang="ko-KR" alt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바로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</a:t>
            </a:r>
            <a:r>
              <a:rPr lang="en-US" altLang="ko-KR" sz="48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en-US" altLang="ko-KR" sz="3600" dirty="0">
              <a:solidFill>
                <a:srgbClr val="5D43A7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6" name="7. 매직 차임 WAV">
            <a:hlinkClick r:id="" action="ppaction://media"/>
            <a:extLst>
              <a:ext uri="{FF2B5EF4-FFF2-40B4-BE49-F238E27FC236}">
                <a16:creationId xmlns:a16="http://schemas.microsoft.com/office/drawing/2014/main" xmlns="" id="{3529ED5A-9C5E-46F1-8C25-22927223F83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21050" y="74882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4.44444E-6 L 1.25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7" grpId="0"/>
      <p:bldP spid="3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7869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앞표지와 제목을 보고 떠오르는 것들을 이야기 해봅시다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026" name="Picture 2" descr="깜빡 깜빡 뭐가 보여?">
            <a:extLst>
              <a:ext uri="{FF2B5EF4-FFF2-40B4-BE49-F238E27FC236}">
                <a16:creationId xmlns:a16="http://schemas.microsoft.com/office/drawing/2014/main" xmlns="" id="{9CF303D1-719C-4420-ACAC-8C37041633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07121" y="2314380"/>
            <a:ext cx="3600400" cy="418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F8DF8411-CFEA-4C6B-B915-B6997F8F9BCC}"/>
              </a:ext>
            </a:extLst>
          </p:cNvPr>
          <p:cNvGrpSpPr/>
          <p:nvPr/>
        </p:nvGrpSpPr>
        <p:grpSpPr>
          <a:xfrm>
            <a:off x="5241305" y="2303000"/>
            <a:ext cx="6023992" cy="1313203"/>
            <a:chOff x="5373385" y="2404600"/>
            <a:chExt cx="6023992" cy="1313203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xmlns="" id="{65E2A4FA-CE45-420F-A2F8-95460345F676}"/>
                </a:ext>
              </a:extLst>
            </p:cNvPr>
            <p:cNvGrpSpPr/>
            <p:nvPr/>
          </p:nvGrpSpPr>
          <p:grpSpPr>
            <a:xfrm>
              <a:off x="5373385" y="2404600"/>
              <a:ext cx="6023992" cy="1313203"/>
              <a:chOff x="6168008" y="3104392"/>
              <a:chExt cx="6023992" cy="1313203"/>
            </a:xfrm>
          </p:grpSpPr>
          <p:grpSp>
            <p:nvGrpSpPr>
              <p:cNvPr id="16" name="그룹 15">
                <a:extLst>
                  <a:ext uri="{FF2B5EF4-FFF2-40B4-BE49-F238E27FC236}">
                    <a16:creationId xmlns:a16="http://schemas.microsoft.com/office/drawing/2014/main" xmlns="" id="{4E9B90B9-539C-46BF-ABD4-56A3CEDDD7A3}"/>
                  </a:ext>
                </a:extLst>
              </p:cNvPr>
              <p:cNvGrpSpPr/>
              <p:nvPr/>
            </p:nvGrpSpPr>
            <p:grpSpPr>
              <a:xfrm>
                <a:off x="6168008" y="3104392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14" name="사각형: 둥근 모서리 13">
                  <a:extLst>
                    <a:ext uri="{FF2B5EF4-FFF2-40B4-BE49-F238E27FC236}">
                      <a16:creationId xmlns:a16="http://schemas.microsoft.com/office/drawing/2014/main" xmlns="" id="{96A1EDB0-0AED-42FB-AE30-9539E5019C5B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타원 14">
                  <a:extLst>
                    <a:ext uri="{FF2B5EF4-FFF2-40B4-BE49-F238E27FC236}">
                      <a16:creationId xmlns:a16="http://schemas.microsoft.com/office/drawing/2014/main" xmlns="" id="{291B2463-A14E-4CE9-AADC-DC4CCEB27455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xmlns="" id="{001706E8-EC13-4459-84F3-3018A3597B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97419" y="3407354"/>
                <a:ext cx="1099125" cy="646332"/>
              </a:xfrm>
              <a:prstGeom prst="rect">
                <a:avLst/>
              </a:prstGeom>
            </p:spPr>
          </p:pic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707D83C-CD0E-4CAE-A3D9-59311FE5961D}"/>
                </a:ext>
              </a:extLst>
            </p:cNvPr>
            <p:cNvSpPr txBox="1"/>
            <p:nvPr/>
          </p:nvSpPr>
          <p:spPr>
            <a:xfrm>
              <a:off x="6731332" y="2749305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눈에 대한 이야기 일 것 같아요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8D9DF431-A359-40EC-A1FD-43A7D099D692}"/>
              </a:ext>
            </a:extLst>
          </p:cNvPr>
          <p:cNvGrpSpPr/>
          <p:nvPr/>
        </p:nvGrpSpPr>
        <p:grpSpPr>
          <a:xfrm>
            <a:off x="5275463" y="3724217"/>
            <a:ext cx="6023992" cy="1313203"/>
            <a:chOff x="5407543" y="3846137"/>
            <a:chExt cx="6023992" cy="1313203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2CCD961B-8CAA-4472-8485-581219E49168}"/>
                </a:ext>
              </a:extLst>
            </p:cNvPr>
            <p:cNvGrpSpPr/>
            <p:nvPr/>
          </p:nvGrpSpPr>
          <p:grpSpPr>
            <a:xfrm>
              <a:off x="5407543" y="3846137"/>
              <a:ext cx="6023992" cy="1313203"/>
              <a:chOff x="5373385" y="2404600"/>
              <a:chExt cx="6023992" cy="1313203"/>
            </a:xfrm>
          </p:grpSpPr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xmlns="" id="{32DDB5CA-A2C4-4160-9A13-FE5FC487337A}"/>
                  </a:ext>
                </a:extLst>
              </p:cNvPr>
              <p:cNvGrpSpPr/>
              <p:nvPr/>
            </p:nvGrpSpPr>
            <p:grpSpPr>
              <a:xfrm>
                <a:off x="5373385" y="2404600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34" name="사각형: 둥근 모서리 33">
                  <a:extLst>
                    <a:ext uri="{FF2B5EF4-FFF2-40B4-BE49-F238E27FC236}">
                      <a16:creationId xmlns:a16="http://schemas.microsoft.com/office/drawing/2014/main" xmlns="" id="{2F54D4F2-CA03-4CE6-A419-00E2D1C6360C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xmlns="" id="{450E5F54-9EEB-4F36-8897-3A987177487D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219E7D27-A47F-467B-A813-052F8272CB5B}"/>
                  </a:ext>
                </a:extLst>
              </p:cNvPr>
              <p:cNvSpPr txBox="1"/>
              <p:nvPr/>
            </p:nvSpPr>
            <p:spPr>
              <a:xfrm>
                <a:off x="6731332" y="2749305"/>
                <a:ext cx="4320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고양이랑 생쥐가 등장하나 봐요</a:t>
                </a:r>
                <a:r>
                  <a:rPr lang="en-US" altLang="ko-KR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B8FFF6C4-47E5-4170-95A4-BAF91C706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8963" y="4243353"/>
              <a:ext cx="1246470" cy="663979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29C0EA33-8325-4864-87A0-FF69DBE0CD8B}"/>
              </a:ext>
            </a:extLst>
          </p:cNvPr>
          <p:cNvGrpSpPr/>
          <p:nvPr/>
        </p:nvGrpSpPr>
        <p:grpSpPr>
          <a:xfrm>
            <a:off x="5241305" y="5154498"/>
            <a:ext cx="6023992" cy="1313203"/>
            <a:chOff x="5241305" y="5154498"/>
            <a:chExt cx="6023992" cy="1313203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xmlns="" id="{6A28E1FC-C504-4EEC-9126-2155B4627EE4}"/>
                </a:ext>
              </a:extLst>
            </p:cNvPr>
            <p:cNvGrpSpPr/>
            <p:nvPr/>
          </p:nvGrpSpPr>
          <p:grpSpPr>
            <a:xfrm>
              <a:off x="5241305" y="5154498"/>
              <a:ext cx="6023992" cy="1313203"/>
              <a:chOff x="5373385" y="2404600"/>
              <a:chExt cx="6023992" cy="1313203"/>
            </a:xfrm>
          </p:grpSpPr>
          <p:grpSp>
            <p:nvGrpSpPr>
              <p:cNvPr id="42" name="그룹 41">
                <a:extLst>
                  <a:ext uri="{FF2B5EF4-FFF2-40B4-BE49-F238E27FC236}">
                    <a16:creationId xmlns:a16="http://schemas.microsoft.com/office/drawing/2014/main" xmlns="" id="{633FBEAE-6EFD-46BB-BAD1-7B98BD457472}"/>
                  </a:ext>
                </a:extLst>
              </p:cNvPr>
              <p:cNvGrpSpPr/>
              <p:nvPr/>
            </p:nvGrpSpPr>
            <p:grpSpPr>
              <a:xfrm>
                <a:off x="5373385" y="2404600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44" name="사각형: 둥근 모서리 43">
                  <a:extLst>
                    <a:ext uri="{FF2B5EF4-FFF2-40B4-BE49-F238E27FC236}">
                      <a16:creationId xmlns:a16="http://schemas.microsoft.com/office/drawing/2014/main" xmlns="" id="{FC83AA6F-CA3C-45F1-8695-5B2806A12FB3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타원 44">
                  <a:extLst>
                    <a:ext uri="{FF2B5EF4-FFF2-40B4-BE49-F238E27FC236}">
                      <a16:creationId xmlns:a16="http://schemas.microsoft.com/office/drawing/2014/main" xmlns="" id="{A5A325AB-305C-4675-AB0C-2CC57F051A09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CEFA0D2A-9FC8-48EB-A663-F0F2676BDD05}"/>
                  </a:ext>
                </a:extLst>
              </p:cNvPr>
              <p:cNvSpPr txBox="1"/>
              <p:nvPr/>
            </p:nvSpPr>
            <p:spPr>
              <a:xfrm>
                <a:off x="6731332" y="2749305"/>
                <a:ext cx="4320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아이의 양쪽 눈 크기가 달라요</a:t>
                </a:r>
                <a:r>
                  <a:rPr lang="en-US" altLang="ko-KR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CB1043DB-B44F-47ED-AC0A-24BB1FB79C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13720" y="5499203"/>
              <a:ext cx="1144185" cy="552296"/>
            </a:xfrm>
            <a:prstGeom prst="rect">
              <a:avLst/>
            </a:prstGeom>
          </p:spPr>
        </p:pic>
      </p:grpSp>
      <p:pic>
        <p:nvPicPr>
          <p:cNvPr id="47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357AAD1A-C999-43D8-8A0C-950E8B63905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984750" y="7194550"/>
            <a:ext cx="487363" cy="487363"/>
          </a:xfrm>
          <a:prstGeom prst="rect">
            <a:avLst/>
          </a:prstGeom>
        </p:spPr>
      </p:pic>
      <p:pic>
        <p:nvPicPr>
          <p:cNvPr id="48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E5987D0E-7A32-4F01-B30D-9228926FB16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13638" y="8382000"/>
            <a:ext cx="487362" cy="487363"/>
          </a:xfrm>
          <a:prstGeom prst="rect">
            <a:avLst/>
          </a:prstGeom>
        </p:spPr>
      </p:pic>
      <p:pic>
        <p:nvPicPr>
          <p:cNvPr id="50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1FABC186-925C-4003-A3CD-4F6927D3C5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66038" y="8534400"/>
            <a:ext cx="487362" cy="487363"/>
          </a:xfrm>
          <a:prstGeom prst="rect">
            <a:avLst/>
          </a:prstGeom>
        </p:spPr>
      </p:pic>
      <p:pic>
        <p:nvPicPr>
          <p:cNvPr id="51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44133CE6-BE8F-47A9-94B3-19F5A80814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18438" y="86868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28655A84-9B4A-41E9-B93D-5C230C53F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783" y="2265734"/>
            <a:ext cx="3459265" cy="422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7869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책 뒤표지를 보고 떠오르는 것들을 이야기 해봅시다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F8DF8411-CFEA-4C6B-B915-B6997F8F9BCC}"/>
              </a:ext>
            </a:extLst>
          </p:cNvPr>
          <p:cNvGrpSpPr/>
          <p:nvPr/>
        </p:nvGrpSpPr>
        <p:grpSpPr>
          <a:xfrm>
            <a:off x="5241305" y="2303000"/>
            <a:ext cx="6023992" cy="1313203"/>
            <a:chOff x="5373385" y="2404600"/>
            <a:chExt cx="6023992" cy="1313203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xmlns="" id="{65E2A4FA-CE45-420F-A2F8-95460345F676}"/>
                </a:ext>
              </a:extLst>
            </p:cNvPr>
            <p:cNvGrpSpPr/>
            <p:nvPr/>
          </p:nvGrpSpPr>
          <p:grpSpPr>
            <a:xfrm>
              <a:off x="5373385" y="2404600"/>
              <a:ext cx="6023992" cy="1313203"/>
              <a:chOff x="6168008" y="3104392"/>
              <a:chExt cx="6023992" cy="1313203"/>
            </a:xfrm>
          </p:grpSpPr>
          <p:grpSp>
            <p:nvGrpSpPr>
              <p:cNvPr id="16" name="그룹 15">
                <a:extLst>
                  <a:ext uri="{FF2B5EF4-FFF2-40B4-BE49-F238E27FC236}">
                    <a16:creationId xmlns:a16="http://schemas.microsoft.com/office/drawing/2014/main" xmlns="" id="{4E9B90B9-539C-46BF-ABD4-56A3CEDDD7A3}"/>
                  </a:ext>
                </a:extLst>
              </p:cNvPr>
              <p:cNvGrpSpPr/>
              <p:nvPr/>
            </p:nvGrpSpPr>
            <p:grpSpPr>
              <a:xfrm>
                <a:off x="6168008" y="3104392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14" name="사각형: 둥근 모서리 13">
                  <a:extLst>
                    <a:ext uri="{FF2B5EF4-FFF2-40B4-BE49-F238E27FC236}">
                      <a16:creationId xmlns:a16="http://schemas.microsoft.com/office/drawing/2014/main" xmlns="" id="{96A1EDB0-0AED-42FB-AE30-9539E5019C5B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타원 14">
                  <a:extLst>
                    <a:ext uri="{FF2B5EF4-FFF2-40B4-BE49-F238E27FC236}">
                      <a16:creationId xmlns:a16="http://schemas.microsoft.com/office/drawing/2014/main" xmlns="" id="{291B2463-A14E-4CE9-AADC-DC4CCEB27455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xmlns="" id="{001706E8-EC13-4459-84F3-3018A3597B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97419" y="3407354"/>
                <a:ext cx="1099125" cy="646332"/>
              </a:xfrm>
              <a:prstGeom prst="rect">
                <a:avLst/>
              </a:prstGeom>
            </p:spPr>
          </p:pic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707D83C-CD0E-4CAE-A3D9-59311FE5961D}"/>
                </a:ext>
              </a:extLst>
            </p:cNvPr>
            <p:cNvSpPr txBox="1"/>
            <p:nvPr/>
          </p:nvSpPr>
          <p:spPr>
            <a:xfrm>
              <a:off x="6731332" y="2749305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까만 눈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파란 눈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갈색 눈</a:t>
              </a:r>
              <a:r>
                <a:rPr lang="en-US" altLang="ko-KR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…</a:t>
              </a:r>
              <a:endParaRPr lang="ko-KR" altLang="en-US" sz="28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8D9DF431-A359-40EC-A1FD-43A7D099D692}"/>
              </a:ext>
            </a:extLst>
          </p:cNvPr>
          <p:cNvGrpSpPr/>
          <p:nvPr/>
        </p:nvGrpSpPr>
        <p:grpSpPr>
          <a:xfrm>
            <a:off x="5275463" y="3724217"/>
            <a:ext cx="6023992" cy="1313203"/>
            <a:chOff x="5407543" y="3846137"/>
            <a:chExt cx="6023992" cy="1313203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2CCD961B-8CAA-4472-8485-581219E49168}"/>
                </a:ext>
              </a:extLst>
            </p:cNvPr>
            <p:cNvGrpSpPr/>
            <p:nvPr/>
          </p:nvGrpSpPr>
          <p:grpSpPr>
            <a:xfrm>
              <a:off x="5407543" y="3846137"/>
              <a:ext cx="6023992" cy="1313203"/>
              <a:chOff x="5373385" y="2404600"/>
              <a:chExt cx="6023992" cy="1313203"/>
            </a:xfrm>
          </p:grpSpPr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xmlns="" id="{32DDB5CA-A2C4-4160-9A13-FE5FC487337A}"/>
                  </a:ext>
                </a:extLst>
              </p:cNvPr>
              <p:cNvGrpSpPr/>
              <p:nvPr/>
            </p:nvGrpSpPr>
            <p:grpSpPr>
              <a:xfrm>
                <a:off x="5373385" y="2404600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34" name="사각형: 둥근 모서리 33">
                  <a:extLst>
                    <a:ext uri="{FF2B5EF4-FFF2-40B4-BE49-F238E27FC236}">
                      <a16:creationId xmlns:a16="http://schemas.microsoft.com/office/drawing/2014/main" xmlns="" id="{2F54D4F2-CA03-4CE6-A419-00E2D1C6360C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xmlns="" id="{450E5F54-9EEB-4F36-8897-3A987177487D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219E7D27-A47F-467B-A813-052F8272CB5B}"/>
                  </a:ext>
                </a:extLst>
              </p:cNvPr>
              <p:cNvSpPr txBox="1"/>
              <p:nvPr/>
            </p:nvSpPr>
            <p:spPr>
              <a:xfrm>
                <a:off x="6731332" y="2749305"/>
                <a:ext cx="4320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눈 색깔이 다양해요</a:t>
                </a:r>
                <a:r>
                  <a:rPr lang="en-US" altLang="ko-KR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B8FFF6C4-47E5-4170-95A4-BAF91C706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8963" y="4243353"/>
              <a:ext cx="1246470" cy="663979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29C0EA33-8325-4864-87A0-FF69DBE0CD8B}"/>
              </a:ext>
            </a:extLst>
          </p:cNvPr>
          <p:cNvGrpSpPr/>
          <p:nvPr/>
        </p:nvGrpSpPr>
        <p:grpSpPr>
          <a:xfrm>
            <a:off x="5241305" y="5154498"/>
            <a:ext cx="6023992" cy="1313203"/>
            <a:chOff x="5241305" y="5154498"/>
            <a:chExt cx="6023992" cy="1313203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xmlns="" id="{6A28E1FC-C504-4EEC-9126-2155B4627EE4}"/>
                </a:ext>
              </a:extLst>
            </p:cNvPr>
            <p:cNvGrpSpPr/>
            <p:nvPr/>
          </p:nvGrpSpPr>
          <p:grpSpPr>
            <a:xfrm>
              <a:off x="5241305" y="5154498"/>
              <a:ext cx="6023992" cy="1313203"/>
              <a:chOff x="5373385" y="2404600"/>
              <a:chExt cx="6023992" cy="1313203"/>
            </a:xfrm>
          </p:grpSpPr>
          <p:grpSp>
            <p:nvGrpSpPr>
              <p:cNvPr id="42" name="그룹 41">
                <a:extLst>
                  <a:ext uri="{FF2B5EF4-FFF2-40B4-BE49-F238E27FC236}">
                    <a16:creationId xmlns:a16="http://schemas.microsoft.com/office/drawing/2014/main" xmlns="" id="{633FBEAE-6EFD-46BB-BAD1-7B98BD457472}"/>
                  </a:ext>
                </a:extLst>
              </p:cNvPr>
              <p:cNvGrpSpPr/>
              <p:nvPr/>
            </p:nvGrpSpPr>
            <p:grpSpPr>
              <a:xfrm>
                <a:off x="5373385" y="2404600"/>
                <a:ext cx="6023992" cy="1313203"/>
                <a:chOff x="5336877" y="2166263"/>
                <a:chExt cx="6023992" cy="1313203"/>
              </a:xfrm>
            </p:grpSpPr>
            <p:sp>
              <p:nvSpPr>
                <p:cNvPr id="44" name="사각형: 둥근 모서리 43">
                  <a:extLst>
                    <a:ext uri="{FF2B5EF4-FFF2-40B4-BE49-F238E27FC236}">
                      <a16:creationId xmlns:a16="http://schemas.microsoft.com/office/drawing/2014/main" xmlns="" id="{FC83AA6F-CA3C-45F1-8695-5B2806A12FB3}"/>
                    </a:ext>
                  </a:extLst>
                </p:cNvPr>
                <p:cNvSpPr/>
                <p:nvPr/>
              </p:nvSpPr>
              <p:spPr>
                <a:xfrm>
                  <a:off x="6248301" y="2438893"/>
                  <a:ext cx="5112568" cy="778405"/>
                </a:xfrm>
                <a:prstGeom prst="roundRect">
                  <a:avLst>
                    <a:gd name="adj" fmla="val 3541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타원 44">
                  <a:extLst>
                    <a:ext uri="{FF2B5EF4-FFF2-40B4-BE49-F238E27FC236}">
                      <a16:creationId xmlns:a16="http://schemas.microsoft.com/office/drawing/2014/main" xmlns="" id="{A5A325AB-305C-4675-AB0C-2CC57F051A09}"/>
                    </a:ext>
                  </a:extLst>
                </p:cNvPr>
                <p:cNvSpPr/>
                <p:nvPr/>
              </p:nvSpPr>
              <p:spPr>
                <a:xfrm>
                  <a:off x="5336877" y="2166263"/>
                  <a:ext cx="1313203" cy="13132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CEFA0D2A-9FC8-48EB-A663-F0F2676BDD05}"/>
                  </a:ext>
                </a:extLst>
              </p:cNvPr>
              <p:cNvSpPr txBox="1"/>
              <p:nvPr/>
            </p:nvSpPr>
            <p:spPr>
              <a:xfrm>
                <a:off x="6731332" y="2749305"/>
                <a:ext cx="4320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눈의 </a:t>
                </a:r>
                <a:r>
                  <a:rPr lang="ko-KR" altLang="en-US" sz="2800" dirty="0" smtClean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크기와 </a:t>
                </a:r>
                <a:r>
                  <a:rPr lang="ko-KR" altLang="en-US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모양이 모두 달라요</a:t>
                </a:r>
                <a:r>
                  <a:rPr lang="en-US" altLang="ko-KR" sz="28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ko-KR" altLang="en-US" sz="28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</p:grp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CB1043DB-B44F-47ED-AC0A-24BB1FB79C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13720" y="5499203"/>
              <a:ext cx="1144185" cy="552296"/>
            </a:xfrm>
            <a:prstGeom prst="rect">
              <a:avLst/>
            </a:prstGeom>
          </p:spPr>
        </p:pic>
      </p:grpSp>
      <p:pic>
        <p:nvPicPr>
          <p:cNvPr id="47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357AAD1A-C999-43D8-8A0C-950E8B63905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984750" y="7194550"/>
            <a:ext cx="487363" cy="487363"/>
          </a:xfrm>
          <a:prstGeom prst="rect">
            <a:avLst/>
          </a:prstGeom>
        </p:spPr>
      </p:pic>
      <p:pic>
        <p:nvPicPr>
          <p:cNvPr id="48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E5987D0E-7A32-4F01-B30D-9228926FB16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13638" y="8382000"/>
            <a:ext cx="487362" cy="487363"/>
          </a:xfrm>
          <a:prstGeom prst="rect">
            <a:avLst/>
          </a:prstGeom>
        </p:spPr>
      </p:pic>
      <p:pic>
        <p:nvPicPr>
          <p:cNvPr id="50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1FABC186-925C-4003-A3CD-4F6927D3C5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66038" y="8534400"/>
            <a:ext cx="487362" cy="487363"/>
          </a:xfrm>
          <a:prstGeom prst="rect">
            <a:avLst/>
          </a:prstGeom>
        </p:spPr>
      </p:pic>
      <p:pic>
        <p:nvPicPr>
          <p:cNvPr id="51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44133CE6-BE8F-47A9-94B3-19F5A80814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18438" y="86868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4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7869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kumimoji="0" lang="ko-KR" altLang="en-US" sz="3600" b="0" i="0" u="none" strike="noStrike" kern="1200" cap="none" spc="-100" normalizeH="0" baseline="0" noProof="0" dirty="0" err="1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앞면지와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kumimoji="0" lang="ko-KR" altLang="en-US" sz="3600" b="0" i="0" u="none" strike="noStrike" kern="1200" cap="none" spc="-100" normalizeH="0" baseline="0" noProof="0" dirty="0" err="1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뒷면지를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살펴보고 차이점을 이야기 </a:t>
              </a:r>
              <a:r>
                <a:rPr kumimoji="0" lang="ko-KR" altLang="en-US" sz="3600" b="0" i="0" u="none" strike="noStrike" kern="1200" cap="none" spc="-10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 봅시다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62A283C2-70B1-4334-AE34-048F7DC901D5}"/>
              </a:ext>
            </a:extLst>
          </p:cNvPr>
          <p:cNvGrpSpPr/>
          <p:nvPr/>
        </p:nvGrpSpPr>
        <p:grpSpPr>
          <a:xfrm>
            <a:off x="2145722" y="2321514"/>
            <a:ext cx="3612142" cy="4105829"/>
            <a:chOff x="1859972" y="2321514"/>
            <a:chExt cx="3612142" cy="4105829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xmlns="" id="{F50D92EF-C556-41E2-A917-7D1B68D27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9972" y="2321514"/>
              <a:ext cx="3612142" cy="41058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DDB70720-9338-4969-BBAD-4039863AA7C7}"/>
                </a:ext>
              </a:extLst>
            </p:cNvPr>
            <p:cNvSpPr txBox="1"/>
            <p:nvPr/>
          </p:nvSpPr>
          <p:spPr>
            <a:xfrm>
              <a:off x="2765943" y="2414669"/>
              <a:ext cx="180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200" dirty="0" err="1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앞면지</a:t>
              </a:r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23139236-D094-44B0-8D3A-CB6BB73812A5}"/>
              </a:ext>
            </a:extLst>
          </p:cNvPr>
          <p:cNvGrpSpPr/>
          <p:nvPr/>
        </p:nvGrpSpPr>
        <p:grpSpPr>
          <a:xfrm>
            <a:off x="6528266" y="2321514"/>
            <a:ext cx="3619922" cy="4074998"/>
            <a:chOff x="6242516" y="2321514"/>
            <a:chExt cx="3619922" cy="4074998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ED91C751-F804-410B-8E3B-A8FE1EF3C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2516" y="2321514"/>
              <a:ext cx="3619922" cy="40749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0EF29BCA-D857-4AAF-A7EA-37FF39B17318}"/>
                </a:ext>
              </a:extLst>
            </p:cNvPr>
            <p:cNvSpPr txBox="1"/>
            <p:nvPr/>
          </p:nvSpPr>
          <p:spPr>
            <a:xfrm>
              <a:off x="7184720" y="2377597"/>
              <a:ext cx="180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200" dirty="0" err="1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뒷면지</a:t>
              </a:r>
              <a:r>
                <a:rPr lang="en-US" altLang="ko-KR" sz="32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  <a:endParaRPr lang="ko-KR" altLang="en-US" sz="32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B0DCDFF-36CF-4138-BADF-61F80AD561A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81563" y="7772400"/>
            <a:ext cx="487362" cy="487363"/>
          </a:xfrm>
          <a:prstGeom prst="rect">
            <a:avLst/>
          </a:prstGeom>
        </p:spPr>
      </p:pic>
      <p:pic>
        <p:nvPicPr>
          <p:cNvPr id="4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0F5B08E-DCE9-40E5-841F-DBE3085289D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33963" y="7924800"/>
            <a:ext cx="487362" cy="487363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8E2805C9-5C4A-435E-9D2B-26AF8CF6E553}"/>
              </a:ext>
            </a:extLst>
          </p:cNvPr>
          <p:cNvSpPr txBox="1"/>
          <p:nvPr/>
        </p:nvSpPr>
        <p:spPr>
          <a:xfrm>
            <a:off x="2600200" y="291617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불이 꺼져 있다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E71FFC40-4862-4971-B850-538F5E2050F4}"/>
              </a:ext>
            </a:extLst>
          </p:cNvPr>
          <p:cNvSpPr txBox="1"/>
          <p:nvPr/>
        </p:nvSpPr>
        <p:spPr>
          <a:xfrm>
            <a:off x="7225268" y="291617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불이 켜져 있다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789330B3-CF15-4A51-A61F-BD67DCD38649}"/>
              </a:ext>
            </a:extLst>
          </p:cNvPr>
          <p:cNvSpPr txBox="1"/>
          <p:nvPr/>
        </p:nvSpPr>
        <p:spPr>
          <a:xfrm>
            <a:off x="2600199" y="3324225"/>
            <a:ext cx="2934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생쥐가 희미하게 보이고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나머진 잘 안보인다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7DF5274F-F71C-48CE-B7EA-85254E156B9A}"/>
              </a:ext>
            </a:extLst>
          </p:cNvPr>
          <p:cNvSpPr txBox="1"/>
          <p:nvPr/>
        </p:nvSpPr>
        <p:spPr>
          <a:xfrm>
            <a:off x="7241302" y="3324225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생쥐가 잘 보이고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아이와 고양이가</a:t>
            </a:r>
            <a:endParaRPr lang="en-US" altLang="ko-KR" sz="2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보인다</a:t>
            </a:r>
            <a:r>
              <a:rPr lang="en-US" altLang="ko-KR" sz="2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9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B6D97E50-9C76-41ED-9C42-A1FED16BC4C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53513" y="7132638"/>
            <a:ext cx="487362" cy="487362"/>
          </a:xfrm>
          <a:prstGeom prst="rect">
            <a:avLst/>
          </a:prstGeom>
        </p:spPr>
      </p:pic>
      <p:pic>
        <p:nvPicPr>
          <p:cNvPr id="55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EDFA8E87-E3E5-4F11-BC09-AD71BD9DCF1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05913" y="72850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9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  <p:bldLst>
      <p:bldP spid="49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4C14EA15-9AF8-4FA3-8871-008BA25C01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37" b="21930"/>
          <a:stretch/>
        </p:blipFill>
        <p:spPr>
          <a:xfrm>
            <a:off x="1053987" y="2811450"/>
            <a:ext cx="10219249" cy="3523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두근두근 어떤 그림책일까요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912375" y="1487807"/>
            <a:ext cx="10970146" cy="1247604"/>
            <a:chOff x="784300" y="1337522"/>
            <a:chExt cx="10970146" cy="12476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39477" y="1384797"/>
              <a:ext cx="103149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</a:t>
              </a:r>
              <a:r>
                <a:rPr lang="en-US" altLang="ko-KR" sz="3600" spc="-1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재미있는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 이야기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깜빡깜빡 뭐가 보여</a:t>
              </a:r>
              <a:r>
                <a:rPr lang="en-US" altLang="ko-KR" sz="3600" spc="-1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?&gt;</a:t>
              </a:r>
              <a:r>
                <a:rPr lang="ko-KR" altLang="en-US" sz="3600" spc="-100" dirty="0" smtClean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그림책을</a:t>
              </a:r>
              <a:endParaRPr lang="en-US" altLang="ko-KR" sz="3600" spc="-1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읽고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나의 눈과 친구 눈을 관찰 해보는 시간을 가질 거예요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65192E8-7D76-4809-87B5-6AEBEE965644}"/>
              </a:ext>
            </a:extLst>
          </p:cNvPr>
          <p:cNvSpPr txBox="1"/>
          <p:nvPr/>
        </p:nvSpPr>
        <p:spPr>
          <a:xfrm>
            <a:off x="3503712" y="5617000"/>
            <a:ext cx="695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제목을 큰 목소리로 읽어 봅시다</a:t>
            </a:r>
            <a:r>
              <a:rPr lang="en-US" altLang="ko-KR" sz="36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56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47. 와우~~.wav"/>
          </p:stSnd>
        </p:sndAc>
      </p:transition>
    </mc:Choice>
    <mc:Fallback xmlns="">
      <p:transition spd="slow">
        <p:sndAc>
          <p:stSnd>
            <p:snd r:embed="rId11" name="47. 와우~~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BFF24B50-162F-4B2B-8935-514600416605}"/>
              </a:ext>
            </a:extLst>
          </p:cNvPr>
          <p:cNvSpPr/>
          <p:nvPr/>
        </p:nvSpPr>
        <p:spPr>
          <a:xfrm flipH="1">
            <a:off x="6027392" y="3225670"/>
            <a:ext cx="1148728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xmlns="" id="{9EC5258E-8107-403F-8006-0E4EEB961389}"/>
              </a:ext>
            </a:extLst>
          </p:cNvPr>
          <p:cNvSpPr/>
          <p:nvPr/>
        </p:nvSpPr>
        <p:spPr>
          <a:xfrm flipH="1">
            <a:off x="4133122" y="3880532"/>
            <a:ext cx="1656184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 flipH="1">
            <a:off x="3889106" y="3225670"/>
            <a:ext cx="1728192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나의 눈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관찰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하고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pPr algn="ctr"/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눈이 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하는 일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말할 수 있다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2449765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그림책 읽기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2298049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나의 눈 관찰하기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553190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눈의 구조 이해하기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5779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4176476" y="2892327"/>
            <a:ext cx="4394534" cy="1053025"/>
          </a:xfrm>
          <a:custGeom>
            <a:avLst/>
            <a:gdLst>
              <a:gd name="connsiteX0" fmla="*/ 0 w 4394534"/>
              <a:gd name="connsiteY0" fmla="*/ 330703 h 1053025"/>
              <a:gd name="connsiteX1" fmla="*/ 330703 w 4394534"/>
              <a:gd name="connsiteY1" fmla="*/ 0 h 1053025"/>
              <a:gd name="connsiteX2" fmla="*/ 752013 w 4394534"/>
              <a:gd name="connsiteY2" fmla="*/ 0 h 1053025"/>
              <a:gd name="connsiteX3" fmla="*/ 1285317 w 4394534"/>
              <a:gd name="connsiteY3" fmla="*/ 0 h 1053025"/>
              <a:gd name="connsiteX4" fmla="*/ 1818621 w 4394534"/>
              <a:gd name="connsiteY4" fmla="*/ 0 h 1053025"/>
              <a:gd name="connsiteX5" fmla="*/ 2314594 w 4394534"/>
              <a:gd name="connsiteY5" fmla="*/ 0 h 1053025"/>
              <a:gd name="connsiteX6" fmla="*/ 2847898 w 4394534"/>
              <a:gd name="connsiteY6" fmla="*/ 0 h 1053025"/>
              <a:gd name="connsiteX7" fmla="*/ 3269208 w 4394534"/>
              <a:gd name="connsiteY7" fmla="*/ 0 h 1053025"/>
              <a:gd name="connsiteX8" fmla="*/ 4063831 w 4394534"/>
              <a:gd name="connsiteY8" fmla="*/ 0 h 1053025"/>
              <a:gd name="connsiteX9" fmla="*/ 4394534 w 4394534"/>
              <a:gd name="connsiteY9" fmla="*/ 330703 h 1053025"/>
              <a:gd name="connsiteX10" fmla="*/ 4394534 w 4394534"/>
              <a:gd name="connsiteY10" fmla="*/ 722322 h 1053025"/>
              <a:gd name="connsiteX11" fmla="*/ 4063831 w 4394534"/>
              <a:gd name="connsiteY11" fmla="*/ 1053025 h 1053025"/>
              <a:gd name="connsiteX12" fmla="*/ 3605190 w 4394534"/>
              <a:gd name="connsiteY12" fmla="*/ 1053025 h 1053025"/>
              <a:gd name="connsiteX13" fmla="*/ 3146548 w 4394534"/>
              <a:gd name="connsiteY13" fmla="*/ 1053025 h 1053025"/>
              <a:gd name="connsiteX14" fmla="*/ 2575913 w 4394534"/>
              <a:gd name="connsiteY14" fmla="*/ 1053025 h 1053025"/>
              <a:gd name="connsiteX15" fmla="*/ 1967946 w 4394534"/>
              <a:gd name="connsiteY15" fmla="*/ 1053025 h 1053025"/>
              <a:gd name="connsiteX16" fmla="*/ 1546636 w 4394534"/>
              <a:gd name="connsiteY16" fmla="*/ 1053025 h 1053025"/>
              <a:gd name="connsiteX17" fmla="*/ 1050663 w 4394534"/>
              <a:gd name="connsiteY17" fmla="*/ 1053025 h 1053025"/>
              <a:gd name="connsiteX18" fmla="*/ 330703 w 4394534"/>
              <a:gd name="connsiteY18" fmla="*/ 1053025 h 1053025"/>
              <a:gd name="connsiteX19" fmla="*/ 0 w 4394534"/>
              <a:gd name="connsiteY19" fmla="*/ 722322 h 1053025"/>
              <a:gd name="connsiteX20" fmla="*/ 0 w 4394534"/>
              <a:gd name="connsiteY20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394534" h="1053025" fill="none" extrusionOk="0">
                <a:moveTo>
                  <a:pt x="0" y="330703"/>
                </a:moveTo>
                <a:cubicBezTo>
                  <a:pt x="30649" y="149428"/>
                  <a:pt x="105518" y="-20831"/>
                  <a:pt x="330703" y="0"/>
                </a:cubicBezTo>
                <a:cubicBezTo>
                  <a:pt x="481220" y="-9730"/>
                  <a:pt x="592507" y="14424"/>
                  <a:pt x="752013" y="0"/>
                </a:cubicBezTo>
                <a:cubicBezTo>
                  <a:pt x="911519" y="-14424"/>
                  <a:pt x="1037161" y="41697"/>
                  <a:pt x="1285317" y="0"/>
                </a:cubicBezTo>
                <a:cubicBezTo>
                  <a:pt x="1533473" y="-41697"/>
                  <a:pt x="1701735" y="1846"/>
                  <a:pt x="1818621" y="0"/>
                </a:cubicBezTo>
                <a:cubicBezTo>
                  <a:pt x="1935507" y="-1846"/>
                  <a:pt x="2069243" y="31305"/>
                  <a:pt x="2314594" y="0"/>
                </a:cubicBezTo>
                <a:cubicBezTo>
                  <a:pt x="2559945" y="-31305"/>
                  <a:pt x="2705350" y="21350"/>
                  <a:pt x="2847898" y="0"/>
                </a:cubicBezTo>
                <a:cubicBezTo>
                  <a:pt x="2990446" y="-21350"/>
                  <a:pt x="3063056" y="44149"/>
                  <a:pt x="3269208" y="0"/>
                </a:cubicBezTo>
                <a:cubicBezTo>
                  <a:pt x="3475360" y="-44149"/>
                  <a:pt x="3735085" y="81699"/>
                  <a:pt x="4063831" y="0"/>
                </a:cubicBezTo>
                <a:cubicBezTo>
                  <a:pt x="4263259" y="-8444"/>
                  <a:pt x="4419526" y="192000"/>
                  <a:pt x="4394534" y="330703"/>
                </a:cubicBezTo>
                <a:cubicBezTo>
                  <a:pt x="4421671" y="441425"/>
                  <a:pt x="4355416" y="580477"/>
                  <a:pt x="4394534" y="722322"/>
                </a:cubicBezTo>
                <a:cubicBezTo>
                  <a:pt x="4416253" y="932336"/>
                  <a:pt x="4252858" y="1056997"/>
                  <a:pt x="4063831" y="1053025"/>
                </a:cubicBezTo>
                <a:cubicBezTo>
                  <a:pt x="3930054" y="1096633"/>
                  <a:pt x="3737134" y="1034089"/>
                  <a:pt x="3605190" y="1053025"/>
                </a:cubicBezTo>
                <a:cubicBezTo>
                  <a:pt x="3473246" y="1071961"/>
                  <a:pt x="3368736" y="1016374"/>
                  <a:pt x="3146548" y="1053025"/>
                </a:cubicBezTo>
                <a:cubicBezTo>
                  <a:pt x="2924360" y="1089676"/>
                  <a:pt x="2739586" y="1026989"/>
                  <a:pt x="2575913" y="1053025"/>
                </a:cubicBezTo>
                <a:cubicBezTo>
                  <a:pt x="2412241" y="1079061"/>
                  <a:pt x="2254776" y="981109"/>
                  <a:pt x="1967946" y="1053025"/>
                </a:cubicBezTo>
                <a:cubicBezTo>
                  <a:pt x="1681116" y="1124941"/>
                  <a:pt x="1646390" y="1023881"/>
                  <a:pt x="1546636" y="1053025"/>
                </a:cubicBezTo>
                <a:cubicBezTo>
                  <a:pt x="1446882" y="1082169"/>
                  <a:pt x="1259533" y="1020213"/>
                  <a:pt x="1050663" y="1053025"/>
                </a:cubicBezTo>
                <a:cubicBezTo>
                  <a:pt x="841793" y="1085837"/>
                  <a:pt x="554555" y="1050198"/>
                  <a:pt x="330703" y="1053025"/>
                </a:cubicBezTo>
                <a:cubicBezTo>
                  <a:pt x="166388" y="1029447"/>
                  <a:pt x="-15317" y="914686"/>
                  <a:pt x="0" y="722322"/>
                </a:cubicBezTo>
                <a:cubicBezTo>
                  <a:pt x="-23302" y="547962"/>
                  <a:pt x="689" y="465049"/>
                  <a:pt x="0" y="330703"/>
                </a:cubicBezTo>
                <a:close/>
              </a:path>
              <a:path w="4394534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553310" y="-33006"/>
                  <a:pt x="634904" y="60449"/>
                  <a:pt x="938670" y="0"/>
                </a:cubicBezTo>
                <a:cubicBezTo>
                  <a:pt x="1242436" y="-60449"/>
                  <a:pt x="1287314" y="43190"/>
                  <a:pt x="1397311" y="0"/>
                </a:cubicBezTo>
                <a:cubicBezTo>
                  <a:pt x="1507308" y="-43190"/>
                  <a:pt x="1750896" y="28284"/>
                  <a:pt x="1893284" y="0"/>
                </a:cubicBezTo>
                <a:cubicBezTo>
                  <a:pt x="2035672" y="-28284"/>
                  <a:pt x="2174665" y="27107"/>
                  <a:pt x="2351925" y="0"/>
                </a:cubicBezTo>
                <a:cubicBezTo>
                  <a:pt x="2529185" y="-27107"/>
                  <a:pt x="2809622" y="27777"/>
                  <a:pt x="2959892" y="0"/>
                </a:cubicBezTo>
                <a:cubicBezTo>
                  <a:pt x="3110162" y="-27777"/>
                  <a:pt x="3375009" y="32861"/>
                  <a:pt x="3530527" y="0"/>
                </a:cubicBezTo>
                <a:cubicBezTo>
                  <a:pt x="3686046" y="-32861"/>
                  <a:pt x="3840734" y="23165"/>
                  <a:pt x="4063831" y="0"/>
                </a:cubicBezTo>
                <a:cubicBezTo>
                  <a:pt x="4210490" y="32971"/>
                  <a:pt x="4387223" y="95188"/>
                  <a:pt x="4394534" y="330703"/>
                </a:cubicBezTo>
                <a:cubicBezTo>
                  <a:pt x="4400556" y="517187"/>
                  <a:pt x="4353290" y="611850"/>
                  <a:pt x="4394534" y="722322"/>
                </a:cubicBezTo>
                <a:cubicBezTo>
                  <a:pt x="4426919" y="927351"/>
                  <a:pt x="4247656" y="1042583"/>
                  <a:pt x="4063831" y="1053025"/>
                </a:cubicBezTo>
                <a:cubicBezTo>
                  <a:pt x="3801837" y="1100518"/>
                  <a:pt x="3723466" y="999563"/>
                  <a:pt x="3530527" y="1053025"/>
                </a:cubicBezTo>
                <a:cubicBezTo>
                  <a:pt x="3337588" y="1106487"/>
                  <a:pt x="3114113" y="1013210"/>
                  <a:pt x="2997223" y="1053025"/>
                </a:cubicBezTo>
                <a:cubicBezTo>
                  <a:pt x="2880333" y="1092840"/>
                  <a:pt x="2711058" y="1010887"/>
                  <a:pt x="2426588" y="1053025"/>
                </a:cubicBezTo>
                <a:cubicBezTo>
                  <a:pt x="2142119" y="1095163"/>
                  <a:pt x="2159168" y="1011862"/>
                  <a:pt x="1893284" y="1053025"/>
                </a:cubicBezTo>
                <a:cubicBezTo>
                  <a:pt x="1627400" y="1094188"/>
                  <a:pt x="1573752" y="993098"/>
                  <a:pt x="1322648" y="1053025"/>
                </a:cubicBezTo>
                <a:cubicBezTo>
                  <a:pt x="1071544" y="1112952"/>
                  <a:pt x="723272" y="1029980"/>
                  <a:pt x="330703" y="1053025"/>
                </a:cubicBezTo>
                <a:cubicBezTo>
                  <a:pt x="130583" y="1020424"/>
                  <a:pt x="-30695" y="929500"/>
                  <a:pt x="0" y="722322"/>
                </a:cubicBezTo>
                <a:cubicBezTo>
                  <a:pt x="-672" y="534621"/>
                  <a:pt x="5751" y="418391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6861" y="25507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2906746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4354730" y="3015163"/>
            <a:ext cx="421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함께 그림책 읽기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6" name="Picture 2" descr="깜빡 깜빡 뭐가 보여?">
            <a:extLst>
              <a:ext uri="{FF2B5EF4-FFF2-40B4-BE49-F238E27FC236}">
                <a16:creationId xmlns:a16="http://schemas.microsoft.com/office/drawing/2014/main" xmlns="" id="{17A52226-D647-412D-BB2B-A098AB5D98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9005" y="2311520"/>
            <a:ext cx="3404161" cy="3955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함께 그림책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깜빡 깜빡 뭐가 보여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앞표지를 살펴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xmlns="" id="{C6E1AC5E-8804-4C90-AC45-FDC04F5ED25F}"/>
              </a:ext>
            </a:extLst>
          </p:cNvPr>
          <p:cNvCxnSpPr>
            <a:cxnSpLocks/>
            <a:endCxn id="25" idx="3"/>
          </p:cNvCxnSpPr>
          <p:nvPr/>
        </p:nvCxnSpPr>
        <p:spPr>
          <a:xfrm flipH="1" flipV="1">
            <a:off x="3643710" y="2783422"/>
            <a:ext cx="920204" cy="226194"/>
          </a:xfrm>
          <a:prstGeom prst="straightConnector1">
            <a:avLst/>
          </a:prstGeom>
          <a:ln w="57150">
            <a:solidFill>
              <a:srgbClr val="FF57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AEB60FD-D68F-433A-8EC5-3F8BFB64343B}"/>
              </a:ext>
            </a:extLst>
          </p:cNvPr>
          <p:cNvSpPr txBox="1"/>
          <p:nvPr/>
        </p:nvSpPr>
        <p:spPr>
          <a:xfrm>
            <a:off x="1973931" y="2521812"/>
            <a:ext cx="166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제목은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r>
              <a:rPr lang="en-US" altLang="ko-KR" sz="1400" dirty="0">
                <a:solidFill>
                  <a:srgbClr val="FF5757"/>
                </a:solidFill>
                <a:highlight>
                  <a:srgbClr val="FF5757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5757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52D1404-5D6E-4AA2-A736-DC4EA2E81DB9}"/>
              </a:ext>
            </a:extLst>
          </p:cNvPr>
          <p:cNvSpPr txBox="1"/>
          <p:nvPr/>
        </p:nvSpPr>
        <p:spPr>
          <a:xfrm>
            <a:off x="2075911" y="4344998"/>
            <a:ext cx="166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178BF5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등장인물은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178BF5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78BF5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26486B0-E692-44F1-AA1A-E3C5D65B079E}"/>
              </a:ext>
            </a:extLst>
          </p:cNvPr>
          <p:cNvSpPr txBox="1"/>
          <p:nvPr/>
        </p:nvSpPr>
        <p:spPr>
          <a:xfrm>
            <a:off x="2012031" y="4847587"/>
            <a:ext cx="737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아이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B5674FB-7D58-48F7-99E0-F881F13B48E1}"/>
              </a:ext>
            </a:extLst>
          </p:cNvPr>
          <p:cNvSpPr txBox="1"/>
          <p:nvPr/>
        </p:nvSpPr>
        <p:spPr>
          <a:xfrm>
            <a:off x="2019651" y="5206753"/>
            <a:ext cx="2244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생쥐</a:t>
            </a:r>
          </a:p>
        </p:txBody>
      </p: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xmlns="" id="{6DD899AA-ADE0-41DF-BCE9-6C7D086ECBEB}"/>
              </a:ext>
            </a:extLst>
          </p:cNvPr>
          <p:cNvCxnSpPr>
            <a:cxnSpLocks/>
            <a:endCxn id="30" idx="3"/>
          </p:cNvCxnSpPr>
          <p:nvPr/>
        </p:nvCxnSpPr>
        <p:spPr>
          <a:xfrm flipH="1" flipV="1">
            <a:off x="3745690" y="4606608"/>
            <a:ext cx="970092" cy="734218"/>
          </a:xfrm>
          <a:prstGeom prst="straightConnector1">
            <a:avLst/>
          </a:prstGeom>
          <a:ln w="57150">
            <a:solidFill>
              <a:srgbClr val="178BF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99D80921-0D6D-49DA-8556-91E6F276337F}"/>
              </a:ext>
            </a:extLst>
          </p:cNvPr>
          <p:cNvSpPr txBox="1"/>
          <p:nvPr/>
        </p:nvSpPr>
        <p:spPr>
          <a:xfrm>
            <a:off x="8495341" y="3441610"/>
            <a:ext cx="1882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지은이는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EA28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B2A4C29-E4A7-4709-98A0-DD18638EA6B9}"/>
              </a:ext>
            </a:extLst>
          </p:cNvPr>
          <p:cNvSpPr txBox="1"/>
          <p:nvPr/>
        </p:nvSpPr>
        <p:spPr>
          <a:xfrm>
            <a:off x="8495341" y="3964830"/>
            <a:ext cx="2244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박주연 글</a:t>
            </a:r>
            <a:endParaRPr lang="en-US" altLang="ko-KR" sz="2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손지희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</a:t>
            </a:r>
          </a:p>
        </p:txBody>
      </p:sp>
      <p:cxnSp>
        <p:nvCxnSpPr>
          <p:cNvPr id="39" name="직선 화살표 연결선 38">
            <a:extLst>
              <a:ext uri="{FF2B5EF4-FFF2-40B4-BE49-F238E27FC236}">
                <a16:creationId xmlns:a16="http://schemas.microsoft.com/office/drawing/2014/main" xmlns="" id="{177229B2-DE14-46D2-AB43-C00CED106141}"/>
              </a:ext>
            </a:extLst>
          </p:cNvPr>
          <p:cNvCxnSpPr>
            <a:cxnSpLocks/>
            <a:endCxn id="42" idx="1"/>
          </p:cNvCxnSpPr>
          <p:nvPr/>
        </p:nvCxnSpPr>
        <p:spPr>
          <a:xfrm flipV="1">
            <a:off x="7320136" y="3703220"/>
            <a:ext cx="1175205" cy="1420872"/>
          </a:xfrm>
          <a:prstGeom prst="straightConnector1">
            <a:avLst/>
          </a:prstGeom>
          <a:ln w="57150">
            <a:solidFill>
              <a:srgbClr val="1EA2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8BCCD40-46AC-4560-9ECE-71E9AFE7B2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6413" y="7081402"/>
            <a:ext cx="487362" cy="487363"/>
          </a:xfrm>
          <a:prstGeom prst="rect">
            <a:avLst/>
          </a:prstGeom>
        </p:spPr>
      </p:pic>
      <p:pic>
        <p:nvPicPr>
          <p:cNvPr id="2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532CCA0-B257-4B2F-AA03-A748D8E563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8813" y="7233802"/>
            <a:ext cx="487362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8841809-9851-462F-8406-486AB53688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1213" y="7386202"/>
            <a:ext cx="487362" cy="487363"/>
          </a:xfrm>
          <a:prstGeom prst="rect">
            <a:avLst/>
          </a:prstGeom>
        </p:spPr>
      </p:pic>
      <p:pic>
        <p:nvPicPr>
          <p:cNvPr id="3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8276EC3-7659-49B6-8AF5-20045B2BCA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3613" y="7538602"/>
            <a:ext cx="487362" cy="48736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098DA83-228A-45BF-AE9B-2FE668ECE2AD}"/>
              </a:ext>
            </a:extLst>
          </p:cNvPr>
          <p:cNvSpPr txBox="1"/>
          <p:nvPr/>
        </p:nvSpPr>
        <p:spPr>
          <a:xfrm>
            <a:off x="1619264" y="3065780"/>
            <a:ext cx="2569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깜빡깜빡 뭐가 보여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  <p:pic>
        <p:nvPicPr>
          <p:cNvPr id="19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CB934C5A-735C-434E-92A4-363CCE7138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7894638"/>
            <a:ext cx="487363" cy="487362"/>
          </a:xfrm>
          <a:prstGeom prst="rect">
            <a:avLst/>
          </a:prstGeom>
        </p:spPr>
      </p:pic>
      <p:pic>
        <p:nvPicPr>
          <p:cNvPr id="41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257826DE-3B39-4B8D-8D19-9A80D02F3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86800" y="8047038"/>
            <a:ext cx="487363" cy="487362"/>
          </a:xfrm>
          <a:prstGeom prst="rect">
            <a:avLst/>
          </a:prstGeom>
        </p:spPr>
      </p:pic>
      <p:pic>
        <p:nvPicPr>
          <p:cNvPr id="44" name="34. 팝">
            <a:hlinkClick r:id="" action="ppaction://media"/>
            <a:extLst>
              <a:ext uri="{FF2B5EF4-FFF2-40B4-BE49-F238E27FC236}">
                <a16:creationId xmlns:a16="http://schemas.microsoft.com/office/drawing/2014/main" xmlns="" id="{757CD12A-2889-49D4-AB16-A8C89A210ED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39200" y="819943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789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25" grpId="0"/>
      <p:bldP spid="25" grpId="1"/>
      <p:bldP spid="30" grpId="0"/>
      <p:bldP spid="30" grpId="1"/>
      <p:bldP spid="31" grpId="0"/>
      <p:bldP spid="31" grpId="1"/>
      <p:bldP spid="32" grpId="0"/>
      <p:bldP spid="32" grpId="1"/>
      <p:bldP spid="42" grpId="0"/>
      <p:bldP spid="42" grpId="1"/>
      <p:bldP spid="43" grpId="0"/>
      <p:bldP spid="43" grpId="1"/>
      <p:bldP spid="37" grpId="0"/>
      <p:bldP spid="3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함께 그림책 읽기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4675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 함께 </a:t>
              </a:r>
              <a:r>
                <a:rPr lang="en-US" altLang="ko-KR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깜빡깜빡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뭐가 보여</a:t>
              </a:r>
              <a:r>
                <a:rPr lang="en-US" altLang="ko-KR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?&gt;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그림책을 읽어요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415E1CE7-5D9A-42F9-A5AD-D955AFAB66B7}"/>
              </a:ext>
            </a:extLst>
          </p:cNvPr>
          <p:cNvGrpSpPr/>
          <p:nvPr/>
        </p:nvGrpSpPr>
        <p:grpSpPr>
          <a:xfrm>
            <a:off x="7108614" y="1886962"/>
            <a:ext cx="5030031" cy="4680946"/>
            <a:chOff x="7108614" y="1886962"/>
            <a:chExt cx="5030031" cy="4680946"/>
          </a:xfrm>
        </p:grpSpPr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xmlns="" id="{2669FCC1-C1DA-4CA1-B224-063AFF4862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1617CA0C-617F-438F-9D3F-B2EC9E9585A5}"/>
                </a:ext>
              </a:extLst>
            </p:cNvPr>
            <p:cNvSpPr txBox="1"/>
            <p:nvPr/>
          </p:nvSpPr>
          <p:spPr>
            <a:xfrm rot="284564">
              <a:off x="7765478" y="3101287"/>
              <a:ext cx="344769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‘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보는 것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‘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 새롭게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탐험하며 그림책을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읽어 봅시다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52" name="그림 51">
            <a:extLst>
              <a:ext uri="{FF2B5EF4-FFF2-40B4-BE49-F238E27FC236}">
                <a16:creationId xmlns:a16="http://schemas.microsoft.com/office/drawing/2014/main" xmlns="" id="{E35A5A80-EBB9-43FA-965F-A526D155E9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57896" y="4966749"/>
            <a:ext cx="4014737" cy="1900385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2477A93A-1053-4900-AE99-C60BEBA369C5}"/>
              </a:ext>
            </a:extLst>
          </p:cNvPr>
          <p:cNvGrpSpPr/>
          <p:nvPr/>
        </p:nvGrpSpPr>
        <p:grpSpPr>
          <a:xfrm>
            <a:off x="1739800" y="2593229"/>
            <a:ext cx="5259608" cy="3617031"/>
            <a:chOff x="1829780" y="2561805"/>
            <a:chExt cx="5259608" cy="3617031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xmlns="" id="{A3FC3242-962C-4536-B82C-D945D780B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01561">
              <a:off x="1829780" y="2561805"/>
              <a:ext cx="3114295" cy="36170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xmlns="" id="{B29F067F-0A67-4500-A8CD-4568423A3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08513">
              <a:off x="4658075" y="2841140"/>
              <a:ext cx="2431313" cy="28580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1299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0A7E577-C8D0-4D8C-BFF0-C787AD79C1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78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wind"/>
        <p:sndAc>
          <p:stSnd>
            <p:snd r:embed="rId3" name="2. 띵 WAV.wav"/>
          </p:stSnd>
        </p:sndAc>
      </p:transition>
    </mc:Choice>
    <mc:Fallback xmlns="">
      <p:transition spd="slow">
        <p:fade/>
        <p:sndAc>
          <p:stSnd>
            <p:snd r:embed="rId8" name="2. 띵 WAV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함께 그림책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692552" y="1592135"/>
            <a:ext cx="10649106" cy="952416"/>
            <a:chOff x="847494" y="1724655"/>
            <a:chExt cx="10649106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9245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깜빡깜빡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뭐가 보여</a:t>
              </a:r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?&gt;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그림책을 읽고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6CB8B19-6C8D-4736-A899-0C54051AECE8}"/>
              </a:ext>
            </a:extLst>
          </p:cNvPr>
          <p:cNvSpPr txBox="1"/>
          <p:nvPr/>
        </p:nvSpPr>
        <p:spPr>
          <a:xfrm>
            <a:off x="2372203" y="262075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noProof="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눈이 하는 일은 무엇일까요</a:t>
            </a:r>
            <a:r>
              <a:rPr lang="en-US" altLang="ko-KR" sz="3200" noProof="0" dirty="0">
                <a:solidFill>
                  <a:schemeClr val="bg1"/>
                </a:solidFill>
                <a:highlight>
                  <a:srgbClr val="1EA28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32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1EA28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4F85501A-218D-46F7-B570-D7679C59C7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pic>
        <p:nvPicPr>
          <p:cNvPr id="18" name="그림 17" descr="상자, 방이(가) 표시된 사진&#10;&#10;자동 생성된 설명">
            <a:extLst>
              <a:ext uri="{FF2B5EF4-FFF2-40B4-BE49-F238E27FC236}">
                <a16:creationId xmlns:a16="http://schemas.microsoft.com/office/drawing/2014/main" xmlns="" id="{19166A2C-732E-4A27-8940-A19546CC50D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3"/>
          <a:stretch/>
        </p:blipFill>
        <p:spPr>
          <a:xfrm>
            <a:off x="1375583" y="3134476"/>
            <a:ext cx="2639596" cy="3209851"/>
          </a:xfrm>
          <a:prstGeom prst="ellipse">
            <a:avLst/>
          </a:prstGeom>
        </p:spPr>
      </p:pic>
      <p:pic>
        <p:nvPicPr>
          <p:cNvPr id="19" name="그림 18" descr="상자, 방이(가) 표시된 사진&#10;&#10;자동 생성된 설명">
            <a:extLst>
              <a:ext uri="{FF2B5EF4-FFF2-40B4-BE49-F238E27FC236}">
                <a16:creationId xmlns:a16="http://schemas.microsoft.com/office/drawing/2014/main" xmlns="" id="{38A2A914-006A-4B1A-B167-D02398FC6B1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800" y="3573026"/>
            <a:ext cx="3442610" cy="2332749"/>
          </a:xfrm>
          <a:prstGeom prst="ellipse">
            <a:avLst/>
          </a:prstGeom>
        </p:spPr>
      </p:pic>
      <p:pic>
        <p:nvPicPr>
          <p:cNvPr id="22" name="그림 21" descr="상자, 방이(가) 표시된 사진&#10;&#10;자동 생성된 설명">
            <a:extLst>
              <a:ext uri="{FF2B5EF4-FFF2-40B4-BE49-F238E27FC236}">
                <a16:creationId xmlns:a16="http://schemas.microsoft.com/office/drawing/2014/main" xmlns="" id="{A58530F5-3A98-46B5-AD07-39208CCE9E3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1876" y="3414030"/>
            <a:ext cx="2736303" cy="2456892"/>
          </a:xfrm>
          <a:prstGeom prst="ellipse">
            <a:avLst/>
          </a:prstGeom>
        </p:spPr>
      </p:pic>
      <p:pic>
        <p:nvPicPr>
          <p:cNvPr id="10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AFCEE55A-3F47-4006-BB4A-16301D453F4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00550" y="7315200"/>
            <a:ext cx="487363" cy="487363"/>
          </a:xfrm>
          <a:prstGeom prst="rect">
            <a:avLst/>
          </a:prstGeom>
        </p:spPr>
      </p:pic>
      <p:pic>
        <p:nvPicPr>
          <p:cNvPr id="23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F61B1CE7-3E8F-46BB-8CCF-A73D5AB43E1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52950" y="7467600"/>
            <a:ext cx="487363" cy="487363"/>
          </a:xfrm>
          <a:prstGeom prst="rect">
            <a:avLst/>
          </a:prstGeom>
        </p:spPr>
      </p:pic>
      <p:pic>
        <p:nvPicPr>
          <p:cNvPr id="24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A5232D70-D420-42FD-ACB2-1C3A54B031F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05350" y="76200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8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상자, 방이(가) 표시된 사진&#10;&#10;자동 생성된 설명">
            <a:extLst>
              <a:ext uri="{FF2B5EF4-FFF2-40B4-BE49-F238E27FC236}">
                <a16:creationId xmlns:a16="http://schemas.microsoft.com/office/drawing/2014/main" xmlns="" id="{21261711-18CF-497E-9732-4BE864BE8C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4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EE445F2-EAD2-41D1-8B73-DE86D5F42D94}"/>
              </a:ext>
            </a:extLst>
          </p:cNvPr>
          <p:cNvSpPr txBox="1"/>
          <p:nvPr/>
        </p:nvSpPr>
        <p:spPr>
          <a:xfrm>
            <a:off x="100358" y="522391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눈을 뜨며 하루를 시작하고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6964CA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036F82-5CCF-4C7D-A34E-ED6E4FEA3BF7}"/>
              </a:ext>
            </a:extLst>
          </p:cNvPr>
          <p:cNvSpPr txBox="1"/>
          <p:nvPr/>
        </p:nvSpPr>
        <p:spPr>
          <a:xfrm>
            <a:off x="3568110" y="1501388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먹고 싶은 것을</a:t>
            </a:r>
            <a:endParaRPr lang="en-US" altLang="ko-KR" sz="2800" dirty="0">
              <a:solidFill>
                <a:schemeClr val="bg1"/>
              </a:solidFill>
              <a:highlight>
                <a:srgbClr val="6964CA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고르고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733E80-3A5A-4F2A-91EF-30C1AC4AAA9F}"/>
              </a:ext>
            </a:extLst>
          </p:cNvPr>
          <p:cNvSpPr txBox="1"/>
          <p:nvPr/>
        </p:nvSpPr>
        <p:spPr>
          <a:xfrm>
            <a:off x="5879976" y="999445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안전한 길을</a:t>
            </a:r>
            <a:endParaRPr lang="en-US" altLang="ko-KR" sz="2800" dirty="0">
              <a:solidFill>
                <a:schemeClr val="bg1"/>
              </a:solidFill>
              <a:highlight>
                <a:srgbClr val="6964CA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찾고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917175F-A5FC-49CB-822E-D3A69DC46835}"/>
              </a:ext>
            </a:extLst>
          </p:cNvPr>
          <p:cNvSpPr txBox="1"/>
          <p:nvPr/>
        </p:nvSpPr>
        <p:spPr>
          <a:xfrm>
            <a:off x="7752184" y="2475933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알록달록 </a:t>
            </a:r>
            <a:endParaRPr lang="en-US" altLang="ko-KR" sz="2800" dirty="0">
              <a:solidFill>
                <a:schemeClr val="bg1"/>
              </a:solidFill>
              <a:highlight>
                <a:srgbClr val="6964CA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그림도 그려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9709BEF-3061-45A6-902F-3CB8DD586C2B}"/>
              </a:ext>
            </a:extLst>
          </p:cNvPr>
          <p:cNvSpPr txBox="1"/>
          <p:nvPr/>
        </p:nvSpPr>
        <p:spPr>
          <a:xfrm>
            <a:off x="9239672" y="3690811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친구랑</a:t>
            </a: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놀이를 하고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EAA13CB-C131-4E8D-8BD6-3595708173E0}"/>
              </a:ext>
            </a:extLst>
          </p:cNvPr>
          <p:cNvSpPr txBox="1"/>
          <p:nvPr/>
        </p:nvSpPr>
        <p:spPr>
          <a:xfrm>
            <a:off x="6016382" y="472514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텔레비전을 보고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BD4C54F-B473-48F9-8289-6D24EF1F8835}"/>
              </a:ext>
            </a:extLst>
          </p:cNvPr>
          <p:cNvSpPr txBox="1"/>
          <p:nvPr/>
        </p:nvSpPr>
        <p:spPr>
          <a:xfrm>
            <a:off x="2793092" y="4402506"/>
            <a:ext cx="29523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옷이 </a:t>
            </a:r>
            <a:endParaRPr lang="en-US" altLang="ko-KR" sz="2800" dirty="0">
              <a:solidFill>
                <a:schemeClr val="bg1"/>
              </a:solidFill>
              <a:highlight>
                <a:srgbClr val="6964CA"/>
              </a:highligh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어울리는지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6964CA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고르고</a:t>
            </a:r>
            <a:r>
              <a:rPr lang="en-US" altLang="ko-KR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kumimoji="0" lang="en-US" altLang="ko-KR" sz="28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6964CA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ADB4082-D9D4-41C5-A0FC-2F70948690DC}"/>
              </a:ext>
            </a:extLst>
          </p:cNvPr>
          <p:cNvSpPr txBox="1"/>
          <p:nvPr/>
        </p:nvSpPr>
        <p:spPr>
          <a:xfrm>
            <a:off x="-124946" y="3600411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그림책도 읽어</a:t>
            </a:r>
            <a:r>
              <a:rPr kumimoji="0" lang="en-US" altLang="ko-KR" sz="28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1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0F3D041-5A22-478E-81CA-35CC2BF131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8813" y="7233802"/>
            <a:ext cx="487362" cy="487363"/>
          </a:xfrm>
          <a:prstGeom prst="rect">
            <a:avLst/>
          </a:prstGeom>
        </p:spPr>
      </p:pic>
      <p:pic>
        <p:nvPicPr>
          <p:cNvPr id="1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A0898C9A-B4E6-4228-B000-042060A34F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213" y="7386202"/>
            <a:ext cx="487362" cy="487363"/>
          </a:xfrm>
          <a:prstGeom prst="rect">
            <a:avLst/>
          </a:prstGeom>
        </p:spPr>
      </p:pic>
      <p:pic>
        <p:nvPicPr>
          <p:cNvPr id="1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AB8CCEF-5891-4DF6-9170-3EC6BC73E6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3613" y="7538602"/>
            <a:ext cx="487362" cy="487363"/>
          </a:xfrm>
          <a:prstGeom prst="rect">
            <a:avLst/>
          </a:prstGeom>
        </p:spPr>
      </p:pic>
      <p:pic>
        <p:nvPicPr>
          <p:cNvPr id="1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AAB32171-32DB-49F9-9B56-9C81A2BB3C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6013" y="7691002"/>
            <a:ext cx="487362" cy="487363"/>
          </a:xfrm>
          <a:prstGeom prst="rect">
            <a:avLst/>
          </a:prstGeom>
        </p:spPr>
      </p:pic>
      <p:pic>
        <p:nvPicPr>
          <p:cNvPr id="1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C762A18-5D2F-47B2-959C-D513F8E043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413" y="7843402"/>
            <a:ext cx="487362" cy="487363"/>
          </a:xfrm>
          <a:prstGeom prst="rect">
            <a:avLst/>
          </a:prstGeom>
        </p:spPr>
      </p:pic>
      <p:pic>
        <p:nvPicPr>
          <p:cNvPr id="1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B770997-A21F-42AD-BE81-A679F69D89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0813" y="7995802"/>
            <a:ext cx="487362" cy="487363"/>
          </a:xfrm>
          <a:prstGeom prst="rect">
            <a:avLst/>
          </a:prstGeom>
        </p:spPr>
      </p:pic>
      <p:pic>
        <p:nvPicPr>
          <p:cNvPr id="2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D8D7190-43FB-4A52-8F0B-436243BE94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3213" y="8148202"/>
            <a:ext cx="487362" cy="487363"/>
          </a:xfrm>
          <a:prstGeom prst="rect">
            <a:avLst/>
          </a:prstGeom>
        </p:spPr>
      </p:pic>
      <p:pic>
        <p:nvPicPr>
          <p:cNvPr id="2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64A4FF20-8525-41DD-996F-F42814E2B2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5613" y="8300602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74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  <p:sndAc>
          <p:stSnd>
            <p:snd r:embed="rId4" name="camera.wav"/>
          </p:stSnd>
        </p:sndAc>
      </p:transition>
    </mc:Choice>
    <mc:Fallback xmlns="">
      <p:transition spd="slow">
        <p:fade/>
        <p:sndAc>
          <p:stSnd>
            <p:snd r:embed="rId7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78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7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78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함께 그림책 읽기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740670" y="1571549"/>
            <a:ext cx="10796532" cy="952416"/>
            <a:chOff x="740670" y="1726302"/>
            <a:chExt cx="10796532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5" y="1872670"/>
              <a:ext cx="99651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깜빡깜빡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뭐가 보여</a:t>
              </a:r>
              <a:r>
                <a:rPr lang="en-US" altLang="ko-KR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?&gt;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그림책을 읽고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함께 이야기 해봅시다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0670" y="1726302"/>
              <a:ext cx="831346" cy="95241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6CB8B19-6C8D-4736-A899-0C54051AECE8}"/>
              </a:ext>
            </a:extLst>
          </p:cNvPr>
          <p:cNvSpPr txBox="1"/>
          <p:nvPr/>
        </p:nvSpPr>
        <p:spPr>
          <a:xfrm>
            <a:off x="2372203" y="2407391"/>
            <a:ext cx="744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solidFill>
                  <a:schemeClr val="bg1"/>
                </a:solidFill>
                <a:highlight>
                  <a:srgbClr val="F6940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왜 캄캄하면 안 보이는 걸까</a:t>
            </a:r>
            <a:r>
              <a:rPr lang="en-US" altLang="ko-KR" sz="3200" dirty="0">
                <a:solidFill>
                  <a:schemeClr val="bg1"/>
                </a:solidFill>
                <a:highlight>
                  <a:srgbClr val="F6940C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kumimoji="0" lang="en-US" altLang="ko-KR" sz="3200" b="0" i="0" u="none" strike="noStrike" kern="1200" cap="none" normalizeH="0" baseline="0" noProof="0" dirty="0">
              <a:ln>
                <a:noFill/>
              </a:ln>
              <a:solidFill>
                <a:srgbClr val="178BF5"/>
              </a:solidFill>
              <a:effectLst/>
              <a:highlight>
                <a:srgbClr val="F6940C"/>
              </a:highlight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0" name="8. 물음표 WAV">
            <a:hlinkClick r:id="" action="ppaction://media"/>
            <a:extLst>
              <a:ext uri="{FF2B5EF4-FFF2-40B4-BE49-F238E27FC236}">
                <a16:creationId xmlns:a16="http://schemas.microsoft.com/office/drawing/2014/main" xmlns="" id="{4F85501A-218D-46F7-B570-D7679C59C7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850" y="3414713"/>
            <a:ext cx="487362" cy="48736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CF4D8F1C-B648-45B3-ADFE-74A0EFAF10F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579" y="3166600"/>
            <a:ext cx="2808312" cy="3125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F5B01337-C2C1-46C6-8011-16E1AC21AA7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4296" y="3181438"/>
            <a:ext cx="2671062" cy="3125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A19885B3-C71D-4D5A-9441-9A873BBF5E80}"/>
              </a:ext>
            </a:extLst>
          </p:cNvPr>
          <p:cNvGrpSpPr/>
          <p:nvPr/>
        </p:nvGrpSpPr>
        <p:grpSpPr>
          <a:xfrm flipH="1">
            <a:off x="711393" y="3552724"/>
            <a:ext cx="3878659" cy="1737231"/>
            <a:chOff x="5679515" y="3698398"/>
            <a:chExt cx="4184186" cy="1874076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9D359A73-F68D-4E25-954B-F2DF5E704653}"/>
                </a:ext>
              </a:extLst>
            </p:cNvPr>
            <p:cNvGrpSpPr/>
            <p:nvPr/>
          </p:nvGrpSpPr>
          <p:grpSpPr>
            <a:xfrm>
              <a:off x="5679515" y="3698398"/>
              <a:ext cx="4184186" cy="1874076"/>
              <a:chOff x="5801435" y="3466750"/>
              <a:chExt cx="4184186" cy="1874076"/>
            </a:xfrm>
          </p:grpSpPr>
          <p:grpSp>
            <p:nvGrpSpPr>
              <p:cNvPr id="27" name="그룹 26">
                <a:extLst>
                  <a:ext uri="{FF2B5EF4-FFF2-40B4-BE49-F238E27FC236}">
                    <a16:creationId xmlns:a16="http://schemas.microsoft.com/office/drawing/2014/main" xmlns="" id="{CC902BD7-7BD7-4E7C-AE59-B96B147EF194}"/>
                  </a:ext>
                </a:extLst>
              </p:cNvPr>
              <p:cNvGrpSpPr/>
              <p:nvPr/>
            </p:nvGrpSpPr>
            <p:grpSpPr>
              <a:xfrm>
                <a:off x="5801435" y="3466750"/>
                <a:ext cx="4184186" cy="1782502"/>
                <a:chOff x="5801435" y="3466750"/>
                <a:chExt cx="4184186" cy="1782502"/>
              </a:xfrm>
              <a:solidFill>
                <a:schemeClr val="bg1"/>
              </a:solidFill>
            </p:grpSpPr>
            <p:sp>
              <p:nvSpPr>
                <p:cNvPr id="29" name="타원 28">
                  <a:extLst>
                    <a:ext uri="{FF2B5EF4-FFF2-40B4-BE49-F238E27FC236}">
                      <a16:creationId xmlns:a16="http://schemas.microsoft.com/office/drawing/2014/main" xmlns="" id="{080F5396-BA70-4238-B1A1-4C550E25D9CE}"/>
                    </a:ext>
                  </a:extLst>
                </p:cNvPr>
                <p:cNvSpPr/>
                <p:nvPr/>
              </p:nvSpPr>
              <p:spPr>
                <a:xfrm>
                  <a:off x="6751819" y="3466750"/>
                  <a:ext cx="3233802" cy="178250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0" name="이등변 삼각형 29">
                  <a:extLst>
                    <a:ext uri="{FF2B5EF4-FFF2-40B4-BE49-F238E27FC236}">
                      <a16:creationId xmlns:a16="http://schemas.microsoft.com/office/drawing/2014/main" xmlns="" id="{65D75C90-6A2B-463F-A4C8-766D8AE6C3F0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8" name="타원 27">
                <a:extLst>
                  <a:ext uri="{FF2B5EF4-FFF2-40B4-BE49-F238E27FC236}">
                    <a16:creationId xmlns:a16="http://schemas.microsoft.com/office/drawing/2014/main" xmlns="" id="{3AC1FE49-6031-48E6-B64A-4D53B0158ED0}"/>
                  </a:ext>
                </a:extLst>
              </p:cNvPr>
              <p:cNvSpPr/>
              <p:nvPr/>
            </p:nvSpPr>
            <p:spPr>
              <a:xfrm>
                <a:off x="6415713" y="3993057"/>
                <a:ext cx="2332002" cy="13477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2943E056-F661-4A9B-9EC7-1490EFB9B3E8}"/>
                </a:ext>
              </a:extLst>
            </p:cNvPr>
            <p:cNvSpPr txBox="1"/>
            <p:nvPr/>
          </p:nvSpPr>
          <p:spPr>
            <a:xfrm>
              <a:off x="6653131" y="4118409"/>
              <a:ext cx="3047650" cy="1162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빛이 없다면 아무것도 볼 수 없어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F115C764-1C04-4B0B-AAC7-27F5EA8A68D1}"/>
              </a:ext>
            </a:extLst>
          </p:cNvPr>
          <p:cNvGrpSpPr/>
          <p:nvPr/>
        </p:nvGrpSpPr>
        <p:grpSpPr>
          <a:xfrm>
            <a:off x="7824192" y="2923368"/>
            <a:ext cx="3817672" cy="1709917"/>
            <a:chOff x="5679515" y="3698398"/>
            <a:chExt cx="4184186" cy="1874076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99CA3648-DE8E-4BA4-BCCB-DED0B1214D48}"/>
                </a:ext>
              </a:extLst>
            </p:cNvPr>
            <p:cNvGrpSpPr/>
            <p:nvPr/>
          </p:nvGrpSpPr>
          <p:grpSpPr>
            <a:xfrm>
              <a:off x="5679515" y="3698398"/>
              <a:ext cx="4184186" cy="1874076"/>
              <a:chOff x="5801435" y="3466750"/>
              <a:chExt cx="4184186" cy="1874076"/>
            </a:xfrm>
          </p:grpSpPr>
          <p:grpSp>
            <p:nvGrpSpPr>
              <p:cNvPr id="34" name="그룹 33">
                <a:extLst>
                  <a:ext uri="{FF2B5EF4-FFF2-40B4-BE49-F238E27FC236}">
                    <a16:creationId xmlns:a16="http://schemas.microsoft.com/office/drawing/2014/main" xmlns="" id="{496194C1-FFB7-453C-83FA-23F02384AAEE}"/>
                  </a:ext>
                </a:extLst>
              </p:cNvPr>
              <p:cNvGrpSpPr/>
              <p:nvPr/>
            </p:nvGrpSpPr>
            <p:grpSpPr>
              <a:xfrm>
                <a:off x="5801435" y="3466750"/>
                <a:ext cx="4184186" cy="1782502"/>
                <a:chOff x="5801435" y="3466750"/>
                <a:chExt cx="4184186" cy="1782502"/>
              </a:xfrm>
              <a:solidFill>
                <a:schemeClr val="bg1"/>
              </a:solidFill>
            </p:grpSpPr>
            <p:sp>
              <p:nvSpPr>
                <p:cNvPr id="36" name="타원 35">
                  <a:extLst>
                    <a:ext uri="{FF2B5EF4-FFF2-40B4-BE49-F238E27FC236}">
                      <a16:creationId xmlns:a16="http://schemas.microsoft.com/office/drawing/2014/main" xmlns="" id="{F20B2A35-18DC-4599-A4A1-9F7BD3476DEC}"/>
                    </a:ext>
                  </a:extLst>
                </p:cNvPr>
                <p:cNvSpPr/>
                <p:nvPr/>
              </p:nvSpPr>
              <p:spPr>
                <a:xfrm>
                  <a:off x="6751819" y="3466750"/>
                  <a:ext cx="3233802" cy="178250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7" name="이등변 삼각형 36">
                  <a:extLst>
                    <a:ext uri="{FF2B5EF4-FFF2-40B4-BE49-F238E27FC236}">
                      <a16:creationId xmlns:a16="http://schemas.microsoft.com/office/drawing/2014/main" xmlns="" id="{B36221E2-9CC4-4F62-BDDA-CB5FF4BB696E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xmlns="" id="{030D76B2-AF79-4552-8085-678F073127EA}"/>
                  </a:ext>
                </a:extLst>
              </p:cNvPr>
              <p:cNvSpPr/>
              <p:nvPr/>
            </p:nvSpPr>
            <p:spPr>
              <a:xfrm>
                <a:off x="6415713" y="3993057"/>
                <a:ext cx="2332002" cy="13477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F4004244-2F9C-4AC5-B2CB-4B36C6F704D7}"/>
                </a:ext>
              </a:extLst>
            </p:cNvPr>
            <p:cNvSpPr txBox="1"/>
            <p:nvPr/>
          </p:nvSpPr>
          <p:spPr>
            <a:xfrm>
              <a:off x="6443130" y="4047494"/>
              <a:ext cx="3305862" cy="1080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눈으로 보려면</a:t>
              </a:r>
              <a:endPara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빛이 있어야 해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7D8EB818-03A4-470C-A681-230CD67CF0A1}"/>
              </a:ext>
            </a:extLst>
          </p:cNvPr>
          <p:cNvGrpSpPr/>
          <p:nvPr/>
        </p:nvGrpSpPr>
        <p:grpSpPr>
          <a:xfrm rot="845077">
            <a:off x="8197288" y="4724691"/>
            <a:ext cx="3448513" cy="1544572"/>
            <a:chOff x="5679515" y="3698398"/>
            <a:chExt cx="4184186" cy="1874076"/>
          </a:xfrm>
        </p:grpSpPr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14C8F8C9-4CDA-45BD-81DA-705068319337}"/>
                </a:ext>
              </a:extLst>
            </p:cNvPr>
            <p:cNvGrpSpPr/>
            <p:nvPr/>
          </p:nvGrpSpPr>
          <p:grpSpPr>
            <a:xfrm>
              <a:off x="5679515" y="3698398"/>
              <a:ext cx="4184186" cy="1874076"/>
              <a:chOff x="5801435" y="3466750"/>
              <a:chExt cx="4184186" cy="1874076"/>
            </a:xfrm>
          </p:grpSpPr>
          <p:grpSp>
            <p:nvGrpSpPr>
              <p:cNvPr id="41" name="그룹 40">
                <a:extLst>
                  <a:ext uri="{FF2B5EF4-FFF2-40B4-BE49-F238E27FC236}">
                    <a16:creationId xmlns:a16="http://schemas.microsoft.com/office/drawing/2014/main" xmlns="" id="{C217A6E0-67DF-498F-8CB2-FDB2F75C315D}"/>
                  </a:ext>
                </a:extLst>
              </p:cNvPr>
              <p:cNvGrpSpPr/>
              <p:nvPr/>
            </p:nvGrpSpPr>
            <p:grpSpPr>
              <a:xfrm>
                <a:off x="5801435" y="3466750"/>
                <a:ext cx="4184186" cy="1782502"/>
                <a:chOff x="5801435" y="3466750"/>
                <a:chExt cx="4184186" cy="1782502"/>
              </a:xfrm>
              <a:solidFill>
                <a:schemeClr val="bg1"/>
              </a:solidFill>
            </p:grpSpPr>
            <p:sp>
              <p:nvSpPr>
                <p:cNvPr id="43" name="타원 42">
                  <a:extLst>
                    <a:ext uri="{FF2B5EF4-FFF2-40B4-BE49-F238E27FC236}">
                      <a16:creationId xmlns:a16="http://schemas.microsoft.com/office/drawing/2014/main" xmlns="" id="{161D9F97-E2AF-4C22-85BC-53C80A1C5CEF}"/>
                    </a:ext>
                  </a:extLst>
                </p:cNvPr>
                <p:cNvSpPr/>
                <p:nvPr/>
              </p:nvSpPr>
              <p:spPr>
                <a:xfrm>
                  <a:off x="6751819" y="3466750"/>
                  <a:ext cx="3233802" cy="178250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44" name="이등변 삼각형 43">
                  <a:extLst>
                    <a:ext uri="{FF2B5EF4-FFF2-40B4-BE49-F238E27FC236}">
                      <a16:creationId xmlns:a16="http://schemas.microsoft.com/office/drawing/2014/main" xmlns="" id="{B4A213F1-8711-4B8B-9A54-B14693A94047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xmlns="" id="{91A81C7D-6954-4DF6-8577-91E105A6DF51}"/>
                  </a:ext>
                </a:extLst>
              </p:cNvPr>
              <p:cNvSpPr/>
              <p:nvPr/>
            </p:nvSpPr>
            <p:spPr>
              <a:xfrm>
                <a:off x="6415713" y="3993057"/>
                <a:ext cx="2332002" cy="13477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6F90162-2043-4B38-8EC7-70F90D1484E1}"/>
                </a:ext>
              </a:extLst>
            </p:cNvPr>
            <p:cNvSpPr txBox="1"/>
            <p:nvPr/>
          </p:nvSpPr>
          <p:spPr>
            <a:xfrm rot="20754923">
              <a:off x="6293253" y="4012174"/>
              <a:ext cx="3305862" cy="1180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눈과 빛은 </a:t>
              </a:r>
              <a:endParaRPr lang="en-US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단짝이야</a:t>
              </a:r>
              <a:r>
                <a:rPr lang="en-US" altLang="ko-KR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1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43B0538-B7D4-41BA-8E4C-45AE154323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849813" y="7499350"/>
            <a:ext cx="487362" cy="487363"/>
          </a:xfrm>
          <a:prstGeom prst="rect">
            <a:avLst/>
          </a:prstGeom>
        </p:spPr>
      </p:pic>
      <p:pic>
        <p:nvPicPr>
          <p:cNvPr id="12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B187A3F6-4E26-4C10-A6FB-9EB012B9A67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77300" y="8216900"/>
            <a:ext cx="487363" cy="487363"/>
          </a:xfrm>
          <a:prstGeom prst="rect">
            <a:avLst/>
          </a:prstGeom>
        </p:spPr>
      </p:pic>
      <p:pic>
        <p:nvPicPr>
          <p:cNvPr id="4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763D5803-5835-4736-8868-2D7B39647B1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029700" y="8369300"/>
            <a:ext cx="487363" cy="487363"/>
          </a:xfrm>
          <a:prstGeom prst="rect">
            <a:avLst/>
          </a:prstGeom>
        </p:spPr>
      </p:pic>
      <p:pic>
        <p:nvPicPr>
          <p:cNvPr id="46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C8518F01-31C8-40E9-AB67-9065F593966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82100" y="85217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3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8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BD3681C-472D-4B18-A3E9-2C3EB079B355}"/>
              </a:ext>
            </a:extLst>
          </p:cNvPr>
          <p:cNvGrpSpPr/>
          <p:nvPr/>
        </p:nvGrpSpPr>
        <p:grpSpPr>
          <a:xfrm>
            <a:off x="2514984" y="945785"/>
            <a:ext cx="6495503" cy="3902524"/>
            <a:chOff x="1727907" y="945785"/>
            <a:chExt cx="6495503" cy="3902524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3592703" y="2929905"/>
              <a:ext cx="4630707" cy="1053025"/>
            </a:xfrm>
            <a:custGeom>
              <a:avLst/>
              <a:gdLst>
                <a:gd name="connsiteX0" fmla="*/ 0 w 4630707"/>
                <a:gd name="connsiteY0" fmla="*/ 330703 h 1053025"/>
                <a:gd name="connsiteX1" fmla="*/ 330703 w 4630707"/>
                <a:gd name="connsiteY1" fmla="*/ 0 h 1053025"/>
                <a:gd name="connsiteX2" fmla="*/ 778667 w 4630707"/>
                <a:gd name="connsiteY2" fmla="*/ 0 h 1053025"/>
                <a:gd name="connsiteX3" fmla="*/ 1345710 w 4630707"/>
                <a:gd name="connsiteY3" fmla="*/ 0 h 1053025"/>
                <a:gd name="connsiteX4" fmla="*/ 1912753 w 4630707"/>
                <a:gd name="connsiteY4" fmla="*/ 0 h 1053025"/>
                <a:gd name="connsiteX5" fmla="*/ 2440103 w 4630707"/>
                <a:gd name="connsiteY5" fmla="*/ 0 h 1053025"/>
                <a:gd name="connsiteX6" fmla="*/ 3007146 w 4630707"/>
                <a:gd name="connsiteY6" fmla="*/ 0 h 1053025"/>
                <a:gd name="connsiteX7" fmla="*/ 3455110 w 4630707"/>
                <a:gd name="connsiteY7" fmla="*/ 0 h 1053025"/>
                <a:gd name="connsiteX8" fmla="*/ 4300004 w 4630707"/>
                <a:gd name="connsiteY8" fmla="*/ 0 h 1053025"/>
                <a:gd name="connsiteX9" fmla="*/ 4630707 w 4630707"/>
                <a:gd name="connsiteY9" fmla="*/ 330703 h 1053025"/>
                <a:gd name="connsiteX10" fmla="*/ 4630707 w 4630707"/>
                <a:gd name="connsiteY10" fmla="*/ 722322 h 1053025"/>
                <a:gd name="connsiteX11" fmla="*/ 4300004 w 4630707"/>
                <a:gd name="connsiteY11" fmla="*/ 1053025 h 1053025"/>
                <a:gd name="connsiteX12" fmla="*/ 3812347 w 4630707"/>
                <a:gd name="connsiteY12" fmla="*/ 1053025 h 1053025"/>
                <a:gd name="connsiteX13" fmla="*/ 3324690 w 4630707"/>
                <a:gd name="connsiteY13" fmla="*/ 1053025 h 1053025"/>
                <a:gd name="connsiteX14" fmla="*/ 2717954 w 4630707"/>
                <a:gd name="connsiteY14" fmla="*/ 1053025 h 1053025"/>
                <a:gd name="connsiteX15" fmla="*/ 2071525 w 4630707"/>
                <a:gd name="connsiteY15" fmla="*/ 1053025 h 1053025"/>
                <a:gd name="connsiteX16" fmla="*/ 1623561 w 4630707"/>
                <a:gd name="connsiteY16" fmla="*/ 1053025 h 1053025"/>
                <a:gd name="connsiteX17" fmla="*/ 1096211 w 4630707"/>
                <a:gd name="connsiteY17" fmla="*/ 1053025 h 1053025"/>
                <a:gd name="connsiteX18" fmla="*/ 330703 w 4630707"/>
                <a:gd name="connsiteY18" fmla="*/ 1053025 h 1053025"/>
                <a:gd name="connsiteX19" fmla="*/ 0 w 4630707"/>
                <a:gd name="connsiteY19" fmla="*/ 722322 h 1053025"/>
                <a:gd name="connsiteX20" fmla="*/ 0 w 4630707"/>
                <a:gd name="connsiteY20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0707" h="1053025" fill="none" extrusionOk="0">
                  <a:moveTo>
                    <a:pt x="0" y="330703"/>
                  </a:moveTo>
                  <a:cubicBezTo>
                    <a:pt x="30649" y="149428"/>
                    <a:pt x="105518" y="-20831"/>
                    <a:pt x="330703" y="0"/>
                  </a:cubicBezTo>
                  <a:cubicBezTo>
                    <a:pt x="541815" y="-27756"/>
                    <a:pt x="634805" y="1531"/>
                    <a:pt x="778667" y="0"/>
                  </a:cubicBezTo>
                  <a:cubicBezTo>
                    <a:pt x="922529" y="-1531"/>
                    <a:pt x="1145122" y="49439"/>
                    <a:pt x="1345710" y="0"/>
                  </a:cubicBezTo>
                  <a:cubicBezTo>
                    <a:pt x="1546298" y="-49439"/>
                    <a:pt x="1653319" y="66048"/>
                    <a:pt x="1912753" y="0"/>
                  </a:cubicBezTo>
                  <a:cubicBezTo>
                    <a:pt x="2172187" y="-66048"/>
                    <a:pt x="2272587" y="9779"/>
                    <a:pt x="2440103" y="0"/>
                  </a:cubicBezTo>
                  <a:cubicBezTo>
                    <a:pt x="2607619" y="-9779"/>
                    <a:pt x="2823662" y="41664"/>
                    <a:pt x="3007146" y="0"/>
                  </a:cubicBezTo>
                  <a:cubicBezTo>
                    <a:pt x="3190630" y="-41664"/>
                    <a:pt x="3358285" y="19802"/>
                    <a:pt x="3455110" y="0"/>
                  </a:cubicBezTo>
                  <a:cubicBezTo>
                    <a:pt x="3551935" y="-19802"/>
                    <a:pt x="4079739" y="7722"/>
                    <a:pt x="4300004" y="0"/>
                  </a:cubicBezTo>
                  <a:cubicBezTo>
                    <a:pt x="4499432" y="-8444"/>
                    <a:pt x="4655699" y="192000"/>
                    <a:pt x="4630707" y="330703"/>
                  </a:cubicBezTo>
                  <a:cubicBezTo>
                    <a:pt x="4657844" y="441425"/>
                    <a:pt x="4591589" y="580477"/>
                    <a:pt x="4630707" y="722322"/>
                  </a:cubicBezTo>
                  <a:cubicBezTo>
                    <a:pt x="4652426" y="932336"/>
                    <a:pt x="4489031" y="1056997"/>
                    <a:pt x="4300004" y="1053025"/>
                  </a:cubicBezTo>
                  <a:cubicBezTo>
                    <a:pt x="4161634" y="1094614"/>
                    <a:pt x="3993857" y="1048591"/>
                    <a:pt x="3812347" y="1053025"/>
                  </a:cubicBezTo>
                  <a:cubicBezTo>
                    <a:pt x="3630837" y="1057459"/>
                    <a:pt x="3472565" y="1019694"/>
                    <a:pt x="3324690" y="1053025"/>
                  </a:cubicBezTo>
                  <a:cubicBezTo>
                    <a:pt x="3176815" y="1086356"/>
                    <a:pt x="2938852" y="1036161"/>
                    <a:pt x="2717954" y="1053025"/>
                  </a:cubicBezTo>
                  <a:cubicBezTo>
                    <a:pt x="2497056" y="1069889"/>
                    <a:pt x="2263334" y="1015015"/>
                    <a:pt x="2071525" y="1053025"/>
                  </a:cubicBezTo>
                  <a:cubicBezTo>
                    <a:pt x="1879716" y="1091035"/>
                    <a:pt x="1800308" y="1035318"/>
                    <a:pt x="1623561" y="1053025"/>
                  </a:cubicBezTo>
                  <a:cubicBezTo>
                    <a:pt x="1446814" y="1070732"/>
                    <a:pt x="1317928" y="1009047"/>
                    <a:pt x="1096211" y="1053025"/>
                  </a:cubicBezTo>
                  <a:cubicBezTo>
                    <a:pt x="874494" y="1097003"/>
                    <a:pt x="685578" y="963317"/>
                    <a:pt x="330703" y="1053025"/>
                  </a:cubicBezTo>
                  <a:cubicBezTo>
                    <a:pt x="166388" y="1029447"/>
                    <a:pt x="-15317" y="914686"/>
                    <a:pt x="0" y="722322"/>
                  </a:cubicBezTo>
                  <a:cubicBezTo>
                    <a:pt x="-23302" y="547962"/>
                    <a:pt x="689" y="465049"/>
                    <a:pt x="0" y="330703"/>
                  </a:cubicBezTo>
                  <a:close/>
                </a:path>
                <a:path w="4630707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580020" y="-65746"/>
                    <a:pt x="817049" y="20397"/>
                    <a:pt x="977132" y="0"/>
                  </a:cubicBezTo>
                  <a:cubicBezTo>
                    <a:pt x="1137215" y="-20397"/>
                    <a:pt x="1362466" y="48628"/>
                    <a:pt x="1464789" y="0"/>
                  </a:cubicBezTo>
                  <a:cubicBezTo>
                    <a:pt x="1567112" y="-48628"/>
                    <a:pt x="1763647" y="1281"/>
                    <a:pt x="1992139" y="0"/>
                  </a:cubicBezTo>
                  <a:cubicBezTo>
                    <a:pt x="2220631" y="-1281"/>
                    <a:pt x="2281994" y="30452"/>
                    <a:pt x="2479796" y="0"/>
                  </a:cubicBezTo>
                  <a:cubicBezTo>
                    <a:pt x="2677598" y="-30452"/>
                    <a:pt x="2930511" y="5892"/>
                    <a:pt x="3126225" y="0"/>
                  </a:cubicBezTo>
                  <a:cubicBezTo>
                    <a:pt x="3321939" y="-5892"/>
                    <a:pt x="3525316" y="46913"/>
                    <a:pt x="3732961" y="0"/>
                  </a:cubicBezTo>
                  <a:cubicBezTo>
                    <a:pt x="3940606" y="-46913"/>
                    <a:pt x="4017461" y="63400"/>
                    <a:pt x="4300004" y="0"/>
                  </a:cubicBezTo>
                  <a:cubicBezTo>
                    <a:pt x="4446663" y="32971"/>
                    <a:pt x="4623396" y="95188"/>
                    <a:pt x="4630707" y="330703"/>
                  </a:cubicBezTo>
                  <a:cubicBezTo>
                    <a:pt x="4636729" y="517187"/>
                    <a:pt x="4589463" y="611850"/>
                    <a:pt x="4630707" y="722322"/>
                  </a:cubicBezTo>
                  <a:cubicBezTo>
                    <a:pt x="4663092" y="927351"/>
                    <a:pt x="4483829" y="1042583"/>
                    <a:pt x="4300004" y="1053025"/>
                  </a:cubicBezTo>
                  <a:cubicBezTo>
                    <a:pt x="4118525" y="1120429"/>
                    <a:pt x="3855912" y="998216"/>
                    <a:pt x="3732961" y="1053025"/>
                  </a:cubicBezTo>
                  <a:cubicBezTo>
                    <a:pt x="3610010" y="1107834"/>
                    <a:pt x="3407241" y="1027749"/>
                    <a:pt x="3165918" y="1053025"/>
                  </a:cubicBezTo>
                  <a:cubicBezTo>
                    <a:pt x="2924595" y="1078301"/>
                    <a:pt x="2825715" y="1037566"/>
                    <a:pt x="2559182" y="1053025"/>
                  </a:cubicBezTo>
                  <a:cubicBezTo>
                    <a:pt x="2292649" y="1068484"/>
                    <a:pt x="2265281" y="997786"/>
                    <a:pt x="1992139" y="1053025"/>
                  </a:cubicBezTo>
                  <a:cubicBezTo>
                    <a:pt x="1718997" y="1108264"/>
                    <a:pt x="1551906" y="1015369"/>
                    <a:pt x="1385403" y="1053025"/>
                  </a:cubicBezTo>
                  <a:cubicBezTo>
                    <a:pt x="1218900" y="1090681"/>
                    <a:pt x="634008" y="930335"/>
                    <a:pt x="330703" y="1053025"/>
                  </a:cubicBezTo>
                  <a:cubicBezTo>
                    <a:pt x="130583" y="1020424"/>
                    <a:pt x="-30695" y="929500"/>
                    <a:pt x="0" y="722322"/>
                  </a:cubicBezTo>
                  <a:cubicBezTo>
                    <a:pt x="-672" y="534621"/>
                    <a:pt x="5751" y="418391"/>
                    <a:pt x="0" y="330703"/>
                  </a:cubicBezTo>
                  <a:close/>
                </a:path>
              </a:pathLst>
            </a:custGeom>
            <a:solidFill>
              <a:srgbClr val="CCCCFF">
                <a:alpha val="63000"/>
              </a:srgbClr>
            </a:solidFill>
            <a:ln>
              <a:solidFill>
                <a:srgbClr val="FDA7C0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3794363" y="3055571"/>
              <a:ext cx="43178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나의 눈 관찰하기</a:t>
              </a:r>
              <a:endPara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0F6ACCBC-AA1C-4BEB-BDCF-93ACB3F16D7B}"/>
                </a:ext>
              </a:extLst>
            </p:cNvPr>
            <p:cNvGrpSpPr/>
            <p:nvPr/>
          </p:nvGrpSpPr>
          <p:grpSpPr>
            <a:xfrm>
              <a:off x="2166929" y="945785"/>
              <a:ext cx="2851548" cy="2442513"/>
              <a:chOff x="983032" y="767403"/>
              <a:chExt cx="2656116" cy="2275114"/>
            </a:xfrm>
          </p:grpSpPr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xmlns="" id="{CDA68BEC-8664-4A2E-A8C9-B71F8E529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45AAE69-1495-419F-932C-83DBA09BEF8E}"/>
                  </a:ext>
                </a:extLst>
              </p:cNvPr>
              <p:cNvSpPr txBox="1"/>
              <p:nvPr/>
            </p:nvSpPr>
            <p:spPr>
              <a:xfrm>
                <a:off x="1622345" y="1586561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9" name="그림 18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D820B117-2825-493F-BC0F-3A0D8B39B5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19E7F22B-F560-4A14-A4BB-0D82AE1C0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0184">
              <a:off x="7768683" y="2388080"/>
              <a:ext cx="359454" cy="797675"/>
            </a:xfrm>
            <a:prstGeom prst="rect">
              <a:avLst/>
            </a:prstGeom>
          </p:spPr>
        </p:pic>
        <p:pic>
          <p:nvPicPr>
            <p:cNvPr id="21" name="그림 20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AB06A215-EC4C-4B29-9187-7213155C0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7907" y="2596729"/>
              <a:ext cx="2240685" cy="2251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자신의 눈을 자세히 관찰하고 그려봅시다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6709E363-9404-47FF-9E1F-45E159C4A9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471" y="4301357"/>
            <a:ext cx="2740775" cy="2254984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26CA0F22-D363-405E-AE54-10FD04336DB7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C84576F7-0141-4F5F-BFFB-4E7C73CC1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E66C735F-486C-406A-B41E-72411F2DED53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9D8FC8C-C6D3-4A86-9A03-7FB3D31807D3}"/>
              </a:ext>
            </a:extLst>
          </p:cNvPr>
          <p:cNvSpPr txBox="1"/>
          <p:nvPr/>
        </p:nvSpPr>
        <p:spPr>
          <a:xfrm>
            <a:off x="1658309" y="2879705"/>
            <a:ext cx="5480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 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거울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연필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A4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용지</a:t>
            </a: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B9901163-ECB4-4AC0-AA13-854D03ED3C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1062408" y="2436518"/>
            <a:ext cx="595901" cy="1222623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899709CD-0F35-45ED-94CA-1CD246ACB60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523" y="3719915"/>
            <a:ext cx="905838" cy="86442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6D4FCDC-8431-4102-A3F6-7F9CDF538D0B}"/>
              </a:ext>
            </a:extLst>
          </p:cNvPr>
          <p:cNvSpPr txBox="1"/>
          <p:nvPr/>
        </p:nvSpPr>
        <p:spPr>
          <a:xfrm>
            <a:off x="1810709" y="3739991"/>
            <a:ext cx="76196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자신의 눈을 관찰해봅시다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관찰한 것을 최대한 자세하게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그림으로 그려봅시다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친구의 눈과 나의 눈을 비교해봅시다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같은 가요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다른 가요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자신의 눈을 자세히 관찰하고 그려봅시다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6709E363-9404-47FF-9E1F-45E159C4A9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50042" y="2863408"/>
            <a:ext cx="4491189" cy="369514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C73CF9F-C3D3-4885-8801-5371954E7D51}"/>
              </a:ext>
            </a:extLst>
          </p:cNvPr>
          <p:cNvSpPr txBox="1"/>
          <p:nvPr/>
        </p:nvSpPr>
        <p:spPr>
          <a:xfrm>
            <a:off x="6437596" y="3146062"/>
            <a:ext cx="76196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거울을 이용하여 자신의 눈을 </a:t>
            </a:r>
            <a:endParaRPr lang="en-US" altLang="ko-KR" sz="4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관찰하여 봅시다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관찰한 것을 활동지에</a:t>
            </a:r>
            <a:endParaRPr lang="en-US" altLang="ko-KR" sz="4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자세하게 그려 봅시다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 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6F9532AE-D096-42BA-99C8-44B4E71F6209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1D13C506-F913-47BC-8FFA-DF07A9BFD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A0D0B315-5C8E-4FD0-B08A-09395D6CC830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62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59D520BE-34E1-43CD-AB26-0331CB8A11E2}"/>
              </a:ext>
            </a:extLst>
          </p:cNvPr>
          <p:cNvGrpSpPr/>
          <p:nvPr/>
        </p:nvGrpSpPr>
        <p:grpSpPr>
          <a:xfrm>
            <a:off x="2240685" y="968570"/>
            <a:ext cx="7404595" cy="6729470"/>
            <a:chOff x="2240685" y="968570"/>
            <a:chExt cx="7404595" cy="6729470"/>
          </a:xfrm>
        </p:grpSpPr>
        <p:pic>
          <p:nvPicPr>
            <p:cNvPr id="3" name="그림 2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xmlns="" id="{487D11F2-A51C-459E-AFD2-649347FD8F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40685" y="1642958"/>
              <a:ext cx="7404595" cy="4809876"/>
            </a:xfrm>
            <a:prstGeom prst="rect">
              <a:avLst/>
            </a:prstGeom>
          </p:spPr>
        </p:pic>
        <p:pic>
          <p:nvPicPr>
            <p:cNvPr id="6" name="그림 5" descr="장치, 기타이(가) 표시된 사진&#10;&#10;자동 생성된 설명">
              <a:extLst>
                <a:ext uri="{FF2B5EF4-FFF2-40B4-BE49-F238E27FC236}">
                  <a16:creationId xmlns:a16="http://schemas.microsoft.com/office/drawing/2014/main" xmlns="" id="{B0A769A8-3552-4AB2-96C1-830B4DAB9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0780" y="968570"/>
              <a:ext cx="6729470" cy="6729470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8CAE3D4-CC9D-4939-9F88-D61F8E1F8006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18A41CBA-812A-47EF-8F25-F80EE5D6A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42003AD-D32D-4DA2-B810-616D8D5BB004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88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187797" cy="952416"/>
            <a:chOff x="847494" y="1596910"/>
            <a:chExt cx="10187797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663530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짝의 눈과 자신의 눈을 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비교해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C73CF9F-C3D3-4885-8801-5371954E7D51}"/>
              </a:ext>
            </a:extLst>
          </p:cNvPr>
          <p:cNvSpPr txBox="1"/>
          <p:nvPr/>
        </p:nvSpPr>
        <p:spPr>
          <a:xfrm>
            <a:off x="1684968" y="2737369"/>
            <a:ext cx="76196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짝이 그린 그림과 자신의</a:t>
            </a:r>
            <a:endParaRPr lang="en-US" altLang="ko-KR" sz="4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그림을 </a:t>
            </a:r>
            <a:r>
              <a:rPr lang="ko-KR" altLang="en-US" sz="4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비교해 봅시다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짝의 눈과 나의 눈에서</a:t>
            </a:r>
            <a:endParaRPr lang="en-US" altLang="ko-KR" sz="4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40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같은 점과 다른 점을 </a:t>
            </a:r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찾아</a:t>
            </a:r>
            <a:endParaRPr lang="en-US" altLang="ko-KR" sz="4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활동지에 적어 봅시다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904ED5F-78DF-4EAA-9D32-D5210E7984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6040" y="3068930"/>
            <a:ext cx="4716713" cy="2957304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5E8BC5D5-8FEB-448D-BD18-FD9F9B4BCC4D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599651C7-6CA2-473F-91EE-18D124A82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F8746685-0D46-4473-B2E9-6D2941606E5A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6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5C1D43B0-AA02-409B-9F56-F76B35ED99D6}"/>
              </a:ext>
            </a:extLst>
          </p:cNvPr>
          <p:cNvGrpSpPr/>
          <p:nvPr/>
        </p:nvGrpSpPr>
        <p:grpSpPr>
          <a:xfrm>
            <a:off x="847494" y="1657870"/>
            <a:ext cx="10187797" cy="952416"/>
            <a:chOff x="847494" y="1596910"/>
            <a:chExt cx="10187797" cy="952416"/>
          </a:xfrm>
        </p:grpSpPr>
        <p:pic>
          <p:nvPicPr>
            <p:cNvPr id="32" name="그림 3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1F8C1CD5-57C0-4556-A0E2-B68A14C5FC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86B069FC-0FCC-488F-B1DA-27F8CCB4A842}"/>
                </a:ext>
              </a:extLst>
            </p:cNvPr>
            <p:cNvSpPr txBox="1"/>
            <p:nvPr/>
          </p:nvSpPr>
          <p:spPr>
            <a:xfrm>
              <a:off x="1663530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그린 눈 그림과 짝이 그린 눈 그림을 비교해봅시다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EA35F35A-6D9C-476B-8582-1EFD0025045B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82DAA01F-5922-48B4-8B25-FC101B0D9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4346B0C-7082-410E-B210-32A0D0F0D512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3E112306-BDD8-437A-9196-1C3D27707B5F}"/>
              </a:ext>
            </a:extLst>
          </p:cNvPr>
          <p:cNvGrpSpPr/>
          <p:nvPr/>
        </p:nvGrpSpPr>
        <p:grpSpPr>
          <a:xfrm>
            <a:off x="1273855" y="2331083"/>
            <a:ext cx="4549203" cy="4134423"/>
            <a:chOff x="1273855" y="2331083"/>
            <a:chExt cx="4549203" cy="413442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xmlns="" id="{8A96DF55-C0E0-442F-B2A5-A73A5AC44F52}"/>
                </a:ext>
              </a:extLst>
            </p:cNvPr>
            <p:cNvGrpSpPr/>
            <p:nvPr/>
          </p:nvGrpSpPr>
          <p:grpSpPr>
            <a:xfrm>
              <a:off x="1273855" y="2331083"/>
              <a:ext cx="4549203" cy="4134423"/>
              <a:chOff x="2240685" y="968570"/>
              <a:chExt cx="7404595" cy="6729470"/>
            </a:xfrm>
          </p:grpSpPr>
          <p:pic>
            <p:nvPicPr>
              <p:cNvPr id="16" name="그림 15" descr="텍스트, 지도이(가) 표시된 사진&#10;&#10;자동 생성된 설명">
                <a:extLst>
                  <a:ext uri="{FF2B5EF4-FFF2-40B4-BE49-F238E27FC236}">
                    <a16:creationId xmlns:a16="http://schemas.microsoft.com/office/drawing/2014/main" xmlns="" id="{469952CE-FA32-4442-81BF-B8B160B536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40685" y="1642958"/>
                <a:ext cx="7404595" cy="4809876"/>
              </a:xfrm>
              <a:prstGeom prst="rect">
                <a:avLst/>
              </a:prstGeom>
            </p:spPr>
          </p:pic>
          <p:pic>
            <p:nvPicPr>
              <p:cNvPr id="18" name="그림 17" descr="장치, 기타이(가) 표시된 사진&#10;&#10;자동 생성된 설명">
                <a:extLst>
                  <a:ext uri="{FF2B5EF4-FFF2-40B4-BE49-F238E27FC236}">
                    <a16:creationId xmlns:a16="http://schemas.microsoft.com/office/drawing/2014/main" xmlns="" id="{4E74503A-2D95-41B9-85E3-2ACE525BC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50780" y="968570"/>
                <a:ext cx="6729470" cy="6729470"/>
              </a:xfrm>
              <a:prstGeom prst="rect">
                <a:avLst/>
              </a:prstGeom>
            </p:spPr>
          </p:pic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89863C4E-7BBD-4F7E-9850-2A3A0CCCC56E}"/>
                </a:ext>
              </a:extLst>
            </p:cNvPr>
            <p:cNvSpPr txBox="1"/>
            <p:nvPr/>
          </p:nvSpPr>
          <p:spPr>
            <a:xfrm>
              <a:off x="2240685" y="5735173"/>
              <a:ext cx="22798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나의 눈 그림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C97CCC1D-5D5A-4181-AE67-76F2184BF48D}"/>
              </a:ext>
            </a:extLst>
          </p:cNvPr>
          <p:cNvGrpSpPr/>
          <p:nvPr/>
        </p:nvGrpSpPr>
        <p:grpSpPr>
          <a:xfrm>
            <a:off x="6233153" y="2748542"/>
            <a:ext cx="4549203" cy="3509851"/>
            <a:chOff x="6233153" y="2748542"/>
            <a:chExt cx="4549203" cy="3509851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6F4E346C-3EA0-4863-8565-C120E0FD9E93}"/>
                </a:ext>
              </a:extLst>
            </p:cNvPr>
            <p:cNvGrpSpPr/>
            <p:nvPr/>
          </p:nvGrpSpPr>
          <p:grpSpPr>
            <a:xfrm>
              <a:off x="6233153" y="2748542"/>
              <a:ext cx="4549203" cy="2955071"/>
              <a:chOff x="6233153" y="2925523"/>
              <a:chExt cx="4549203" cy="2955071"/>
            </a:xfrm>
          </p:grpSpPr>
          <p:pic>
            <p:nvPicPr>
              <p:cNvPr id="26" name="그림 25" descr="텍스트, 지도이(가) 표시된 사진&#10;&#10;자동 생성된 설명">
                <a:extLst>
                  <a:ext uri="{FF2B5EF4-FFF2-40B4-BE49-F238E27FC236}">
                    <a16:creationId xmlns:a16="http://schemas.microsoft.com/office/drawing/2014/main" xmlns="" id="{9C9E4C32-3D4E-4596-B9FC-37F6501905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33153" y="2925523"/>
                <a:ext cx="4549203" cy="2955071"/>
              </a:xfrm>
              <a:prstGeom prst="rect">
                <a:avLst/>
              </a:prstGeom>
            </p:spPr>
          </p:pic>
          <p:pic>
            <p:nvPicPr>
              <p:cNvPr id="6" name="그림 5" descr="기어, 바퀴이(가) 표시된 사진&#10;&#10;자동 생성된 설명">
                <a:extLst>
                  <a:ext uri="{FF2B5EF4-FFF2-40B4-BE49-F238E27FC236}">
                    <a16:creationId xmlns:a16="http://schemas.microsoft.com/office/drawing/2014/main" xmlns="" id="{9791C9E0-5B2C-4163-BB7A-83E8C60676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911" t="8961" r="9897" b="50547"/>
              <a:stretch/>
            </p:blipFill>
            <p:spPr>
              <a:xfrm>
                <a:off x="6440542" y="3701855"/>
                <a:ext cx="4134423" cy="2061916"/>
              </a:xfrm>
              <a:prstGeom prst="rect">
                <a:avLst/>
              </a:prstGeom>
            </p:spPr>
          </p:pic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9A9936E7-C749-4016-A600-0B78EA59239D}"/>
                </a:ext>
              </a:extLst>
            </p:cNvPr>
            <p:cNvSpPr txBox="1"/>
            <p:nvPr/>
          </p:nvSpPr>
          <p:spPr>
            <a:xfrm>
              <a:off x="7369297" y="5735173"/>
              <a:ext cx="23060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 눈 그림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696878DF-9E37-4EDF-AFE6-3AAF3A0B4E3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87" b="51359" l="4259" r="44634">
                        <a14:foregroundMark x1="25554" y1="20109" x2="27598" y2="35326"/>
                        <a14:foregroundMark x1="19932" y1="17663" x2="26576" y2="28804"/>
                        <a14:foregroundMark x1="34923" y1="19293" x2="35775" y2="39402"/>
                        <a14:foregroundMark x1="39523" y1="27989" x2="36968" y2="41576"/>
                        <a14:foregroundMark x1="40545" y1="31522" x2="36797" y2="43207"/>
                        <a14:foregroundMark x1="25724" y1="18207" x2="22317" y2="34783"/>
                        <a14:foregroundMark x1="16354" y1="26087" x2="17376" y2="19022"/>
                        <a14:foregroundMark x1="18399" y1="17663" x2="23509" y2="35598"/>
                        <a14:foregroundMark x1="23509" y1="35598" x2="23680" y2="35870"/>
                        <a14:foregroundMark x1="12095" y1="27174" x2="17376" y2="21196"/>
                        <a14:foregroundMark x1="15162" y1="26630" x2="24020" y2="21196"/>
                        <a14:foregroundMark x1="16525" y1="18207" x2="21295" y2="36413"/>
                        <a14:foregroundMark x1="21295" y1="36413" x2="18569" y2="17120"/>
                        <a14:foregroundMark x1="18569" y1="17120" x2="29302" y2="24185"/>
                        <a14:foregroundMark x1="29302" y1="24185" x2="33560" y2="39946"/>
                        <a14:foregroundMark x1="33560" y1="39946" x2="21635" y2="38859"/>
                        <a14:foregroundMark x1="21635" y1="38859" x2="20954" y2="31793"/>
                        <a14:foregroundMark x1="26746" y1="51359" x2="27939" y2="51087"/>
                        <a14:foregroundMark x1="33220" y1="45380" x2="39693" y2="36141"/>
                        <a14:foregroundMark x1="40034" y1="35870" x2="40034" y2="35870"/>
                        <a14:foregroundMark x1="41738" y1="33967" x2="38501" y2="43478"/>
                        <a14:foregroundMark x1="41738" y1="23641" x2="18058" y2="12228"/>
                        <a14:foregroundMark x1="25724" y1="11141" x2="33560" y2="23641"/>
                        <a14:foregroundMark x1="37308" y1="12500" x2="27939" y2="18478"/>
                        <a14:foregroundMark x1="27939" y1="18478" x2="25043" y2="23098"/>
                        <a14:foregroundMark x1="15503" y1="25000" x2="17547" y2="29891"/>
                        <a14:foregroundMark x1="28450" y1="13043" x2="22147" y2="27989"/>
                        <a14:foregroundMark x1="32027" y1="10326" x2="20443" y2="31793"/>
                        <a14:foregroundMark x1="17376" y1="25000" x2="21976" y2="40217"/>
                        <a14:foregroundMark x1="18569" y1="23913" x2="21295" y2="38587"/>
                        <a14:foregroundMark x1="15162" y1="20652" x2="24702" y2="43478"/>
                        <a14:foregroundMark x1="14480" y1="24457" x2="20613" y2="42391"/>
                        <a14:foregroundMark x1="20613" y1="42391" x2="24702" y2="48098"/>
                        <a14:foregroundMark x1="29472" y1="14674" x2="39353" y2="35870"/>
                        <a14:foregroundMark x1="36968" y1="16304" x2="44634" y2="44565"/>
                        <a14:foregroundMark x1="19421" y1="11141" x2="12606" y2="34239"/>
                        <a14:foregroundMark x1="20784" y1="7065" x2="15503" y2="22011"/>
                        <a14:foregroundMark x1="15503" y1="22011" x2="15673" y2="14130"/>
                        <a14:foregroundMark x1="16184" y1="13587" x2="15332" y2="17120"/>
                        <a14:foregroundMark x1="20102" y1="8696" x2="8348" y2="29348"/>
                        <a14:foregroundMark x1="8348" y1="29348" x2="14991" y2="1087"/>
                        <a14:foregroundMark x1="14991" y1="1087" x2="18399" y2="21739"/>
                        <a14:foregroundMark x1="18399" y1="21739" x2="11073" y2="36413"/>
                        <a14:foregroundMark x1="11073" y1="36413" x2="12947" y2="15761"/>
                        <a14:foregroundMark x1="12947" y1="15761" x2="17717" y2="30163"/>
                        <a14:foregroundMark x1="17717" y1="30163" x2="22317" y2="13587"/>
                        <a14:foregroundMark x1="22317" y1="13587" x2="22317" y2="13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5727" b="43996"/>
          <a:stretch/>
        </p:blipFill>
        <p:spPr>
          <a:xfrm>
            <a:off x="274300" y="4694501"/>
            <a:ext cx="2088232" cy="1656214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5C35BB91-E181-4E8D-9A0C-CFABC24E8CF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35" b="50272" l="56559" r="95060">
                        <a14:foregroundMark x1="70358" y1="50272" x2="69506" y2="38859"/>
                        <a14:backgroundMark x1="71388" y1="54328" x2="73595" y2="54891"/>
                        <a14:backgroundMark x1="65077" y1="52717" x2="71188" y2="542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1906" b="45032"/>
          <a:stretch/>
        </p:blipFill>
        <p:spPr>
          <a:xfrm>
            <a:off x="9599602" y="4739786"/>
            <a:ext cx="2538039" cy="181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6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나의 눈 관찰하기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3" name="그림 2" descr="텍스트, 지도이(가) 표시된 사진&#10;&#10;자동 생성된 설명">
            <a:extLst>
              <a:ext uri="{FF2B5EF4-FFF2-40B4-BE49-F238E27FC236}">
                <a16:creationId xmlns:a16="http://schemas.microsoft.com/office/drawing/2014/main" xmlns="" id="{737E9137-7360-43E7-821A-0B39CD5E88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509" y="1796905"/>
            <a:ext cx="9649072" cy="449277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AC31FCC-434B-46B3-B605-1348480A5805}"/>
              </a:ext>
            </a:extLst>
          </p:cNvPr>
          <p:cNvSpPr txBox="1"/>
          <p:nvPr/>
        </p:nvSpPr>
        <p:spPr>
          <a:xfrm>
            <a:off x="1988282" y="3376496"/>
            <a:ext cx="3513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흰자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눈동자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속눈썹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</a:t>
            </a:r>
          </a:p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눈꺼풀 등이 있다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277FA48-902D-4B38-90A5-CB3D590CFCDD}"/>
              </a:ext>
            </a:extLst>
          </p:cNvPr>
          <p:cNvSpPr txBox="1"/>
          <p:nvPr/>
        </p:nvSpPr>
        <p:spPr>
          <a:xfrm>
            <a:off x="6930854" y="3187904"/>
            <a:ext cx="3513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눈의 크기가 다르다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76DE9A8-5003-44EF-9329-C6CA28F8658B}"/>
              </a:ext>
            </a:extLst>
          </p:cNvPr>
          <p:cNvSpPr txBox="1"/>
          <p:nvPr/>
        </p:nvSpPr>
        <p:spPr>
          <a:xfrm>
            <a:off x="6930854" y="3879990"/>
            <a:ext cx="3513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눈동자 색이 다르다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6380C9D-59D1-408C-80EF-B16155DF6EB7}"/>
              </a:ext>
            </a:extLst>
          </p:cNvPr>
          <p:cNvSpPr txBox="1"/>
          <p:nvPr/>
        </p:nvSpPr>
        <p:spPr>
          <a:xfrm>
            <a:off x="6915520" y="4572076"/>
            <a:ext cx="3513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쌍꺼풀이 있다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</a:t>
            </a:r>
            <a:r>
              <a:rPr lang="ko-KR" altLang="en-US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없다</a:t>
            </a:r>
            <a:r>
              <a: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0E7E2D70-D69A-4B9A-A217-13D6A0F231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055600" y="1179513"/>
            <a:ext cx="487363" cy="487362"/>
          </a:xfrm>
          <a:prstGeom prst="rect">
            <a:avLst/>
          </a:prstGeom>
        </p:spPr>
      </p:pic>
      <p:pic>
        <p:nvPicPr>
          <p:cNvPr id="3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881867FF-3F88-4B03-A29B-3BE357C460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208000" y="1331913"/>
            <a:ext cx="487363" cy="487362"/>
          </a:xfrm>
          <a:prstGeom prst="rect">
            <a:avLst/>
          </a:prstGeom>
        </p:spPr>
      </p:pic>
      <p:pic>
        <p:nvPicPr>
          <p:cNvPr id="3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24F4ADC-1D9F-49BF-BAFA-BA84E38ADB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60400" y="1484313"/>
            <a:ext cx="487363" cy="487362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498A35C-0F75-4830-8E7A-31B0A0731D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512800" y="1636713"/>
            <a:ext cx="487363" cy="487362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D8C5EF1C-A451-44B7-966C-6FAA5F3A191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065B3C9D-44F1-43F8-85D8-1F4BDA8C8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46305B6-2C51-46C7-AAA5-B155DD32B8BE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&lt;1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32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1" grpId="0"/>
      <p:bldP spid="23" grpId="0"/>
      <p:bldP spid="2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64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표지판이(가) 표시된 사진&#10;&#10;자동 생성된 설명">
            <a:extLst>
              <a:ext uri="{FF2B5EF4-FFF2-40B4-BE49-F238E27FC236}">
                <a16:creationId xmlns:a16="http://schemas.microsoft.com/office/drawing/2014/main" xmlns="" id="{7FFCB9B1-1CA8-4A47-9D39-B9F8D556F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10" name="47. 와우~~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3848315" y="2906756"/>
            <a:ext cx="5085342" cy="1053025"/>
          </a:xfrm>
          <a:custGeom>
            <a:avLst/>
            <a:gdLst>
              <a:gd name="connsiteX0" fmla="*/ 0 w 5085342"/>
              <a:gd name="connsiteY0" fmla="*/ 330703 h 1053025"/>
              <a:gd name="connsiteX1" fmla="*/ 330703 w 5085342"/>
              <a:gd name="connsiteY1" fmla="*/ 0 h 1053025"/>
              <a:gd name="connsiteX2" fmla="*/ 750977 w 5085342"/>
              <a:gd name="connsiteY2" fmla="*/ 0 h 1053025"/>
              <a:gd name="connsiteX3" fmla="*/ 1303969 w 5085342"/>
              <a:gd name="connsiteY3" fmla="*/ 0 h 1053025"/>
              <a:gd name="connsiteX4" fmla="*/ 1724243 w 5085342"/>
              <a:gd name="connsiteY4" fmla="*/ 0 h 1053025"/>
              <a:gd name="connsiteX5" fmla="*/ 2144517 w 5085342"/>
              <a:gd name="connsiteY5" fmla="*/ 0 h 1053025"/>
              <a:gd name="connsiteX6" fmla="*/ 2741748 w 5085342"/>
              <a:gd name="connsiteY6" fmla="*/ 0 h 1053025"/>
              <a:gd name="connsiteX7" fmla="*/ 3206261 w 5085342"/>
              <a:gd name="connsiteY7" fmla="*/ 0 h 1053025"/>
              <a:gd name="connsiteX8" fmla="*/ 3715014 w 5085342"/>
              <a:gd name="connsiteY8" fmla="*/ 0 h 1053025"/>
              <a:gd name="connsiteX9" fmla="*/ 4268006 w 5085342"/>
              <a:gd name="connsiteY9" fmla="*/ 0 h 1053025"/>
              <a:gd name="connsiteX10" fmla="*/ 4754639 w 5085342"/>
              <a:gd name="connsiteY10" fmla="*/ 0 h 1053025"/>
              <a:gd name="connsiteX11" fmla="*/ 5085342 w 5085342"/>
              <a:gd name="connsiteY11" fmla="*/ 330703 h 1053025"/>
              <a:gd name="connsiteX12" fmla="*/ 5085342 w 5085342"/>
              <a:gd name="connsiteY12" fmla="*/ 722322 h 1053025"/>
              <a:gd name="connsiteX13" fmla="*/ 4754639 w 5085342"/>
              <a:gd name="connsiteY13" fmla="*/ 1053025 h 1053025"/>
              <a:gd name="connsiteX14" fmla="*/ 4290126 w 5085342"/>
              <a:gd name="connsiteY14" fmla="*/ 1053025 h 1053025"/>
              <a:gd name="connsiteX15" fmla="*/ 3737134 w 5085342"/>
              <a:gd name="connsiteY15" fmla="*/ 1053025 h 1053025"/>
              <a:gd name="connsiteX16" fmla="*/ 3184142 w 5085342"/>
              <a:gd name="connsiteY16" fmla="*/ 1053025 h 1053025"/>
              <a:gd name="connsiteX17" fmla="*/ 2631150 w 5085342"/>
              <a:gd name="connsiteY17" fmla="*/ 1053025 h 1053025"/>
              <a:gd name="connsiteX18" fmla="*/ 2166636 w 5085342"/>
              <a:gd name="connsiteY18" fmla="*/ 1053025 h 1053025"/>
              <a:gd name="connsiteX19" fmla="*/ 1702123 w 5085342"/>
              <a:gd name="connsiteY19" fmla="*/ 1053025 h 1053025"/>
              <a:gd name="connsiteX20" fmla="*/ 1104892 w 5085342"/>
              <a:gd name="connsiteY20" fmla="*/ 1053025 h 1053025"/>
              <a:gd name="connsiteX21" fmla="*/ 330703 w 5085342"/>
              <a:gd name="connsiteY21" fmla="*/ 1053025 h 1053025"/>
              <a:gd name="connsiteX22" fmla="*/ 0 w 5085342"/>
              <a:gd name="connsiteY22" fmla="*/ 722322 h 1053025"/>
              <a:gd name="connsiteX23" fmla="*/ 0 w 5085342"/>
              <a:gd name="connsiteY23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085342" h="1053025" fill="none" extrusionOk="0">
                <a:moveTo>
                  <a:pt x="0" y="330703"/>
                </a:moveTo>
                <a:cubicBezTo>
                  <a:pt x="35799" y="150714"/>
                  <a:pt x="171325" y="27477"/>
                  <a:pt x="330703" y="0"/>
                </a:cubicBezTo>
                <a:cubicBezTo>
                  <a:pt x="486271" y="-42400"/>
                  <a:pt x="607313" y="44183"/>
                  <a:pt x="750977" y="0"/>
                </a:cubicBezTo>
                <a:cubicBezTo>
                  <a:pt x="894641" y="-44183"/>
                  <a:pt x="1110128" y="31381"/>
                  <a:pt x="1303969" y="0"/>
                </a:cubicBezTo>
                <a:cubicBezTo>
                  <a:pt x="1497810" y="-31381"/>
                  <a:pt x="1635224" y="40787"/>
                  <a:pt x="1724243" y="0"/>
                </a:cubicBezTo>
                <a:cubicBezTo>
                  <a:pt x="1813262" y="-40787"/>
                  <a:pt x="1972370" y="11266"/>
                  <a:pt x="2144517" y="0"/>
                </a:cubicBezTo>
                <a:cubicBezTo>
                  <a:pt x="2316664" y="-11266"/>
                  <a:pt x="2507992" y="53241"/>
                  <a:pt x="2741748" y="0"/>
                </a:cubicBezTo>
                <a:cubicBezTo>
                  <a:pt x="2975504" y="-53241"/>
                  <a:pt x="3075264" y="16978"/>
                  <a:pt x="3206261" y="0"/>
                </a:cubicBezTo>
                <a:cubicBezTo>
                  <a:pt x="3337258" y="-16978"/>
                  <a:pt x="3600101" y="36421"/>
                  <a:pt x="3715014" y="0"/>
                </a:cubicBezTo>
                <a:cubicBezTo>
                  <a:pt x="3829927" y="-36421"/>
                  <a:pt x="4032586" y="8475"/>
                  <a:pt x="4268006" y="0"/>
                </a:cubicBezTo>
                <a:cubicBezTo>
                  <a:pt x="4503426" y="-8475"/>
                  <a:pt x="4629923" y="11012"/>
                  <a:pt x="4754639" y="0"/>
                </a:cubicBezTo>
                <a:cubicBezTo>
                  <a:pt x="4894760" y="9908"/>
                  <a:pt x="5130434" y="148435"/>
                  <a:pt x="5085342" y="330703"/>
                </a:cubicBezTo>
                <a:cubicBezTo>
                  <a:pt x="5117964" y="446189"/>
                  <a:pt x="5062778" y="634147"/>
                  <a:pt x="5085342" y="722322"/>
                </a:cubicBezTo>
                <a:cubicBezTo>
                  <a:pt x="5118414" y="926466"/>
                  <a:pt x="4909961" y="1061300"/>
                  <a:pt x="4754639" y="1053025"/>
                </a:cubicBezTo>
                <a:cubicBezTo>
                  <a:pt x="4641187" y="1073698"/>
                  <a:pt x="4439960" y="1002986"/>
                  <a:pt x="4290126" y="1053025"/>
                </a:cubicBezTo>
                <a:cubicBezTo>
                  <a:pt x="4140292" y="1103064"/>
                  <a:pt x="3940660" y="996614"/>
                  <a:pt x="3737134" y="1053025"/>
                </a:cubicBezTo>
                <a:cubicBezTo>
                  <a:pt x="3533608" y="1109436"/>
                  <a:pt x="3438911" y="994854"/>
                  <a:pt x="3184142" y="1053025"/>
                </a:cubicBezTo>
                <a:cubicBezTo>
                  <a:pt x="2929373" y="1111196"/>
                  <a:pt x="2814605" y="1031159"/>
                  <a:pt x="2631150" y="1053025"/>
                </a:cubicBezTo>
                <a:cubicBezTo>
                  <a:pt x="2447695" y="1074891"/>
                  <a:pt x="2361924" y="1008435"/>
                  <a:pt x="2166636" y="1053025"/>
                </a:cubicBezTo>
                <a:cubicBezTo>
                  <a:pt x="1971348" y="1097615"/>
                  <a:pt x="1797813" y="1050524"/>
                  <a:pt x="1702123" y="1053025"/>
                </a:cubicBezTo>
                <a:cubicBezTo>
                  <a:pt x="1606433" y="1055526"/>
                  <a:pt x="1305384" y="1024554"/>
                  <a:pt x="1104892" y="1053025"/>
                </a:cubicBezTo>
                <a:cubicBezTo>
                  <a:pt x="904400" y="1081496"/>
                  <a:pt x="586249" y="1049839"/>
                  <a:pt x="330703" y="1053025"/>
                </a:cubicBezTo>
                <a:cubicBezTo>
                  <a:pt x="121989" y="1055527"/>
                  <a:pt x="-17055" y="938598"/>
                  <a:pt x="0" y="722322"/>
                </a:cubicBezTo>
                <a:cubicBezTo>
                  <a:pt x="-30442" y="589949"/>
                  <a:pt x="10609" y="442175"/>
                  <a:pt x="0" y="330703"/>
                </a:cubicBezTo>
                <a:close/>
              </a:path>
              <a:path w="5085342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92374" y="-26540"/>
                  <a:pt x="684940" y="63968"/>
                  <a:pt x="972174" y="0"/>
                </a:cubicBezTo>
                <a:cubicBezTo>
                  <a:pt x="1259408" y="-63968"/>
                  <a:pt x="1310412" y="11650"/>
                  <a:pt x="1436687" y="0"/>
                </a:cubicBezTo>
                <a:cubicBezTo>
                  <a:pt x="1562962" y="-11650"/>
                  <a:pt x="1749726" y="23628"/>
                  <a:pt x="1945440" y="0"/>
                </a:cubicBezTo>
                <a:cubicBezTo>
                  <a:pt x="2141154" y="-23628"/>
                  <a:pt x="2284220" y="2069"/>
                  <a:pt x="2409953" y="0"/>
                </a:cubicBezTo>
                <a:cubicBezTo>
                  <a:pt x="2535686" y="-2069"/>
                  <a:pt x="2827749" y="27362"/>
                  <a:pt x="3051424" y="0"/>
                </a:cubicBezTo>
                <a:cubicBezTo>
                  <a:pt x="3275099" y="-27362"/>
                  <a:pt x="3405159" y="143"/>
                  <a:pt x="3648655" y="0"/>
                </a:cubicBezTo>
                <a:cubicBezTo>
                  <a:pt x="3892151" y="-143"/>
                  <a:pt x="3942804" y="23547"/>
                  <a:pt x="4201647" y="0"/>
                </a:cubicBezTo>
                <a:cubicBezTo>
                  <a:pt x="4460490" y="-23547"/>
                  <a:pt x="4495209" y="65155"/>
                  <a:pt x="4754639" y="0"/>
                </a:cubicBezTo>
                <a:cubicBezTo>
                  <a:pt x="4916207" y="47104"/>
                  <a:pt x="5086920" y="152803"/>
                  <a:pt x="5085342" y="330703"/>
                </a:cubicBezTo>
                <a:cubicBezTo>
                  <a:pt x="5085375" y="409853"/>
                  <a:pt x="5047908" y="590218"/>
                  <a:pt x="5085342" y="722322"/>
                </a:cubicBezTo>
                <a:cubicBezTo>
                  <a:pt x="5104821" y="898745"/>
                  <a:pt x="4985108" y="1074731"/>
                  <a:pt x="4754639" y="1053025"/>
                </a:cubicBezTo>
                <a:cubicBezTo>
                  <a:pt x="4511726" y="1112051"/>
                  <a:pt x="4426211" y="1043168"/>
                  <a:pt x="4245886" y="1053025"/>
                </a:cubicBezTo>
                <a:cubicBezTo>
                  <a:pt x="4065561" y="1062882"/>
                  <a:pt x="3883158" y="1032438"/>
                  <a:pt x="3648655" y="1053025"/>
                </a:cubicBezTo>
                <a:cubicBezTo>
                  <a:pt x="3414152" y="1073612"/>
                  <a:pt x="3325970" y="1013344"/>
                  <a:pt x="3095663" y="1053025"/>
                </a:cubicBezTo>
                <a:cubicBezTo>
                  <a:pt x="2865356" y="1092706"/>
                  <a:pt x="2724433" y="993322"/>
                  <a:pt x="2498432" y="1053025"/>
                </a:cubicBezTo>
                <a:cubicBezTo>
                  <a:pt x="2272431" y="1112728"/>
                  <a:pt x="2176837" y="1028562"/>
                  <a:pt x="1901200" y="1053025"/>
                </a:cubicBezTo>
                <a:cubicBezTo>
                  <a:pt x="1625563" y="1077488"/>
                  <a:pt x="1565636" y="1004031"/>
                  <a:pt x="1348208" y="1053025"/>
                </a:cubicBezTo>
                <a:cubicBezTo>
                  <a:pt x="1130780" y="1102019"/>
                  <a:pt x="1028714" y="1021698"/>
                  <a:pt x="883695" y="1053025"/>
                </a:cubicBezTo>
                <a:cubicBezTo>
                  <a:pt x="738676" y="1084352"/>
                  <a:pt x="505090" y="1013485"/>
                  <a:pt x="330703" y="1053025"/>
                </a:cubicBezTo>
                <a:cubicBezTo>
                  <a:pt x="178710" y="1054392"/>
                  <a:pt x="-42543" y="884133"/>
                  <a:pt x="0" y="722322"/>
                </a:cubicBezTo>
                <a:cubicBezTo>
                  <a:pt x="-5843" y="547648"/>
                  <a:pt x="45229" y="422256"/>
                  <a:pt x="0" y="330703"/>
                </a:cubicBezTo>
                <a:close/>
              </a:path>
            </a:pathLst>
          </a:custGeom>
          <a:solidFill>
            <a:srgbClr val="FD8968">
              <a:alpha val="33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4084698" y="3039752"/>
            <a:ext cx="5770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눈의 구조 알아보기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6864FD-74D3-4EAA-AFA5-ACF5C2020D09}"/>
              </a:ext>
            </a:extLst>
          </p:cNvPr>
          <p:cNvGrpSpPr/>
          <p:nvPr/>
        </p:nvGrpSpPr>
        <p:grpSpPr>
          <a:xfrm>
            <a:off x="2766983" y="760255"/>
            <a:ext cx="2920697" cy="2501743"/>
            <a:chOff x="895437" y="835198"/>
            <a:chExt cx="2656116" cy="227511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95ACAEBC-869A-411B-B948-6136082A3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13F0F51-8113-414E-8AFA-3964DEFD6A44}"/>
                </a:ext>
              </a:extLst>
            </p:cNvPr>
            <p:cNvSpPr txBox="1"/>
            <p:nvPr/>
          </p:nvSpPr>
          <p:spPr>
            <a:xfrm>
              <a:off x="1527624" y="1650257"/>
              <a:ext cx="1050288" cy="854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활동 </a:t>
              </a:r>
            </a:p>
          </p:txBody>
        </p:sp>
        <p:pic>
          <p:nvPicPr>
            <p:cNvPr id="23" name="그림 22" descr="텍스트, 칠판이(가) 표시된 사진&#10;&#10;자동 생성된 설명">
              <a:extLst>
                <a:ext uri="{FF2B5EF4-FFF2-40B4-BE49-F238E27FC236}">
                  <a16:creationId xmlns:a16="http://schemas.microsoft.com/office/drawing/2014/main" xmlns="" id="{54ECB6FC-7C3E-45CF-A2F0-5955FAF38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820B26E7-89E5-4D44-BF7F-B8CBAA45DA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9147" y="2574808"/>
            <a:ext cx="530363" cy="572456"/>
          </a:xfrm>
          <a:prstGeom prst="rect">
            <a:avLst/>
          </a:prstGeom>
        </p:spPr>
      </p:pic>
      <p:pic>
        <p:nvPicPr>
          <p:cNvPr id="25" name="그림 2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4B8B681B-DAC1-4F95-AF28-CB31E244C7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64724" y="2047568"/>
            <a:ext cx="2069737" cy="30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1314195"/>
            <a:chOff x="916151" y="1744399"/>
            <a:chExt cx="10553316" cy="131419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눈의 구조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정면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그림을 하나씩 짚으며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그린 눈 그림에 </a:t>
              </a:r>
              <a:endPara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있는지 확인해봅시다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37A1103-B21C-4D2F-B531-859AEFFED4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7901" y="3036181"/>
            <a:ext cx="5979248" cy="2966407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BEE468F3-7D14-4552-90A8-4C5CA1CB9184}"/>
              </a:ext>
            </a:extLst>
          </p:cNvPr>
          <p:cNvGrpSpPr/>
          <p:nvPr/>
        </p:nvGrpSpPr>
        <p:grpSpPr>
          <a:xfrm>
            <a:off x="8112224" y="2906411"/>
            <a:ext cx="2884042" cy="4582149"/>
            <a:chOff x="1508009" y="2822189"/>
            <a:chExt cx="2884042" cy="4582149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xmlns="" id="{18D2F15E-3588-46AD-A398-27CD427A627E}"/>
                </a:ext>
              </a:extLst>
            </p:cNvPr>
            <p:cNvSpPr/>
            <p:nvPr/>
          </p:nvSpPr>
          <p:spPr>
            <a:xfrm>
              <a:off x="1508009" y="3012219"/>
              <a:ext cx="2884042" cy="296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2" name="그림 11" descr="장치, 기타이(가) 표시된 사진&#10;&#10;자동 생성된 설명">
              <a:extLst>
                <a:ext uri="{FF2B5EF4-FFF2-40B4-BE49-F238E27FC236}">
                  <a16:creationId xmlns:a16="http://schemas.microsoft.com/office/drawing/2014/main" xmlns="" id="{5947155B-8DA7-4220-A832-ADD64A5E42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4807" t="22275"/>
            <a:stretch/>
          </p:blipFill>
          <p:spPr>
            <a:xfrm>
              <a:off x="1678840" y="2822189"/>
              <a:ext cx="2664296" cy="45821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755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19ECADB-D50B-4352-894A-2A5879A2FC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3458" y="1910343"/>
            <a:ext cx="5291188" cy="4191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91AA386C-0E6F-4624-8A3F-B695EA3CAC73}"/>
              </a:ext>
            </a:extLst>
          </p:cNvPr>
          <p:cNvGrpSpPr/>
          <p:nvPr/>
        </p:nvGrpSpPr>
        <p:grpSpPr>
          <a:xfrm>
            <a:off x="5968336" y="1095284"/>
            <a:ext cx="5880749" cy="5472624"/>
            <a:chOff x="7108614" y="1886962"/>
            <a:chExt cx="5030031" cy="4680946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E7A7F665-50C5-4602-9E6B-B1B5A2F353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96D53052-BF65-4981-88D2-6D79780919FD}"/>
                </a:ext>
              </a:extLst>
            </p:cNvPr>
            <p:cNvSpPr txBox="1"/>
            <p:nvPr/>
          </p:nvSpPr>
          <p:spPr>
            <a:xfrm rot="284564">
              <a:off x="7607611" y="3542713"/>
              <a:ext cx="3732436" cy="1131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우리는 </a:t>
              </a:r>
              <a:r>
                <a:rPr lang="ko-KR" altLang="en-US" sz="40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눈앞에 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있는 고양이를 어떻게 보는 걸까요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E758E299-0294-4DA7-9CEE-BD65384C687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68336" y="4966749"/>
            <a:ext cx="4014737" cy="1900385"/>
          </a:xfrm>
          <a:prstGeom prst="rect">
            <a:avLst/>
          </a:prstGeom>
        </p:spPr>
      </p:pic>
      <p:pic>
        <p:nvPicPr>
          <p:cNvPr id="2" name="39. 띠잉">
            <a:hlinkClick r:id="" action="ppaction://media"/>
            <a:extLst>
              <a:ext uri="{FF2B5EF4-FFF2-40B4-BE49-F238E27FC236}">
                <a16:creationId xmlns:a16="http://schemas.microsoft.com/office/drawing/2014/main" xmlns="" id="{F88DA900-46AC-4306-9DE3-698065EC80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08100" y="6284913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0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A9CEB0A1-AD4D-44A8-9D1D-06EC4C7EBE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82100" y="8521700"/>
            <a:ext cx="487363" cy="487363"/>
          </a:xfrm>
          <a:prstGeom prst="rect">
            <a:avLst/>
          </a:prstGeom>
        </p:spPr>
      </p:pic>
      <p:pic>
        <p:nvPicPr>
          <p:cNvPr id="2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F60FAA6-054F-41D0-8097-4CB1A812695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70766" y="7315211"/>
            <a:ext cx="487362" cy="487362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E3BA1586-719B-4546-90D0-8BE7BD72317F}"/>
              </a:ext>
            </a:extLst>
          </p:cNvPr>
          <p:cNvGrpSpPr/>
          <p:nvPr/>
        </p:nvGrpSpPr>
        <p:grpSpPr>
          <a:xfrm>
            <a:off x="1277183" y="1884591"/>
            <a:ext cx="10814246" cy="5336377"/>
            <a:chOff x="1277183" y="1884591"/>
            <a:chExt cx="10814246" cy="5336377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xmlns="" id="{DB173216-290B-4DD7-B94E-32A6F0713D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7183" y="1884591"/>
              <a:ext cx="9885678" cy="4410085"/>
            </a:xfrm>
            <a:prstGeom prst="rect">
              <a:avLst/>
            </a:prstGeom>
          </p:spPr>
        </p:pic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xmlns="" id="{CDABB2A8-6EFE-42E5-8DA4-568F39F38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62949" y="3392488"/>
              <a:ext cx="3828480" cy="3828480"/>
            </a:xfrm>
            <a:prstGeom prst="rect">
              <a:avLst/>
            </a:prstGeom>
          </p:spPr>
        </p:pic>
      </p:grpSp>
      <p:sp>
        <p:nvSpPr>
          <p:cNvPr id="37" name="타원 36">
            <a:extLst>
              <a:ext uri="{FF2B5EF4-FFF2-40B4-BE49-F238E27FC236}">
                <a16:creationId xmlns:a16="http://schemas.microsoft.com/office/drawing/2014/main" xmlns="" id="{D322500E-97DA-4932-8AD9-1D03DDB9FD14}"/>
              </a:ext>
            </a:extLst>
          </p:cNvPr>
          <p:cNvSpPr/>
          <p:nvPr/>
        </p:nvSpPr>
        <p:spPr>
          <a:xfrm>
            <a:off x="1991544" y="1920165"/>
            <a:ext cx="1154716" cy="1154716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xmlns="" id="{C1B443D3-9463-4D2C-9045-058617A6660C}"/>
              </a:ext>
            </a:extLst>
          </p:cNvPr>
          <p:cNvSpPr/>
          <p:nvPr/>
        </p:nvSpPr>
        <p:spPr>
          <a:xfrm>
            <a:off x="7536160" y="1813289"/>
            <a:ext cx="1154716" cy="1154716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xmlns="" id="{E5B61B1B-57F7-428C-B299-FB6675D91D3A}"/>
              </a:ext>
            </a:extLst>
          </p:cNvPr>
          <p:cNvSpPr/>
          <p:nvPr/>
        </p:nvSpPr>
        <p:spPr>
          <a:xfrm>
            <a:off x="1971543" y="5306728"/>
            <a:ext cx="1154716" cy="1154716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E86E474-446B-4C23-B911-5555EB37A17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23166" y="7467611"/>
            <a:ext cx="487362" cy="487362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0827F36-5284-42B2-B4F5-7098C2F4B0E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75566" y="7620011"/>
            <a:ext cx="487362" cy="48736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27E0CB-0A71-489A-87EC-E34D1438E12F}"/>
              </a:ext>
            </a:extLst>
          </p:cNvPr>
          <p:cNvSpPr txBox="1"/>
          <p:nvPr/>
        </p:nvSpPr>
        <p:spPr>
          <a:xfrm>
            <a:off x="4522084" y="5715950"/>
            <a:ext cx="314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spc="-1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400" spc="-1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길벗어린이</a:t>
            </a:r>
            <a:r>
              <a:rPr lang="en-US" altLang="ko-KR" sz="2400" spc="-1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</a:t>
            </a:r>
            <a:r>
              <a:rPr lang="ko-KR" altLang="en-US" sz="2400" spc="-1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나는 본다 책 속 그림</a:t>
            </a:r>
            <a:r>
              <a:rPr lang="en-US" altLang="ko-KR" sz="2400" spc="-1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85472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063C7D3-6A17-4DE2-BE91-0C50CE5779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4580" y="1690827"/>
            <a:ext cx="7642840" cy="4657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A9CEB0A1-AD4D-44A8-9D1D-06EC4C7EBE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82100" y="8521700"/>
            <a:ext cx="487363" cy="487363"/>
          </a:xfrm>
          <a:prstGeom prst="rect">
            <a:avLst/>
          </a:prstGeom>
        </p:spPr>
      </p:pic>
      <p:sp>
        <p:nvSpPr>
          <p:cNvPr id="3" name="타원 2">
            <a:extLst>
              <a:ext uri="{FF2B5EF4-FFF2-40B4-BE49-F238E27FC236}">
                <a16:creationId xmlns:a16="http://schemas.microsoft.com/office/drawing/2014/main" xmlns="" id="{539D8313-B56B-4F5A-A293-D4544C8342F5}"/>
              </a:ext>
            </a:extLst>
          </p:cNvPr>
          <p:cNvSpPr/>
          <p:nvPr/>
        </p:nvSpPr>
        <p:spPr>
          <a:xfrm>
            <a:off x="2089741" y="2832449"/>
            <a:ext cx="2508377" cy="2508377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xmlns="" id="{450D3F36-FF12-4056-8236-441ED1EA260E}"/>
              </a:ext>
            </a:extLst>
          </p:cNvPr>
          <p:cNvSpPr/>
          <p:nvPr/>
        </p:nvSpPr>
        <p:spPr>
          <a:xfrm>
            <a:off x="5941272" y="3392488"/>
            <a:ext cx="897546" cy="1341301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180B0EB-9AB1-4D00-87F3-B640408F1A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03988" y="7475538"/>
            <a:ext cx="487362" cy="487362"/>
          </a:xfrm>
          <a:prstGeom prst="rect">
            <a:avLst/>
          </a:prstGeom>
        </p:spPr>
      </p:pic>
      <p:pic>
        <p:nvPicPr>
          <p:cNvPr id="2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F60FAA6-054F-41D0-8097-4CB1A812695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56388" y="7627938"/>
            <a:ext cx="487362" cy="48736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2F6ED1F-73E7-4B23-A50C-C42C139E07D1}"/>
              </a:ext>
            </a:extLst>
          </p:cNvPr>
          <p:cNvGrpSpPr/>
          <p:nvPr/>
        </p:nvGrpSpPr>
        <p:grpSpPr>
          <a:xfrm>
            <a:off x="6366131" y="2690796"/>
            <a:ext cx="5396361" cy="1818323"/>
            <a:chOff x="5679515" y="3597413"/>
            <a:chExt cx="4094939" cy="2037277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B613CDD0-19AD-43CC-96C7-1FDCA5910821}"/>
                </a:ext>
              </a:extLst>
            </p:cNvPr>
            <p:cNvGrpSpPr/>
            <p:nvPr/>
          </p:nvGrpSpPr>
          <p:grpSpPr>
            <a:xfrm>
              <a:off x="5679515" y="3597413"/>
              <a:ext cx="4094939" cy="2037277"/>
              <a:chOff x="5801435" y="3365765"/>
              <a:chExt cx="4094939" cy="2037277"/>
            </a:xfrm>
            <a:grpFill/>
          </p:grpSpPr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xmlns="" id="{FF86AEF0-E63A-48A6-B48B-DC2BBA84197D}"/>
                  </a:ext>
                </a:extLst>
              </p:cNvPr>
              <p:cNvGrpSpPr/>
              <p:nvPr/>
            </p:nvGrpSpPr>
            <p:grpSpPr>
              <a:xfrm>
                <a:off x="5801435" y="3365765"/>
                <a:ext cx="4094939" cy="2037277"/>
                <a:chOff x="5801435" y="3365765"/>
                <a:chExt cx="4094939" cy="2037277"/>
              </a:xfrm>
              <a:grpFill/>
            </p:grpSpPr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xmlns="" id="{8D2D1A34-DE24-4F4B-92BE-88F7A4D59FD0}"/>
                    </a:ext>
                  </a:extLst>
                </p:cNvPr>
                <p:cNvSpPr/>
                <p:nvPr/>
              </p:nvSpPr>
              <p:spPr>
                <a:xfrm>
                  <a:off x="6662572" y="3365765"/>
                  <a:ext cx="3233802" cy="203727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4" name="이등변 삼각형 23">
                  <a:extLst>
                    <a:ext uri="{FF2B5EF4-FFF2-40B4-BE49-F238E27FC236}">
                      <a16:creationId xmlns:a16="http://schemas.microsoft.com/office/drawing/2014/main" xmlns="" id="{07B0A95F-E70B-47F9-B0C8-69804DC01643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xmlns="" id="{D1B01439-C342-47CC-B79E-CC38C10BB818}"/>
                  </a:ext>
                </a:extLst>
              </p:cNvPr>
              <p:cNvSpPr/>
              <p:nvPr/>
            </p:nvSpPr>
            <p:spPr>
              <a:xfrm>
                <a:off x="6379407" y="3914154"/>
                <a:ext cx="2332002" cy="134776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A6717AD3-0946-43E1-803D-D1B89A61FA33}"/>
                </a:ext>
              </a:extLst>
            </p:cNvPr>
            <p:cNvSpPr txBox="1"/>
            <p:nvPr/>
          </p:nvSpPr>
          <p:spPr>
            <a:xfrm>
              <a:off x="6416007" y="4192434"/>
              <a:ext cx="3305862" cy="1068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먼저 고양이에 닿아 반사된 </a:t>
              </a:r>
              <a:endPara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빛이 동공을 통해 들어와</a:t>
              </a:r>
              <a:r>
                <a:rPr lang="en-US" altLang="ko-KR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62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26" grpId="0" animBg="1"/>
      <p:bldP spid="2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C063C7D3-6A17-4DE2-BE91-0C50CE5779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4580" y="1690827"/>
            <a:ext cx="7642840" cy="4657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A9CEB0A1-AD4D-44A8-9D1D-06EC4C7EBE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82100" y="8521700"/>
            <a:ext cx="487363" cy="487363"/>
          </a:xfrm>
          <a:prstGeom prst="rect">
            <a:avLst/>
          </a:prstGeom>
        </p:spPr>
      </p:pic>
      <p:pic>
        <p:nvPicPr>
          <p:cNvPr id="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180B0EB-9AB1-4D00-87F3-B640408F1A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03988" y="7475538"/>
            <a:ext cx="487362" cy="487362"/>
          </a:xfrm>
          <a:prstGeom prst="rect">
            <a:avLst/>
          </a:prstGeom>
        </p:spPr>
      </p:pic>
      <p:pic>
        <p:nvPicPr>
          <p:cNvPr id="2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F60FAA6-054F-41D0-8097-4CB1A812695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56388" y="7627938"/>
            <a:ext cx="487362" cy="487362"/>
          </a:xfrm>
          <a:prstGeom prst="rect">
            <a:avLst/>
          </a:prstGeom>
        </p:spPr>
      </p:pic>
      <p:sp>
        <p:nvSpPr>
          <p:cNvPr id="28" name="타원 27">
            <a:extLst>
              <a:ext uri="{FF2B5EF4-FFF2-40B4-BE49-F238E27FC236}">
                <a16:creationId xmlns:a16="http://schemas.microsoft.com/office/drawing/2014/main" xmlns="" id="{A3812531-A5FA-4CA3-81CC-EDBB239CC3F3}"/>
              </a:ext>
            </a:extLst>
          </p:cNvPr>
          <p:cNvSpPr/>
          <p:nvPr/>
        </p:nvSpPr>
        <p:spPr>
          <a:xfrm>
            <a:off x="7896762" y="3385581"/>
            <a:ext cx="1268228" cy="1268228"/>
          </a:xfrm>
          <a:prstGeom prst="ellipse">
            <a:avLst/>
          </a:prstGeom>
          <a:noFill/>
          <a:ln w="76200">
            <a:solidFill>
              <a:srgbClr val="F321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2F6ED1F-73E7-4B23-A50C-C42C139E07D1}"/>
              </a:ext>
            </a:extLst>
          </p:cNvPr>
          <p:cNvGrpSpPr/>
          <p:nvPr/>
        </p:nvGrpSpPr>
        <p:grpSpPr>
          <a:xfrm flipH="1">
            <a:off x="2927648" y="2924944"/>
            <a:ext cx="5164098" cy="1740061"/>
            <a:chOff x="5679515" y="3597413"/>
            <a:chExt cx="4094939" cy="2037277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B613CDD0-19AD-43CC-96C7-1FDCA5910821}"/>
                </a:ext>
              </a:extLst>
            </p:cNvPr>
            <p:cNvGrpSpPr/>
            <p:nvPr/>
          </p:nvGrpSpPr>
          <p:grpSpPr>
            <a:xfrm>
              <a:off x="5679515" y="3597413"/>
              <a:ext cx="4094939" cy="2037277"/>
              <a:chOff x="5801435" y="3365765"/>
              <a:chExt cx="4094939" cy="2037277"/>
            </a:xfrm>
            <a:grpFill/>
          </p:grpSpPr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xmlns="" id="{FF86AEF0-E63A-48A6-B48B-DC2BBA84197D}"/>
                  </a:ext>
                </a:extLst>
              </p:cNvPr>
              <p:cNvGrpSpPr/>
              <p:nvPr/>
            </p:nvGrpSpPr>
            <p:grpSpPr>
              <a:xfrm>
                <a:off x="5801435" y="3365765"/>
                <a:ext cx="4094939" cy="2037277"/>
                <a:chOff x="5801435" y="3365765"/>
                <a:chExt cx="4094939" cy="2037277"/>
              </a:xfrm>
              <a:grpFill/>
            </p:grpSpPr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xmlns="" id="{8D2D1A34-DE24-4F4B-92BE-88F7A4D59FD0}"/>
                    </a:ext>
                  </a:extLst>
                </p:cNvPr>
                <p:cNvSpPr/>
                <p:nvPr/>
              </p:nvSpPr>
              <p:spPr>
                <a:xfrm>
                  <a:off x="6662572" y="3365765"/>
                  <a:ext cx="3233802" cy="203727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4" name="이등변 삼각형 23">
                  <a:extLst>
                    <a:ext uri="{FF2B5EF4-FFF2-40B4-BE49-F238E27FC236}">
                      <a16:creationId xmlns:a16="http://schemas.microsoft.com/office/drawing/2014/main" xmlns="" id="{07B0A95F-E70B-47F9-B0C8-69804DC01643}"/>
                    </a:ext>
                  </a:extLst>
                </p:cNvPr>
                <p:cNvSpPr/>
                <p:nvPr/>
              </p:nvSpPr>
              <p:spPr>
                <a:xfrm rot="15805974">
                  <a:off x="6023432" y="4350828"/>
                  <a:ext cx="493555" cy="937549"/>
                </a:xfrm>
                <a:prstGeom prst="triangle">
                  <a:avLst>
                    <a:gd name="adj" fmla="val 7548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xmlns="" id="{D1B01439-C342-47CC-B79E-CC38C10BB818}"/>
                  </a:ext>
                </a:extLst>
              </p:cNvPr>
              <p:cNvSpPr/>
              <p:nvPr/>
            </p:nvSpPr>
            <p:spPr>
              <a:xfrm>
                <a:off x="6379407" y="3914154"/>
                <a:ext cx="2332002" cy="134776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A6717AD3-0946-43E1-803D-D1B89A61FA33}"/>
                </a:ext>
              </a:extLst>
            </p:cNvPr>
            <p:cNvSpPr txBox="1"/>
            <p:nvPr/>
          </p:nvSpPr>
          <p:spPr>
            <a:xfrm>
              <a:off x="6425951" y="4079181"/>
              <a:ext cx="3305862" cy="1117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빛이 망막에 닿으면 </a:t>
              </a:r>
              <a:endPara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고양이의 모습으로 </a:t>
              </a:r>
              <a:r>
                <a:rPr lang="ko-KR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맺혀</a:t>
              </a:r>
              <a:r>
                <a:rPr lang="en-US" altLang="ko-KR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32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8" grpId="0" animBg="1"/>
      <p:bldP spid="2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A9CEB0A1-AD4D-44A8-9D1D-06EC4C7EBE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82100" y="8521700"/>
            <a:ext cx="487363" cy="487363"/>
          </a:xfrm>
          <a:prstGeom prst="rect">
            <a:avLst/>
          </a:prstGeom>
        </p:spPr>
      </p:pic>
      <p:pic>
        <p:nvPicPr>
          <p:cNvPr id="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180B0EB-9AB1-4D00-87F3-B640408F1A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03988" y="7475538"/>
            <a:ext cx="487362" cy="487362"/>
          </a:xfrm>
          <a:prstGeom prst="rect">
            <a:avLst/>
          </a:prstGeom>
        </p:spPr>
      </p:pic>
      <p:pic>
        <p:nvPicPr>
          <p:cNvPr id="2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F60FAA6-054F-41D0-8097-4CB1A812695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56388" y="7627938"/>
            <a:ext cx="487362" cy="487362"/>
          </a:xfrm>
          <a:prstGeom prst="rect">
            <a:avLst/>
          </a:prstGeom>
        </p:spPr>
      </p:pic>
      <p:pic>
        <p:nvPicPr>
          <p:cNvPr id="3" name="그림 2" descr="테이블, 케이크, 음식, 앉아있는이(가) 표시된 사진&#10;&#10;자동 생성된 설명">
            <a:extLst>
              <a:ext uri="{FF2B5EF4-FFF2-40B4-BE49-F238E27FC236}">
                <a16:creationId xmlns:a16="http://schemas.microsoft.com/office/drawing/2014/main" xmlns="" id="{7094FC70-F10F-4897-B358-3125AA92F8C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383" y="1772816"/>
            <a:ext cx="9877233" cy="4438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D9D42B7-10B5-4485-B03A-CBCD8A7F0485}"/>
              </a:ext>
            </a:extLst>
          </p:cNvPr>
          <p:cNvGrpSpPr/>
          <p:nvPr/>
        </p:nvGrpSpPr>
        <p:grpSpPr>
          <a:xfrm>
            <a:off x="5015880" y="3861048"/>
            <a:ext cx="4356506" cy="1731876"/>
            <a:chOff x="5305398" y="3992311"/>
            <a:chExt cx="4356506" cy="1731876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9BE7930A-D824-426B-8835-EDDA51F3D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864" b="-2864"/>
            <a:stretch/>
          </p:blipFill>
          <p:spPr>
            <a:xfrm>
              <a:off x="6885573" y="4493771"/>
              <a:ext cx="1230416" cy="1230416"/>
            </a:xfrm>
            <a:prstGeom prst="ellipse">
              <a:avLst/>
            </a:prstGeom>
            <a:ln w="76200">
              <a:solidFill>
                <a:srgbClr val="F3210F"/>
              </a:solidFill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864DDDF-2797-4F5A-8B78-6ED8E33FD444}"/>
                </a:ext>
              </a:extLst>
            </p:cNvPr>
            <p:cNvSpPr txBox="1"/>
            <p:nvPr/>
          </p:nvSpPr>
          <p:spPr>
            <a:xfrm>
              <a:off x="5305398" y="3992311"/>
              <a:ext cx="4356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망막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920C78EF-0441-4413-9109-C1216E7895D3}"/>
              </a:ext>
            </a:extLst>
          </p:cNvPr>
          <p:cNvGrpSpPr/>
          <p:nvPr/>
        </p:nvGrpSpPr>
        <p:grpSpPr>
          <a:xfrm>
            <a:off x="7536160" y="3928380"/>
            <a:ext cx="2249005" cy="1280705"/>
            <a:chOff x="7536160" y="3928379"/>
            <a:chExt cx="2249005" cy="1280705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42F88B19-E4DF-41A0-B70E-AF7890BF67BD}"/>
                </a:ext>
              </a:extLst>
            </p:cNvPr>
            <p:cNvGrpSpPr/>
            <p:nvPr/>
          </p:nvGrpSpPr>
          <p:grpSpPr>
            <a:xfrm>
              <a:off x="7536160" y="4337707"/>
              <a:ext cx="1487148" cy="871377"/>
              <a:chOff x="7536160" y="4337707"/>
              <a:chExt cx="1487148" cy="871377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16CFE0F4-5630-43A1-8024-521D7D60DADA}"/>
                  </a:ext>
                </a:extLst>
              </p:cNvPr>
              <p:cNvSpPr txBox="1"/>
              <p:nvPr/>
            </p:nvSpPr>
            <p:spPr>
              <a:xfrm>
                <a:off x="7680176" y="4337707"/>
                <a:ext cx="1343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800" dirty="0">
                    <a:ln>
                      <a:solidFill>
                        <a:sysClr val="windowText" lastClr="000000"/>
                      </a:solidFill>
                    </a:ln>
                    <a:solidFill>
                      <a:srgbClr val="1EA28C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시신경</a:t>
                </a:r>
              </a:p>
            </p:txBody>
          </p:sp>
          <p:cxnSp>
            <p:nvCxnSpPr>
              <p:cNvPr id="32" name="직선 화살표 연결선 31">
                <a:extLst>
                  <a:ext uri="{FF2B5EF4-FFF2-40B4-BE49-F238E27FC236}">
                    <a16:creationId xmlns:a16="http://schemas.microsoft.com/office/drawing/2014/main" xmlns="" id="{1646A993-5308-4EB3-BC60-84EE3E3A69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36160" y="4738128"/>
                <a:ext cx="381716" cy="470956"/>
              </a:xfrm>
              <a:prstGeom prst="straightConnector1">
                <a:avLst/>
              </a:prstGeom>
              <a:ln w="76200">
                <a:solidFill>
                  <a:srgbClr val="1EA28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D66C3D3A-75F2-41B4-BCA1-262970342AA0}"/>
                </a:ext>
              </a:extLst>
            </p:cNvPr>
            <p:cNvSpPr txBox="1"/>
            <p:nvPr/>
          </p:nvSpPr>
          <p:spPr>
            <a:xfrm>
              <a:off x="7871256" y="3928379"/>
              <a:ext cx="19139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고양이의 모양</a:t>
              </a:r>
              <a:r>
                <a:rPr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색깔</a:t>
              </a:r>
              <a:r>
                <a:rPr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크기 같은 정보를 뇌로 보내</a:t>
              </a:r>
              <a:r>
                <a:rPr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92FEE392-A65C-4CAE-81F3-5C7C1405DB75}"/>
              </a:ext>
            </a:extLst>
          </p:cNvPr>
          <p:cNvGrpSpPr/>
          <p:nvPr/>
        </p:nvGrpSpPr>
        <p:grpSpPr>
          <a:xfrm>
            <a:off x="9643116" y="3177370"/>
            <a:ext cx="1296144" cy="1768924"/>
            <a:chOff x="9643116" y="3177370"/>
            <a:chExt cx="1296144" cy="1768924"/>
          </a:xfrm>
        </p:grpSpPr>
        <p:sp>
          <p:nvSpPr>
            <p:cNvPr id="34" name="타원 33">
              <a:extLst>
                <a:ext uri="{FF2B5EF4-FFF2-40B4-BE49-F238E27FC236}">
                  <a16:creationId xmlns:a16="http://schemas.microsoft.com/office/drawing/2014/main" xmlns="" id="{7BA6241C-8300-4806-906F-5DB29A2831CC}"/>
                </a:ext>
              </a:extLst>
            </p:cNvPr>
            <p:cNvSpPr/>
            <p:nvPr/>
          </p:nvSpPr>
          <p:spPr>
            <a:xfrm>
              <a:off x="9643116" y="3650150"/>
              <a:ext cx="1296144" cy="1296144"/>
            </a:xfrm>
            <a:prstGeom prst="ellipse">
              <a:avLst/>
            </a:prstGeom>
            <a:noFill/>
            <a:ln w="76200">
              <a:solidFill>
                <a:srgbClr val="F321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21F332D4-DB59-4275-97FC-2DAB39022C46}"/>
                </a:ext>
              </a:extLst>
            </p:cNvPr>
            <p:cNvSpPr txBox="1"/>
            <p:nvPr/>
          </p:nvSpPr>
          <p:spPr>
            <a:xfrm>
              <a:off x="9658499" y="3177370"/>
              <a:ext cx="11965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뇌</a:t>
              </a:r>
              <a:endPara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ACFF866-E9B3-4DE4-8A3E-AA66F0115755}"/>
              </a:ext>
            </a:extLst>
          </p:cNvPr>
          <p:cNvSpPr txBox="1"/>
          <p:nvPr/>
        </p:nvSpPr>
        <p:spPr>
          <a:xfrm rot="389189">
            <a:off x="1867828" y="2778249"/>
            <a:ext cx="4067591" cy="923330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>
                <a:gd name="adj" fmla="val 53878"/>
              </a:avLst>
            </a:prstTxWarp>
            <a:spAutoFit/>
          </a:bodyPr>
          <a:lstStyle/>
          <a:p>
            <a:r>
              <a:rPr lang="ko-KR" altLang="en-US" sz="5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5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5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고양이네</a:t>
            </a:r>
            <a:r>
              <a:rPr lang="en-US" altLang="ko-KR" sz="5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7" name="아하!">
            <a:hlinkClick r:id="" action="ppaction://media"/>
            <a:extLst>
              <a:ext uri="{FF2B5EF4-FFF2-40B4-BE49-F238E27FC236}">
                <a16:creationId xmlns:a16="http://schemas.microsoft.com/office/drawing/2014/main" xmlns="" id="{695B8039-7C9C-4D88-99CC-A48E07E10DC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31200" y="7651750"/>
            <a:ext cx="487363" cy="487363"/>
          </a:xfrm>
          <a:prstGeom prst="rect">
            <a:avLst/>
          </a:prstGeom>
        </p:spPr>
      </p:pic>
      <p:pic>
        <p:nvPicPr>
          <p:cNvPr id="3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791E1E3-62C2-4D8B-B23F-7B0A9D35E46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08788" y="77803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36" grpId="0"/>
      <p:bldP spid="3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EC7FDF11-1D12-4D8A-BC9C-1AC5FE3B908E}"/>
              </a:ext>
            </a:extLst>
          </p:cNvPr>
          <p:cNvSpPr txBox="1"/>
          <p:nvPr/>
        </p:nvSpPr>
        <p:spPr>
          <a:xfrm>
            <a:off x="1165962" y="1654874"/>
            <a:ext cx="9860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 한가운데는 까맣고 작은 구멍이 있어요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52B5A55-F00E-4680-9D57-29C038C5B012}"/>
              </a:ext>
            </a:extLst>
          </p:cNvPr>
          <p:cNvSpPr txBox="1"/>
          <p:nvPr/>
        </p:nvSpPr>
        <p:spPr>
          <a:xfrm>
            <a:off x="1143742" y="2176701"/>
            <a:ext cx="9860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이것을 바로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ㄷ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입니다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ABC907F-A15D-4CFC-ABF1-C4335FC2FC8A}"/>
              </a:ext>
            </a:extLst>
          </p:cNvPr>
          <p:cNvSpPr txBox="1"/>
          <p:nvPr/>
        </p:nvSpPr>
        <p:spPr>
          <a:xfrm>
            <a:off x="5885417" y="2144111"/>
            <a:ext cx="1093726" cy="769441"/>
          </a:xfrm>
          <a:prstGeom prst="rect">
            <a:avLst/>
          </a:prstGeom>
          <a:solidFill>
            <a:srgbClr val="ECF9FD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spc="-1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동공</a:t>
            </a:r>
            <a:endParaRPr lang="en-US" altLang="ko-KR" sz="4400" spc="-100" dirty="0">
              <a:solidFill>
                <a:srgbClr val="F3210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F21E3D64-ACA0-4A73-AFE6-32E45E561A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2449" y="2913552"/>
            <a:ext cx="4027576" cy="332195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6E27F7E9-BB1A-4761-813A-17DE460272A6}"/>
              </a:ext>
            </a:extLst>
          </p:cNvPr>
          <p:cNvGrpSpPr/>
          <p:nvPr/>
        </p:nvGrpSpPr>
        <p:grpSpPr>
          <a:xfrm>
            <a:off x="1487488" y="2913552"/>
            <a:ext cx="4132065" cy="3321954"/>
            <a:chOff x="1487488" y="2677259"/>
            <a:chExt cx="4132065" cy="3321954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xmlns="" id="{30FBC672-6791-4076-81BB-44364020AF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1978" y="2677259"/>
              <a:ext cx="3807575" cy="3321954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3378376B-31C3-41E6-9518-B13B3BF856C0}"/>
                </a:ext>
              </a:extLst>
            </p:cNvPr>
            <p:cNvSpPr/>
            <p:nvPr/>
          </p:nvSpPr>
          <p:spPr>
            <a:xfrm>
              <a:off x="1487488" y="2677259"/>
              <a:ext cx="324490" cy="3321954"/>
            </a:xfrm>
            <a:prstGeom prst="rect">
              <a:avLst/>
            </a:prstGeom>
            <a:solidFill>
              <a:srgbClr val="F3D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F4862A2-358C-4889-88CC-66ED140A42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64525" y="7094538"/>
            <a:ext cx="487363" cy="487362"/>
          </a:xfrm>
          <a:prstGeom prst="rect">
            <a:avLst/>
          </a:prstGeom>
        </p:spPr>
      </p:pic>
      <p:cxnSp>
        <p:nvCxnSpPr>
          <p:cNvPr id="48" name="직선 화살표 연결선 47">
            <a:extLst>
              <a:ext uri="{FF2B5EF4-FFF2-40B4-BE49-F238E27FC236}">
                <a16:creationId xmlns:a16="http://schemas.microsoft.com/office/drawing/2014/main" xmlns="" id="{B60CF1D5-CBA3-41BB-91E2-2A65ED73438B}"/>
              </a:ext>
            </a:extLst>
          </p:cNvPr>
          <p:cNvCxnSpPr>
            <a:cxnSpLocks/>
          </p:cNvCxnSpPr>
          <p:nvPr/>
        </p:nvCxnSpPr>
        <p:spPr>
          <a:xfrm flipV="1">
            <a:off x="4583832" y="2823032"/>
            <a:ext cx="1512168" cy="2380094"/>
          </a:xfrm>
          <a:prstGeom prst="straightConnector1">
            <a:avLst/>
          </a:prstGeom>
          <a:ln w="57150">
            <a:solidFill>
              <a:srgbClr val="F3210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화살표 연결선 48">
            <a:extLst>
              <a:ext uri="{FF2B5EF4-FFF2-40B4-BE49-F238E27FC236}">
                <a16:creationId xmlns:a16="http://schemas.microsoft.com/office/drawing/2014/main" xmlns="" id="{A3F0CD87-A4F8-408B-BED6-03D68ED73D5E}"/>
              </a:ext>
            </a:extLst>
          </p:cNvPr>
          <p:cNvCxnSpPr>
            <a:cxnSpLocks/>
          </p:cNvCxnSpPr>
          <p:nvPr/>
        </p:nvCxnSpPr>
        <p:spPr>
          <a:xfrm flipH="1" flipV="1">
            <a:off x="6696894" y="2790442"/>
            <a:ext cx="1015896" cy="2494495"/>
          </a:xfrm>
          <a:prstGeom prst="straightConnector1">
            <a:avLst/>
          </a:prstGeom>
          <a:ln w="57150">
            <a:solidFill>
              <a:srgbClr val="F3210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35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EC7FDF11-1D12-4D8A-BC9C-1AC5FE3B908E}"/>
              </a:ext>
            </a:extLst>
          </p:cNvPr>
          <p:cNvSpPr txBox="1"/>
          <p:nvPr/>
        </p:nvSpPr>
        <p:spPr>
          <a:xfrm>
            <a:off x="1165962" y="1654874"/>
            <a:ext cx="98600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동공은 빛을 적당히 받을 수 있게 </a:t>
            </a:r>
            <a:endParaRPr lang="en-US" altLang="ko-KR" sz="3600" spc="-1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주위의 밝기에 따라 크기가 달라져요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동공의 크기를 맞추는 것은</a:t>
            </a:r>
            <a:endParaRPr lang="en-US" altLang="ko-KR" sz="3600" spc="-1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ㅊ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F21E3D64-ACA0-4A73-AFE6-32E45E561A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2449" y="4044222"/>
            <a:ext cx="4027576" cy="2272308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6E27F7E9-BB1A-4761-813A-17DE460272A6}"/>
              </a:ext>
            </a:extLst>
          </p:cNvPr>
          <p:cNvGrpSpPr/>
          <p:nvPr/>
        </p:nvGrpSpPr>
        <p:grpSpPr>
          <a:xfrm>
            <a:off x="1487488" y="4044222"/>
            <a:ext cx="4132065" cy="2272308"/>
            <a:chOff x="1487488" y="3726905"/>
            <a:chExt cx="4132065" cy="2272308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xmlns="" id="{30FBC672-6791-4076-81BB-44364020AF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1978" y="3726905"/>
              <a:ext cx="3807575" cy="2272308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3378376B-31C3-41E6-9518-B13B3BF856C0}"/>
                </a:ext>
              </a:extLst>
            </p:cNvPr>
            <p:cNvSpPr/>
            <p:nvPr/>
          </p:nvSpPr>
          <p:spPr>
            <a:xfrm>
              <a:off x="1487488" y="3726905"/>
              <a:ext cx="324490" cy="2272308"/>
            </a:xfrm>
            <a:prstGeom prst="rect">
              <a:avLst/>
            </a:prstGeom>
            <a:solidFill>
              <a:srgbClr val="F3D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F93ED42-414B-47BC-AB3A-FA91252295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64525" y="7094538"/>
            <a:ext cx="487363" cy="4873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E8C89D5-EBA6-453D-8B5C-66CE783F2916}"/>
              </a:ext>
            </a:extLst>
          </p:cNvPr>
          <p:cNvSpPr txBox="1"/>
          <p:nvPr/>
        </p:nvSpPr>
        <p:spPr>
          <a:xfrm>
            <a:off x="4950061" y="3282186"/>
            <a:ext cx="1093726" cy="769441"/>
          </a:xfrm>
          <a:prstGeom prst="rect">
            <a:avLst/>
          </a:prstGeom>
          <a:solidFill>
            <a:srgbClr val="ECF9FD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spc="-1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홍채</a:t>
            </a:r>
            <a:endParaRPr lang="en-US" altLang="ko-KR" sz="4400" spc="-100" dirty="0">
              <a:solidFill>
                <a:srgbClr val="5D43A7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xmlns="" id="{D0FE8139-5212-495D-9513-BA681DB10775}"/>
              </a:ext>
            </a:extLst>
          </p:cNvPr>
          <p:cNvCxnSpPr>
            <a:cxnSpLocks/>
          </p:cNvCxnSpPr>
          <p:nvPr/>
        </p:nvCxnSpPr>
        <p:spPr>
          <a:xfrm flipH="1" flipV="1">
            <a:off x="5702132" y="3905603"/>
            <a:ext cx="1690012" cy="1158062"/>
          </a:xfrm>
          <a:prstGeom prst="straightConnector1">
            <a:avLst/>
          </a:prstGeom>
          <a:ln w="57150">
            <a:solidFill>
              <a:srgbClr val="5D43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xmlns="" id="{1900368E-E3F6-4E9A-872D-1E9AC45C210F}"/>
              </a:ext>
            </a:extLst>
          </p:cNvPr>
          <p:cNvCxnSpPr>
            <a:cxnSpLocks/>
          </p:cNvCxnSpPr>
          <p:nvPr/>
        </p:nvCxnSpPr>
        <p:spPr>
          <a:xfrm flipV="1">
            <a:off x="4727848" y="3963198"/>
            <a:ext cx="548938" cy="1217179"/>
          </a:xfrm>
          <a:prstGeom prst="straightConnector1">
            <a:avLst/>
          </a:prstGeom>
          <a:ln w="57150">
            <a:solidFill>
              <a:srgbClr val="5D43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2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F7E0DFAA-28B3-4DFB-8814-FDDF00F3C61B}"/>
              </a:ext>
            </a:extLst>
          </p:cNvPr>
          <p:cNvGrpSpPr/>
          <p:nvPr/>
        </p:nvGrpSpPr>
        <p:grpSpPr>
          <a:xfrm>
            <a:off x="1219319" y="1812957"/>
            <a:ext cx="4647694" cy="4701628"/>
            <a:chOff x="1664963" y="1820591"/>
            <a:chExt cx="4647694" cy="4701628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81F181FD-0B6B-491D-8C45-E43AC318F539}"/>
                </a:ext>
              </a:extLst>
            </p:cNvPr>
            <p:cNvGrpSpPr/>
            <p:nvPr/>
          </p:nvGrpSpPr>
          <p:grpSpPr>
            <a:xfrm>
              <a:off x="1664963" y="1825448"/>
              <a:ext cx="4132065" cy="4696771"/>
              <a:chOff x="1664963" y="1825448"/>
              <a:chExt cx="4132065" cy="4696771"/>
            </a:xfrm>
          </p:grpSpPr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xmlns="" id="{88E0A4FF-D3B5-4C50-A0DD-9500C4172F24}"/>
                  </a:ext>
                </a:extLst>
              </p:cNvPr>
              <p:cNvGrpSpPr/>
              <p:nvPr/>
            </p:nvGrpSpPr>
            <p:grpSpPr>
              <a:xfrm>
                <a:off x="1664963" y="1825448"/>
                <a:ext cx="4132065" cy="4696771"/>
                <a:chOff x="1664963" y="1825448"/>
                <a:chExt cx="4132065" cy="4696771"/>
              </a:xfrm>
            </p:grpSpPr>
            <p:grpSp>
              <p:nvGrpSpPr>
                <p:cNvPr id="12" name="그룹 11">
                  <a:extLst>
                    <a:ext uri="{FF2B5EF4-FFF2-40B4-BE49-F238E27FC236}">
                      <a16:creationId xmlns:a16="http://schemas.microsoft.com/office/drawing/2014/main" xmlns="" id="{6E27F7E9-BB1A-4761-813A-17DE460272A6}"/>
                    </a:ext>
                  </a:extLst>
                </p:cNvPr>
                <p:cNvGrpSpPr/>
                <p:nvPr/>
              </p:nvGrpSpPr>
              <p:grpSpPr>
                <a:xfrm>
                  <a:off x="1664963" y="1825448"/>
                  <a:ext cx="4132065" cy="3321954"/>
                  <a:chOff x="1487488" y="2677259"/>
                  <a:chExt cx="4132065" cy="3321954"/>
                </a:xfrm>
              </p:grpSpPr>
              <p:pic>
                <p:nvPicPr>
                  <p:cNvPr id="2" name="그림 1">
                    <a:extLst>
                      <a:ext uri="{FF2B5EF4-FFF2-40B4-BE49-F238E27FC236}">
                        <a16:creationId xmlns:a16="http://schemas.microsoft.com/office/drawing/2014/main" xmlns="" id="{30FBC672-6791-4076-81BB-44364020AF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1811978" y="2677259"/>
                    <a:ext cx="3807575" cy="3321954"/>
                  </a:xfrm>
                  <a:prstGeom prst="rect">
                    <a:avLst/>
                  </a:prstGeom>
                </p:spPr>
              </p:pic>
              <p:sp>
                <p:nvSpPr>
                  <p:cNvPr id="9" name="직사각형 8">
                    <a:extLst>
                      <a:ext uri="{FF2B5EF4-FFF2-40B4-BE49-F238E27FC236}">
                        <a16:creationId xmlns:a16="http://schemas.microsoft.com/office/drawing/2014/main" xmlns="" id="{3378376B-31C3-41E6-9518-B13B3BF856C0}"/>
                      </a:ext>
                    </a:extLst>
                  </p:cNvPr>
                  <p:cNvSpPr/>
                  <p:nvPr/>
                </p:nvSpPr>
                <p:spPr>
                  <a:xfrm>
                    <a:off x="1487488" y="2677259"/>
                    <a:ext cx="324490" cy="3321954"/>
                  </a:xfrm>
                  <a:prstGeom prst="rect">
                    <a:avLst/>
                  </a:prstGeom>
                  <a:solidFill>
                    <a:srgbClr val="F3D24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</p:grpSp>
            <p:sp>
              <p:nvSpPr>
                <p:cNvPr id="20" name="직사각형 19">
                  <a:extLst>
                    <a:ext uri="{FF2B5EF4-FFF2-40B4-BE49-F238E27FC236}">
                      <a16:creationId xmlns:a16="http://schemas.microsoft.com/office/drawing/2014/main" xmlns="" id="{33495362-66EB-4691-A356-9F910F06C6E6}"/>
                    </a:ext>
                  </a:extLst>
                </p:cNvPr>
                <p:cNvSpPr/>
                <p:nvPr/>
              </p:nvSpPr>
              <p:spPr>
                <a:xfrm>
                  <a:off x="1678840" y="5013175"/>
                  <a:ext cx="4118187" cy="1509044"/>
                </a:xfrm>
                <a:prstGeom prst="rect">
                  <a:avLst/>
                </a:prstGeom>
                <a:solidFill>
                  <a:srgbClr val="F3D2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pic>
              <p:nvPicPr>
                <p:cNvPr id="10" name="그림 9">
                  <a:extLst>
                    <a:ext uri="{FF2B5EF4-FFF2-40B4-BE49-F238E27FC236}">
                      <a16:creationId xmlns:a16="http://schemas.microsoft.com/office/drawing/2014/main" xmlns="" id="{9266AD2D-C1F7-47A6-9617-0137A727F1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66142" y="4711914"/>
                  <a:ext cx="1477530" cy="1750521"/>
                </a:xfrm>
                <a:prstGeom prst="rect">
                  <a:avLst/>
                </a:prstGeom>
              </p:spPr>
            </p:pic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C00D859B-1FC0-47AB-82D9-8F052B94CC03}"/>
                  </a:ext>
                </a:extLst>
              </p:cNvPr>
              <p:cNvSpPr txBox="1"/>
              <p:nvPr/>
            </p:nvSpPr>
            <p:spPr>
              <a:xfrm>
                <a:off x="3071664" y="5037752"/>
                <a:ext cx="2481766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800" spc="-1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밝을 때</a:t>
                </a:r>
                <a:r>
                  <a:rPr lang="en-US" altLang="ko-KR" sz="2800" spc="-1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 </a:t>
                </a:r>
                <a:r>
                  <a:rPr lang="ko-KR" altLang="en-US" sz="2800" spc="-1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홍채는 </a:t>
                </a:r>
                <a:endParaRPr lang="en-US" altLang="ko-KR" sz="28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2800" spc="-1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동공을 줄여서</a:t>
                </a:r>
                <a:endParaRPr lang="en-US" altLang="ko-KR" sz="28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2800" spc="-100" dirty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빛을 적게 </a:t>
                </a:r>
                <a:r>
                  <a:rPr lang="ko-KR" altLang="en-US" sz="2800" spc="-100" dirty="0" smtClean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받아</a:t>
                </a:r>
                <a:r>
                  <a:rPr lang="en-US" altLang="ko-KR" sz="2800" spc="-100" dirty="0" smtClean="0">
                    <a:solidFill>
                      <a:schemeClr val="bg2">
                        <a:lumMod val="25000"/>
                      </a:schemeClr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.</a:t>
                </a:r>
                <a:endParaRPr lang="en-US" altLang="ko-KR" sz="28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14DE8248-7175-4A1B-A6F2-8C7135CBE4DB}"/>
                </a:ext>
              </a:extLst>
            </p:cNvPr>
            <p:cNvSpPr/>
            <p:nvPr/>
          </p:nvSpPr>
          <p:spPr>
            <a:xfrm>
              <a:off x="5622127" y="1820591"/>
              <a:ext cx="690530" cy="4701627"/>
            </a:xfrm>
            <a:prstGeom prst="rect">
              <a:avLst/>
            </a:prstGeom>
            <a:solidFill>
              <a:srgbClr val="F3D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71776246-3B14-46A2-A603-E99572CB6668}"/>
              </a:ext>
            </a:extLst>
          </p:cNvPr>
          <p:cNvGrpSpPr/>
          <p:nvPr/>
        </p:nvGrpSpPr>
        <p:grpSpPr>
          <a:xfrm>
            <a:off x="6362391" y="1798192"/>
            <a:ext cx="4778994" cy="4705368"/>
            <a:chOff x="5956645" y="1847681"/>
            <a:chExt cx="4778994" cy="4705368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xmlns="" id="{9A3E85C2-CAE7-468F-AA2C-C41B71F2BDE6}"/>
                </a:ext>
              </a:extLst>
            </p:cNvPr>
            <p:cNvGrpSpPr/>
            <p:nvPr/>
          </p:nvGrpSpPr>
          <p:grpSpPr>
            <a:xfrm>
              <a:off x="6286838" y="1847878"/>
              <a:ext cx="4028975" cy="4701431"/>
              <a:chOff x="6530826" y="1847486"/>
              <a:chExt cx="4028975" cy="4701431"/>
            </a:xfrm>
          </p:grpSpPr>
          <p:pic>
            <p:nvPicPr>
              <p:cNvPr id="26" name="그림 25">
                <a:extLst>
                  <a:ext uri="{FF2B5EF4-FFF2-40B4-BE49-F238E27FC236}">
                    <a16:creationId xmlns:a16="http://schemas.microsoft.com/office/drawing/2014/main" xmlns="" id="{F21E3D64-ACA0-4A73-AFE6-32E45E561A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32225" y="1847486"/>
                <a:ext cx="4027576" cy="3321954"/>
              </a:xfrm>
              <a:prstGeom prst="rect">
                <a:avLst/>
              </a:prstGeom>
            </p:spPr>
          </p:pic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xmlns="" id="{4E44CD4A-C3A9-4C55-915F-C25F24BB368C}"/>
                  </a:ext>
                </a:extLst>
              </p:cNvPr>
              <p:cNvSpPr/>
              <p:nvPr/>
            </p:nvSpPr>
            <p:spPr>
              <a:xfrm>
                <a:off x="6530826" y="5039873"/>
                <a:ext cx="4027577" cy="1509044"/>
              </a:xfrm>
              <a:prstGeom prst="rect">
                <a:avLst/>
              </a:prstGeom>
              <a:solidFill>
                <a:srgbClr val="1720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4" name="그림 3">
              <a:extLst>
                <a:ext uri="{FF2B5EF4-FFF2-40B4-BE49-F238E27FC236}">
                  <a16:creationId xmlns:a16="http://schemas.microsoft.com/office/drawing/2014/main" xmlns="" id="{F8A4ED90-0C36-404E-85EB-817B668B7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2092" y="4812275"/>
              <a:ext cx="3632674" cy="173703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xmlns="" id="{132743E6-2A7A-4813-BE00-E8F7509F151A}"/>
                </a:ext>
              </a:extLst>
            </p:cNvPr>
            <p:cNvSpPr/>
            <p:nvPr/>
          </p:nvSpPr>
          <p:spPr>
            <a:xfrm>
              <a:off x="10204766" y="1847681"/>
              <a:ext cx="530873" cy="4701628"/>
            </a:xfrm>
            <a:prstGeom prst="rect">
              <a:avLst/>
            </a:prstGeom>
            <a:solidFill>
              <a:srgbClr val="172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7F97862A-BAFF-4220-B883-27D6A27947FD}"/>
                </a:ext>
              </a:extLst>
            </p:cNvPr>
            <p:cNvSpPr txBox="1"/>
            <p:nvPr/>
          </p:nvSpPr>
          <p:spPr>
            <a:xfrm>
              <a:off x="7207371" y="1893724"/>
              <a:ext cx="24817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어두울 때 홍채는</a:t>
              </a:r>
              <a:endParaRPr lang="en-US" altLang="ko-KR" sz="2800" spc="-1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동공을 키워서 </a:t>
              </a:r>
              <a:endParaRPr lang="en-US" altLang="ko-KR" sz="2800" spc="-1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2800" spc="-1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빛을 많이 </a:t>
              </a:r>
              <a:r>
                <a:rPr lang="ko-KR" altLang="en-US" sz="2800" spc="-1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받아</a:t>
              </a:r>
              <a:r>
                <a:rPr lang="en-US" altLang="ko-KR" sz="2800" spc="-100" dirty="0" smtClean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en-US" altLang="ko-KR" sz="2800" spc="-1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xmlns="" id="{1AD5D9CE-761B-4F7F-9285-95CE5600EC77}"/>
                </a:ext>
              </a:extLst>
            </p:cNvPr>
            <p:cNvSpPr/>
            <p:nvPr/>
          </p:nvSpPr>
          <p:spPr>
            <a:xfrm>
              <a:off x="5956645" y="1851421"/>
              <a:ext cx="328796" cy="4701628"/>
            </a:xfrm>
            <a:prstGeom prst="rect">
              <a:avLst/>
            </a:prstGeom>
            <a:solidFill>
              <a:srgbClr val="172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3" name="14. 훅 WAV">
            <a:hlinkClick r:id="" action="ppaction://media"/>
            <a:extLst>
              <a:ext uri="{FF2B5EF4-FFF2-40B4-BE49-F238E27FC236}">
                <a16:creationId xmlns:a16="http://schemas.microsoft.com/office/drawing/2014/main" xmlns="" id="{AF3CEC0C-92BD-434E-8C65-05C6EC5D18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92544" y="-8243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B16AD61-CE74-4280-9C61-8A3E52EB2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361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사람들마다 눈 색깔이 다른 것은 무엇 때문일까요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7016FC1-0F6C-4D16-8121-2EC0CE2980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125" y="2316537"/>
            <a:ext cx="5478702" cy="407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8CA2100C-B799-4FEA-BF33-9D2D896BD79F}"/>
              </a:ext>
            </a:extLst>
          </p:cNvPr>
          <p:cNvGrpSpPr/>
          <p:nvPr/>
        </p:nvGrpSpPr>
        <p:grpSpPr>
          <a:xfrm>
            <a:off x="7108614" y="1886962"/>
            <a:ext cx="5030031" cy="4680946"/>
            <a:chOff x="7108614" y="1886962"/>
            <a:chExt cx="5030031" cy="4680946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8A17DF53-E94D-45C1-A8B4-077A1EFE31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1CCA97C1-72CF-4AD9-8483-CAF152C02E3F}"/>
                </a:ext>
              </a:extLst>
            </p:cNvPr>
            <p:cNvSpPr txBox="1"/>
            <p:nvPr/>
          </p:nvSpPr>
          <p:spPr>
            <a:xfrm rot="284564">
              <a:off x="7765478" y="3301343"/>
              <a:ext cx="3447695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54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‘</a:t>
              </a:r>
              <a:r>
                <a:rPr lang="ko-KR" altLang="en-US" sz="54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홍채</a:t>
              </a:r>
              <a:r>
                <a:rPr lang="en-US" altLang="ko-KR" sz="54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’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의 색깔이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다르기 때문입니다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8A5AE72E-C058-4DBC-AEA5-0CC8F92C82D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96894" y="4970307"/>
            <a:ext cx="4014737" cy="1900385"/>
          </a:xfrm>
          <a:prstGeom prst="rect">
            <a:avLst/>
          </a:prstGeom>
        </p:spPr>
      </p:pic>
      <p:pic>
        <p:nvPicPr>
          <p:cNvPr id="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0D37002-309E-463E-A2ED-D4D38735FB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34100" y="72453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1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814770" y="1556340"/>
            <a:ext cx="10553316" cy="962097"/>
            <a:chOff x="916151" y="1744399"/>
            <a:chExt cx="10553316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어두운 밤에도 잘 보는 동물이 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동물일까요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5B609BBC-FEAD-4469-9418-74BB55BE22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582"/>
          <a:stretch/>
        </p:blipFill>
        <p:spPr>
          <a:xfrm>
            <a:off x="1592402" y="2397733"/>
            <a:ext cx="5353264" cy="3984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2FD384E4-9AC4-4ED7-A446-317C591295E3}"/>
              </a:ext>
            </a:extLst>
          </p:cNvPr>
          <p:cNvGrpSpPr/>
          <p:nvPr/>
        </p:nvGrpSpPr>
        <p:grpSpPr>
          <a:xfrm>
            <a:off x="7108614" y="1886962"/>
            <a:ext cx="5030031" cy="4680946"/>
            <a:chOff x="7108614" y="1886962"/>
            <a:chExt cx="5030031" cy="4680946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1DE11F6-2E52-4D5E-868F-C3D4C087D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9B1230E7-086A-4BA1-A58F-6B50F9BE7821}"/>
                </a:ext>
              </a:extLst>
            </p:cNvPr>
            <p:cNvSpPr txBox="1"/>
            <p:nvPr/>
          </p:nvSpPr>
          <p:spPr>
            <a:xfrm rot="284564">
              <a:off x="7830689" y="3134634"/>
              <a:ext cx="344769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부엉이는 </a:t>
              </a:r>
              <a:r>
                <a:rPr lang="ko-KR" altLang="en-US" sz="40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동공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 커서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어두운 곳에서도 빛을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많이 받을 수 있어요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C3F0BEA3-672B-48D9-B783-45D55988F9A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96894" y="4970307"/>
            <a:ext cx="4014737" cy="1900385"/>
          </a:xfrm>
          <a:prstGeom prst="rect">
            <a:avLst/>
          </a:prstGeom>
        </p:spPr>
      </p:pic>
      <p:pic>
        <p:nvPicPr>
          <p:cNvPr id="2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24A2F63-7739-41A0-A568-D88AACF400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34100" y="7245350"/>
            <a:ext cx="487363" cy="487363"/>
          </a:xfrm>
          <a:prstGeom prst="rect">
            <a:avLst/>
          </a:prstGeom>
        </p:spPr>
      </p:pic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133D8362-45A3-414F-B054-6E4406B3A849}"/>
              </a:ext>
            </a:extLst>
          </p:cNvPr>
          <p:cNvGrpSpPr/>
          <p:nvPr/>
        </p:nvGrpSpPr>
        <p:grpSpPr>
          <a:xfrm flipH="1">
            <a:off x="2122176" y="1928424"/>
            <a:ext cx="5708470" cy="5312302"/>
            <a:chOff x="7124959" y="1492267"/>
            <a:chExt cx="5474675" cy="5094731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xmlns="" id="{4EB115A2-73B4-467D-BAEE-BE7D2113C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24959" y="1492267"/>
              <a:ext cx="5474675" cy="5094731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8B204C7-2C8F-4119-8545-D2EE2035A8AB}"/>
                </a:ext>
              </a:extLst>
            </p:cNvPr>
            <p:cNvSpPr txBox="1"/>
            <p:nvPr/>
          </p:nvSpPr>
          <p:spPr>
            <a:xfrm rot="626648">
              <a:off x="7862975" y="3013280"/>
              <a:ext cx="3902985" cy="2213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또 부엉이 눈은 밝은 빛보다는 희미한 빛을 더 잘 느껴요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컴컴한 </a:t>
              </a:r>
              <a:r>
                <a:rPr lang="ko-KR" altLang="en-US" sz="3600" dirty="0" err="1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숲속도</a:t>
              </a:r>
              <a:r>
                <a:rPr lang="ko-KR" altLang="en-US" sz="36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훤히 내다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볼 수 있어요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3129752-ED3F-4CF9-8603-CCAC51FF8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86500" y="73977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6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눈의 구조 알아보기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pic>
        <p:nvPicPr>
          <p:cNvPr id="2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24A2F63-7739-41A0-A568-D88AACF400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34100" y="7245350"/>
            <a:ext cx="487363" cy="487363"/>
          </a:xfrm>
          <a:prstGeom prst="rect">
            <a:avLst/>
          </a:prstGeom>
        </p:spPr>
      </p:pic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3129752-ED3F-4CF9-8603-CCAC51FF8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86500" y="7397750"/>
            <a:ext cx="487363" cy="48736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CA37EC6F-7ED7-46AB-9BC6-EDFDA525B3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68"/>
          <a:stretch/>
        </p:blipFill>
        <p:spPr>
          <a:xfrm>
            <a:off x="767408" y="1628800"/>
            <a:ext cx="8780972" cy="4793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9D09CBC1-B062-4F0E-B20B-5B93354D321A}"/>
              </a:ext>
            </a:extLst>
          </p:cNvPr>
          <p:cNvGrpSpPr/>
          <p:nvPr/>
        </p:nvGrpSpPr>
        <p:grpSpPr>
          <a:xfrm>
            <a:off x="7244725" y="1581153"/>
            <a:ext cx="5407091" cy="4381479"/>
            <a:chOff x="7195625" y="1708730"/>
            <a:chExt cx="5030031" cy="4861183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xmlns="" id="{6FA51743-36B6-45DF-AFED-E33973166F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95625" y="1708730"/>
              <a:ext cx="5030031" cy="486118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3308F67A-0533-4148-896F-1AD0956FD2F9}"/>
                </a:ext>
              </a:extLst>
            </p:cNvPr>
            <p:cNvSpPr txBox="1"/>
            <p:nvPr/>
          </p:nvSpPr>
          <p:spPr>
            <a:xfrm rot="284564">
              <a:off x="7934918" y="2808445"/>
              <a:ext cx="3447695" cy="2287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부엉이의 눈이 언제나 </a:t>
              </a:r>
              <a:endParaRPr lang="en-US" altLang="ko-KR" sz="32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좋은 것은 아닙니다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밤에 활동하는 동물들은 여러가지 색을 구별하지 못합니다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xmlns="" id="{B4A08848-DC62-4584-B80E-3FE05FEFC1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96894" y="4970307"/>
            <a:ext cx="4014737" cy="1900385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0E3F59B0-76FB-462C-A605-AF01953B531F}"/>
              </a:ext>
            </a:extLst>
          </p:cNvPr>
          <p:cNvGrpSpPr/>
          <p:nvPr/>
        </p:nvGrpSpPr>
        <p:grpSpPr>
          <a:xfrm flipH="1">
            <a:off x="2163285" y="2159436"/>
            <a:ext cx="5750846" cy="4660031"/>
            <a:chOff x="7134782" y="1717181"/>
            <a:chExt cx="5030031" cy="4861183"/>
          </a:xfrm>
        </p:grpSpPr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xmlns="" id="{D367C4ED-E15E-42D3-AC75-86ACA2C0D5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34782" y="1717181"/>
              <a:ext cx="5030031" cy="486118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4D2F4F77-9F2D-4882-AF8D-77E53B3E9442}"/>
                </a:ext>
              </a:extLst>
            </p:cNvPr>
            <p:cNvSpPr txBox="1"/>
            <p:nvPr/>
          </p:nvSpPr>
          <p:spPr>
            <a:xfrm rot="626594">
              <a:off x="7862611" y="3011819"/>
              <a:ext cx="3447695" cy="2151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낮에 활동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하는 </a:t>
              </a:r>
              <a:r>
                <a:rPr lang="ko-KR" altLang="en-US" sz="32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동물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의 눈은 </a:t>
              </a:r>
              <a:r>
                <a:rPr lang="ko-KR" altLang="en-US" sz="32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밝은 빛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을 잘 느끼고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3200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알록달록 색깔을 구별</a:t>
              </a:r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할 수 있어요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pPr algn="ctr"/>
              <a:r>
                <a:rPr lang="ko-KR" altLang="en-US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바로 우리 눈처럼 말이에요</a:t>
              </a:r>
              <a:r>
                <a:rPr lang="en-US" altLang="ko-KR" sz="32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488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8995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나와 친구의 눈의 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같은 점과 다른 점은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무엇이었나요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0CCD4ED-78CD-4B59-8C98-D0043C80C671}"/>
              </a:ext>
            </a:extLst>
          </p:cNvPr>
          <p:cNvGrpSpPr/>
          <p:nvPr/>
        </p:nvGrpSpPr>
        <p:grpSpPr>
          <a:xfrm>
            <a:off x="2201628" y="2460790"/>
            <a:ext cx="8513407" cy="836726"/>
            <a:chOff x="202330" y="2032700"/>
            <a:chExt cx="8513407" cy="83672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CE51E33-A15D-4DC0-AD34-27B610B1D437}"/>
                </a:ext>
              </a:extLst>
            </p:cNvPr>
            <p:cNvSpPr txBox="1"/>
            <p:nvPr/>
          </p:nvSpPr>
          <p:spPr>
            <a:xfrm>
              <a:off x="1096115" y="2149260"/>
              <a:ext cx="7619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공통점은 무엇인가요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70A12740-0AEC-4DEE-8D5E-E76A3478A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2330" y="2032700"/>
              <a:ext cx="925976" cy="836726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036C30E5-916B-4BB5-8EBF-E48FB64D933D}"/>
              </a:ext>
            </a:extLst>
          </p:cNvPr>
          <p:cNvGrpSpPr/>
          <p:nvPr/>
        </p:nvGrpSpPr>
        <p:grpSpPr>
          <a:xfrm>
            <a:off x="2201628" y="4104441"/>
            <a:ext cx="8513407" cy="836726"/>
            <a:chOff x="202330" y="2032700"/>
            <a:chExt cx="8513407" cy="83672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A307DA8B-CD8C-4B0E-BB62-E864BDBA04AD}"/>
                </a:ext>
              </a:extLst>
            </p:cNvPr>
            <p:cNvSpPr txBox="1"/>
            <p:nvPr/>
          </p:nvSpPr>
          <p:spPr>
            <a:xfrm>
              <a:off x="1096115" y="2149260"/>
              <a:ext cx="7619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차이점은 무엇인가요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xmlns="" id="{D2712363-252A-44F6-99F9-B4F933F3A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2330" y="2032700"/>
              <a:ext cx="925976" cy="836726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D37A8AA-EF1C-42BE-AE60-B6BED9094993}"/>
              </a:ext>
            </a:extLst>
          </p:cNvPr>
          <p:cNvSpPr txBox="1"/>
          <p:nvPr/>
        </p:nvSpPr>
        <p:spPr>
          <a:xfrm>
            <a:off x="3127604" y="3285236"/>
            <a:ext cx="7619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 </a:t>
            </a:r>
            <a:r>
              <a:rPr lang="ko-KR" altLang="en-US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흰자</a:t>
            </a:r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눈동자</a:t>
            </a:r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속눈썹</a:t>
            </a:r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눈꺼풀</a:t>
            </a:r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등이 있어요</a:t>
            </a:r>
            <a:r>
              <a:rPr lang="en-US" altLang="ko-KR" sz="3600" dirty="0">
                <a:highlight>
                  <a:srgbClr val="F6940C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1D0784C-C336-44F6-880C-5FAC88BF546F}"/>
              </a:ext>
            </a:extLst>
          </p:cNvPr>
          <p:cNvSpPr txBox="1"/>
          <p:nvPr/>
        </p:nvSpPr>
        <p:spPr>
          <a:xfrm>
            <a:off x="3127604" y="4943126"/>
            <a:ext cx="76196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- </a:t>
            </a:r>
            <a:r>
              <a:rPr lang="ko-KR" altLang="en-US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눈의 크기가 달라요</a:t>
            </a:r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r>
              <a:rPr lang="ko-KR" altLang="en-US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눈동자 색이 달라요</a:t>
            </a:r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 </a:t>
            </a:r>
            <a:b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</a:br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  </a:t>
            </a:r>
            <a:r>
              <a:rPr lang="ko-KR" altLang="en-US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쌍꺼풀이 있어요</a:t>
            </a:r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</a:t>
            </a:r>
            <a:r>
              <a:rPr lang="ko-KR" altLang="en-US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없어요</a:t>
            </a:r>
            <a:r>
              <a:rPr lang="en-US" altLang="ko-KR" sz="3600" dirty="0">
                <a:highlight>
                  <a:srgbClr val="F3D245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</p:txBody>
      </p:sp>
      <p:pic>
        <p:nvPicPr>
          <p:cNvPr id="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8D6EFF6-1F5F-4888-A941-DDFD75450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21675" y="7116763"/>
            <a:ext cx="487363" cy="487362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3E4F2F1-337D-4EDD-ABEC-F86AA4CF83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4" grpId="0"/>
      <p:bldP spid="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8995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눈이 하는 일을 </a:t>
              </a:r>
              <a:r>
                <a:rPr lang="ko-KR" altLang="en-US" sz="3600" spc="-15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말해 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8D6EFF6-1F5F-4888-A941-DDFD75450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21675" y="7116763"/>
            <a:ext cx="487363" cy="487362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3E4F2F1-337D-4EDD-ABEC-F86AA4CF83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3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D0D04199-C575-43FE-84EB-75B57AFD3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26475" y="7421563"/>
            <a:ext cx="487363" cy="487362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AC4E25DE-7376-4936-A80F-96CC5CB16337}"/>
              </a:ext>
            </a:extLst>
          </p:cNvPr>
          <p:cNvGrpSpPr/>
          <p:nvPr/>
        </p:nvGrpSpPr>
        <p:grpSpPr>
          <a:xfrm>
            <a:off x="1216041" y="2749943"/>
            <a:ext cx="3442610" cy="3463226"/>
            <a:chOff x="1019271" y="2749943"/>
            <a:chExt cx="3442610" cy="3463226"/>
          </a:xfrm>
        </p:grpSpPr>
        <p:pic>
          <p:nvPicPr>
            <p:cNvPr id="28" name="그림 27" descr="상자, 방이(가) 표시된 사진&#10;&#10;자동 생성된 설명">
              <a:extLst>
                <a:ext uri="{FF2B5EF4-FFF2-40B4-BE49-F238E27FC236}">
                  <a16:creationId xmlns:a16="http://schemas.microsoft.com/office/drawing/2014/main" xmlns="" id="{D7DE5B23-40DE-49B4-BF60-A19A10F022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9271" y="2749943"/>
              <a:ext cx="3442610" cy="2332749"/>
            </a:xfrm>
            <a:prstGeom prst="ellipse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B5A9E636-3061-4872-956F-ECF2BD6852E9}"/>
                </a:ext>
              </a:extLst>
            </p:cNvPr>
            <p:cNvSpPr txBox="1"/>
            <p:nvPr/>
          </p:nvSpPr>
          <p:spPr>
            <a:xfrm>
              <a:off x="1497266" y="5259062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dirty="0">
                  <a:solidFill>
                    <a:schemeClr val="bg1"/>
                  </a:solidFill>
                  <a:highlight>
                    <a:srgbClr val="6964C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먹고 싶은 것을</a:t>
              </a:r>
              <a:endParaRPr lang="en-US" altLang="ko-KR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고르고</a:t>
              </a:r>
              <a:r>
                <a:rPr kumimoji="0" lang="en-US" altLang="ko-KR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D0B67416-5FA5-4EA4-9804-28BB92CEDFF9}"/>
              </a:ext>
            </a:extLst>
          </p:cNvPr>
          <p:cNvGrpSpPr/>
          <p:nvPr/>
        </p:nvGrpSpPr>
        <p:grpSpPr>
          <a:xfrm>
            <a:off x="5068748" y="2635110"/>
            <a:ext cx="2736303" cy="3591081"/>
            <a:chOff x="4871978" y="2635110"/>
            <a:chExt cx="2736303" cy="3591081"/>
          </a:xfrm>
        </p:grpSpPr>
        <p:pic>
          <p:nvPicPr>
            <p:cNvPr id="29" name="그림 28" descr="상자, 방이(가) 표시된 사진&#10;&#10;자동 생성된 설명">
              <a:extLst>
                <a:ext uri="{FF2B5EF4-FFF2-40B4-BE49-F238E27FC236}">
                  <a16:creationId xmlns:a16="http://schemas.microsoft.com/office/drawing/2014/main" xmlns="" id="{DF2FB8FD-A07D-4038-8604-CDD379B416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1978" y="2635110"/>
              <a:ext cx="2736303" cy="2456892"/>
            </a:xfrm>
            <a:prstGeom prst="ellipse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0E3CDE37-2996-4710-8205-33AAF8890E06}"/>
                </a:ext>
              </a:extLst>
            </p:cNvPr>
            <p:cNvSpPr txBox="1"/>
            <p:nvPr/>
          </p:nvSpPr>
          <p:spPr>
            <a:xfrm>
              <a:off x="5032709" y="5272084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dirty="0">
                  <a:solidFill>
                    <a:schemeClr val="bg1"/>
                  </a:solidFill>
                  <a:highlight>
                    <a:srgbClr val="6964C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안전한 길을</a:t>
              </a:r>
              <a:endParaRPr lang="en-US" altLang="ko-KR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찾고</a:t>
              </a:r>
              <a:r>
                <a:rPr kumimoji="0" lang="en-US" altLang="ko-KR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C06AF46E-04FF-4B3E-8041-89B30FA7984E}"/>
              </a:ext>
            </a:extLst>
          </p:cNvPr>
          <p:cNvGrpSpPr/>
          <p:nvPr/>
        </p:nvGrpSpPr>
        <p:grpSpPr>
          <a:xfrm>
            <a:off x="8380972" y="2460998"/>
            <a:ext cx="2574159" cy="3679494"/>
            <a:chOff x="8184202" y="2460998"/>
            <a:chExt cx="2574159" cy="3679494"/>
          </a:xfrm>
        </p:grpSpPr>
        <p:pic>
          <p:nvPicPr>
            <p:cNvPr id="31" name="그림 30" descr="상자, 방이(가) 표시된 사진&#10;&#10;자동 생성된 설명">
              <a:extLst>
                <a:ext uri="{FF2B5EF4-FFF2-40B4-BE49-F238E27FC236}">
                  <a16:creationId xmlns:a16="http://schemas.microsoft.com/office/drawing/2014/main" xmlns="" id="{D1556754-257F-4EE5-814E-BC48ED4FAF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4202" y="2460998"/>
              <a:ext cx="2574159" cy="2586542"/>
            </a:xfrm>
            <a:prstGeom prst="ellipse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C705ACC9-041F-4037-B0A4-22AFF45CF05F}"/>
                </a:ext>
              </a:extLst>
            </p:cNvPr>
            <p:cNvSpPr txBox="1"/>
            <p:nvPr/>
          </p:nvSpPr>
          <p:spPr>
            <a:xfrm>
              <a:off x="8310089" y="5186385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dirty="0">
                  <a:solidFill>
                    <a:schemeClr val="bg1"/>
                  </a:solidFill>
                  <a:highlight>
                    <a:srgbClr val="6964CA"/>
                  </a:highlight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알록달록 </a:t>
              </a:r>
              <a:endParaRPr lang="en-US" altLang="ko-KR" sz="2800" dirty="0">
                <a:solidFill>
                  <a:schemeClr val="bg1"/>
                </a:solidFill>
                <a:highlight>
                  <a:srgbClr val="6964CA"/>
                </a:highlight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그림도 그려요</a:t>
              </a:r>
              <a:r>
                <a:rPr kumimoji="0" lang="en-US" altLang="ko-KR" sz="28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602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4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mute="1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1336535" y="3629747"/>
              <a:ext cx="1407555" cy="11174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고깔고깔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대작전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6247064" y="3187223"/>
              <a:ext cx="1687923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보는 것에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대한 소중함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깨닫기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B7F1E77E-88B4-45FE-A412-8FB829331131}"/>
              </a:ext>
            </a:extLst>
          </p:cNvPr>
          <p:cNvGrpSpPr/>
          <p:nvPr/>
        </p:nvGrpSpPr>
        <p:grpSpPr>
          <a:xfrm>
            <a:off x="2672270" y="1883671"/>
            <a:ext cx="6795307" cy="646331"/>
            <a:chOff x="2672270" y="1883671"/>
            <a:chExt cx="6795307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E3228265-A0EC-41DC-8343-E9CBD30AEC91}"/>
                </a:ext>
              </a:extLst>
            </p:cNvPr>
            <p:cNvSpPr txBox="1"/>
            <p:nvPr/>
          </p:nvSpPr>
          <p:spPr>
            <a:xfrm>
              <a:off x="2672270" y="1883671"/>
              <a:ext cx="67953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이상하게 보인다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69333EA1-6A99-4EB6-89DE-2CA24A48BF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94"/>
            <a:stretch/>
          </p:blipFill>
          <p:spPr>
            <a:xfrm rot="713126">
              <a:off x="7467468" y="1903811"/>
              <a:ext cx="844843" cy="574495"/>
            </a:xfrm>
            <a:prstGeom prst="rect">
              <a:avLst/>
            </a:prstGeom>
          </p:spPr>
        </p:pic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39F25-5B2D-42D9-B65D-47FC7B0A22D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79001">
            <a:off x="3843025" y="1910329"/>
            <a:ext cx="805318" cy="54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8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FBF8857B-9338-4856-88A5-FEDC36CE8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0F916278-B0FC-4B8F-B147-B11AC7D40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퀴즈를 맞혀 보세요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78697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선생님의 설명을 듣고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“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이것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은 무엇인지 맞혀 보세요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6" name="28. 띠어어어여여영">
            <a:hlinkClick r:id="" action="ppaction://media"/>
            <a:extLst>
              <a:ext uri="{FF2B5EF4-FFF2-40B4-BE49-F238E27FC236}">
                <a16:creationId xmlns:a16="http://schemas.microsoft.com/office/drawing/2014/main" xmlns="" id="{960EFA22-0F6D-4006-AEFB-65ED012B77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92425" y="7210425"/>
            <a:ext cx="487363" cy="487363"/>
          </a:xfrm>
          <a:prstGeom prst="rect">
            <a:avLst/>
          </a:prstGeom>
        </p:spPr>
      </p:pic>
      <p:pic>
        <p:nvPicPr>
          <p:cNvPr id="3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58E7E2A8-B2FC-4950-86C7-13CDA97E7BE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29463" y="7453313"/>
            <a:ext cx="487362" cy="487362"/>
          </a:xfrm>
          <a:prstGeom prst="rect">
            <a:avLst/>
          </a:prstGeom>
        </p:spPr>
      </p:pic>
      <p:pic>
        <p:nvPicPr>
          <p:cNvPr id="33" name="28. 띠어어어여여영">
            <a:hlinkClick r:id="" action="ppaction://media"/>
            <a:extLst>
              <a:ext uri="{FF2B5EF4-FFF2-40B4-BE49-F238E27FC236}">
                <a16:creationId xmlns:a16="http://schemas.microsoft.com/office/drawing/2014/main" xmlns="" id="{BC3CBD61-CD39-416A-BFFF-0A8733954C3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15880" y="8354991"/>
            <a:ext cx="487363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7176B0E-6AF3-42FB-A222-A9E6B50A6BE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51141" y="7187410"/>
            <a:ext cx="487362" cy="487362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807B20DC-669E-4E31-9DB0-6B168DB3788D}"/>
              </a:ext>
            </a:extLst>
          </p:cNvPr>
          <p:cNvGrpSpPr/>
          <p:nvPr/>
        </p:nvGrpSpPr>
        <p:grpSpPr>
          <a:xfrm>
            <a:off x="3368821" y="2366234"/>
            <a:ext cx="7047659" cy="4090768"/>
            <a:chOff x="3368821" y="2319934"/>
            <a:chExt cx="7047659" cy="4090768"/>
          </a:xfrm>
        </p:grpSpPr>
        <p:pic>
          <p:nvPicPr>
            <p:cNvPr id="29" name="그림 28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65DF8B6A-73FC-4C25-946F-F7E1C933E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8821" y="2319934"/>
              <a:ext cx="5454358" cy="409076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499E914-DB4E-4E59-8B57-215B7A1604BC}"/>
                </a:ext>
              </a:extLst>
            </p:cNvPr>
            <p:cNvSpPr txBox="1"/>
            <p:nvPr/>
          </p:nvSpPr>
          <p:spPr>
            <a:xfrm>
              <a:off x="3647728" y="2684679"/>
              <a:ext cx="6768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이것은 음식을 먹을 때 필요해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8CF5694-E6D3-4777-A83E-232373D134D7}"/>
              </a:ext>
            </a:extLst>
          </p:cNvPr>
          <p:cNvSpPr txBox="1"/>
          <p:nvPr/>
        </p:nvSpPr>
        <p:spPr>
          <a:xfrm>
            <a:off x="3636153" y="3381722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책을 읽을 때나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공놀이를 할 때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횡단보도를 건널 때도 필요해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8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F0DF6B5-1000-4B64-9090-F1413E851DF6}"/>
              </a:ext>
            </a:extLst>
          </p:cNvPr>
          <p:cNvSpPr txBox="1"/>
          <p:nvPr/>
        </p:nvSpPr>
        <p:spPr>
          <a:xfrm>
            <a:off x="3636153" y="4367815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작기도 하고 크기도 하고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endParaRPr lang="en-US" altLang="ko-KR" sz="28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</a:t>
            </a:r>
            <a:r>
              <a: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색깔이 다르기도 하지</a:t>
            </a:r>
            <a:r>
              <a: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9AAD731-0359-4A9F-983C-0DBFF03DA096}"/>
              </a:ext>
            </a:extLst>
          </p:cNvPr>
          <p:cNvSpPr txBox="1"/>
          <p:nvPr/>
        </p:nvSpPr>
        <p:spPr>
          <a:xfrm>
            <a:off x="3826152" y="5442601"/>
            <a:ext cx="4539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</a:t>
            </a:r>
            <a:r>
              <a:rPr lang="en-US" altLang="ko-KR" sz="36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8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78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35" grpId="0"/>
      <p:bldP spid="36" grpId="0"/>
      <p:bldP spid="37" grpId="0"/>
      <p:bldP spid="3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A39D6E9A-1384-4B8B-95B3-88C42F3534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"/>
            <a:ext cx="1219200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7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3. 떵.wav"/>
          </p:stSnd>
        </p:sndAc>
      </p:transition>
    </mc:Choice>
    <mc:Fallback xmlns="">
      <p:transition spd="slow">
        <p:sndAc>
          <p:stSnd>
            <p:snd r:embed="rId4" name="23. 떵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782944F6-4765-47BE-88F8-1D54E583E5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09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9A378BB-A975-45D9-8662-5F6B0F9F49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74288" y="10690225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indow dir="vert"/>
        <p:sndAc>
          <p:stSnd>
            <p:snd r:embed="rId4" name="43. 딴딴단.wav"/>
          </p:stSnd>
        </p:sndAc>
      </p:transition>
    </mc:Choice>
    <mc:Fallback xmlns="">
      <p:transition>
        <p:fade/>
        <p:sndAc>
          <p:stSnd>
            <p:snd r:embed="rId7" name="43. 딴딴단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2068</Words>
  <Application>Microsoft Office PowerPoint</Application>
  <PresentationFormat>와이드스크린</PresentationFormat>
  <Paragraphs>303</Paragraphs>
  <Slides>45</Slides>
  <Notes>33</Notes>
  <HiddenSlides>0</HiddenSlides>
  <MMClips>86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51" baseType="lpstr">
      <vt:lpstr>나눔손글씨 바른히피</vt:lpstr>
      <vt:lpstr>Arial</vt:lpstr>
      <vt:lpstr>맑은 고딕</vt:lpstr>
      <vt:lpstr>Black Han Sans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51</cp:revision>
  <dcterms:created xsi:type="dcterms:W3CDTF">2019-12-15T08:09:42Z</dcterms:created>
  <dcterms:modified xsi:type="dcterms:W3CDTF">2020-01-21T11:51:15Z</dcterms:modified>
</cp:coreProperties>
</file>