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7C80"/>
    <a:srgbClr val="3399FF"/>
    <a:srgbClr val="9999FF"/>
    <a:srgbClr val="B5A5E4"/>
    <a:srgbClr val="F3F3F3"/>
    <a:srgbClr val="FFFFCC"/>
    <a:srgbClr val="F3D1BD"/>
    <a:srgbClr val="FEEEA8"/>
    <a:srgbClr val="CDA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6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958" y="-1320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06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884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72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85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5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51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1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2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53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3352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93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6BFA-E83C-41F6-BD86-D5ED153B1417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B1A2B-38E4-4572-A186-824138E6CF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6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CFD9677B-7634-45BC-A82C-D1599EE0329B}"/>
              </a:ext>
            </a:extLst>
          </p:cNvPr>
          <p:cNvSpPr/>
          <p:nvPr/>
        </p:nvSpPr>
        <p:spPr>
          <a:xfrm>
            <a:off x="358925" y="7546099"/>
            <a:ext cx="6140151" cy="2209288"/>
          </a:xfrm>
          <a:custGeom>
            <a:avLst/>
            <a:gdLst>
              <a:gd name="connsiteX0" fmla="*/ 0 w 6140151"/>
              <a:gd name="connsiteY0" fmla="*/ 304771 h 2209288"/>
              <a:gd name="connsiteX1" fmla="*/ 304771 w 6140151"/>
              <a:gd name="connsiteY1" fmla="*/ 0 h 2209288"/>
              <a:gd name="connsiteX2" fmla="*/ 830179 w 6140151"/>
              <a:gd name="connsiteY2" fmla="*/ 0 h 2209288"/>
              <a:gd name="connsiteX3" fmla="*/ 1632117 w 6140151"/>
              <a:gd name="connsiteY3" fmla="*/ 0 h 2209288"/>
              <a:gd name="connsiteX4" fmla="*/ 2378749 w 6140151"/>
              <a:gd name="connsiteY4" fmla="*/ 0 h 2209288"/>
              <a:gd name="connsiteX5" fmla="*/ 3180688 w 6140151"/>
              <a:gd name="connsiteY5" fmla="*/ 0 h 2209288"/>
              <a:gd name="connsiteX6" fmla="*/ 3816708 w 6140151"/>
              <a:gd name="connsiteY6" fmla="*/ 0 h 2209288"/>
              <a:gd name="connsiteX7" fmla="*/ 4452728 w 6140151"/>
              <a:gd name="connsiteY7" fmla="*/ 0 h 2209288"/>
              <a:gd name="connsiteX8" fmla="*/ 5033442 w 6140151"/>
              <a:gd name="connsiteY8" fmla="*/ 0 h 2209288"/>
              <a:gd name="connsiteX9" fmla="*/ 5835380 w 6140151"/>
              <a:gd name="connsiteY9" fmla="*/ 0 h 2209288"/>
              <a:gd name="connsiteX10" fmla="*/ 6140151 w 6140151"/>
              <a:gd name="connsiteY10" fmla="*/ 304771 h 2209288"/>
              <a:gd name="connsiteX11" fmla="*/ 6140151 w 6140151"/>
              <a:gd name="connsiteY11" fmla="*/ 790027 h 2209288"/>
              <a:gd name="connsiteX12" fmla="*/ 6140151 w 6140151"/>
              <a:gd name="connsiteY12" fmla="*/ 1355271 h 2209288"/>
              <a:gd name="connsiteX13" fmla="*/ 6140151 w 6140151"/>
              <a:gd name="connsiteY13" fmla="*/ 1904517 h 2209288"/>
              <a:gd name="connsiteX14" fmla="*/ 5835380 w 6140151"/>
              <a:gd name="connsiteY14" fmla="*/ 2209288 h 2209288"/>
              <a:gd name="connsiteX15" fmla="*/ 5144054 w 6140151"/>
              <a:gd name="connsiteY15" fmla="*/ 2209288 h 2209288"/>
              <a:gd name="connsiteX16" fmla="*/ 4508034 w 6140151"/>
              <a:gd name="connsiteY16" fmla="*/ 2209288 h 2209288"/>
              <a:gd name="connsiteX17" fmla="*/ 3927320 w 6140151"/>
              <a:gd name="connsiteY17" fmla="*/ 2209288 h 2209288"/>
              <a:gd name="connsiteX18" fmla="*/ 3346606 w 6140151"/>
              <a:gd name="connsiteY18" fmla="*/ 2209288 h 2209288"/>
              <a:gd name="connsiteX19" fmla="*/ 2821198 w 6140151"/>
              <a:gd name="connsiteY19" fmla="*/ 2209288 h 2209288"/>
              <a:gd name="connsiteX20" fmla="*/ 2129872 w 6140151"/>
              <a:gd name="connsiteY20" fmla="*/ 2209288 h 2209288"/>
              <a:gd name="connsiteX21" fmla="*/ 1604464 w 6140151"/>
              <a:gd name="connsiteY21" fmla="*/ 2209288 h 2209288"/>
              <a:gd name="connsiteX22" fmla="*/ 968444 w 6140151"/>
              <a:gd name="connsiteY22" fmla="*/ 2209288 h 2209288"/>
              <a:gd name="connsiteX23" fmla="*/ 304771 w 6140151"/>
              <a:gd name="connsiteY23" fmla="*/ 2209288 h 2209288"/>
              <a:gd name="connsiteX24" fmla="*/ 0 w 6140151"/>
              <a:gd name="connsiteY24" fmla="*/ 1904517 h 2209288"/>
              <a:gd name="connsiteX25" fmla="*/ 0 w 6140151"/>
              <a:gd name="connsiteY25" fmla="*/ 1403263 h 2209288"/>
              <a:gd name="connsiteX26" fmla="*/ 0 w 6140151"/>
              <a:gd name="connsiteY26" fmla="*/ 854017 h 2209288"/>
              <a:gd name="connsiteX27" fmla="*/ 0 w 6140151"/>
              <a:gd name="connsiteY27" fmla="*/ 304771 h 220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140151" h="2209288" fill="none" extrusionOk="0">
                <a:moveTo>
                  <a:pt x="0" y="304771"/>
                </a:moveTo>
                <a:cubicBezTo>
                  <a:pt x="1861" y="158804"/>
                  <a:pt x="128137" y="-2682"/>
                  <a:pt x="304771" y="0"/>
                </a:cubicBezTo>
                <a:cubicBezTo>
                  <a:pt x="500918" y="-24518"/>
                  <a:pt x="681398" y="15998"/>
                  <a:pt x="830179" y="0"/>
                </a:cubicBezTo>
                <a:cubicBezTo>
                  <a:pt x="978960" y="-15998"/>
                  <a:pt x="1387024" y="-2309"/>
                  <a:pt x="1632117" y="0"/>
                </a:cubicBezTo>
                <a:cubicBezTo>
                  <a:pt x="1877210" y="2309"/>
                  <a:pt x="2153594" y="3283"/>
                  <a:pt x="2378749" y="0"/>
                </a:cubicBezTo>
                <a:cubicBezTo>
                  <a:pt x="2603904" y="-3283"/>
                  <a:pt x="2805291" y="3347"/>
                  <a:pt x="3180688" y="0"/>
                </a:cubicBezTo>
                <a:cubicBezTo>
                  <a:pt x="3556085" y="-3347"/>
                  <a:pt x="3595702" y="-30189"/>
                  <a:pt x="3816708" y="0"/>
                </a:cubicBezTo>
                <a:cubicBezTo>
                  <a:pt x="4037714" y="30189"/>
                  <a:pt x="4247194" y="10045"/>
                  <a:pt x="4452728" y="0"/>
                </a:cubicBezTo>
                <a:cubicBezTo>
                  <a:pt x="4658262" y="-10045"/>
                  <a:pt x="4793481" y="20333"/>
                  <a:pt x="5033442" y="0"/>
                </a:cubicBezTo>
                <a:cubicBezTo>
                  <a:pt x="5273403" y="-20333"/>
                  <a:pt x="5539366" y="-22463"/>
                  <a:pt x="5835380" y="0"/>
                </a:cubicBezTo>
                <a:cubicBezTo>
                  <a:pt x="6019432" y="38156"/>
                  <a:pt x="6157899" y="127360"/>
                  <a:pt x="6140151" y="304771"/>
                </a:cubicBezTo>
                <a:cubicBezTo>
                  <a:pt x="6134820" y="402395"/>
                  <a:pt x="6127660" y="652322"/>
                  <a:pt x="6140151" y="790027"/>
                </a:cubicBezTo>
                <a:cubicBezTo>
                  <a:pt x="6152642" y="927732"/>
                  <a:pt x="6154327" y="1213931"/>
                  <a:pt x="6140151" y="1355271"/>
                </a:cubicBezTo>
                <a:cubicBezTo>
                  <a:pt x="6125975" y="1496611"/>
                  <a:pt x="6114517" y="1765742"/>
                  <a:pt x="6140151" y="1904517"/>
                </a:cubicBezTo>
                <a:cubicBezTo>
                  <a:pt x="6176789" y="2064581"/>
                  <a:pt x="6015811" y="2222939"/>
                  <a:pt x="5835380" y="2209288"/>
                </a:cubicBezTo>
                <a:cubicBezTo>
                  <a:pt x="5492300" y="2234466"/>
                  <a:pt x="5466309" y="2208985"/>
                  <a:pt x="5144054" y="2209288"/>
                </a:cubicBezTo>
                <a:cubicBezTo>
                  <a:pt x="4821799" y="2209591"/>
                  <a:pt x="4727069" y="2237456"/>
                  <a:pt x="4508034" y="2209288"/>
                </a:cubicBezTo>
                <a:cubicBezTo>
                  <a:pt x="4288999" y="2181120"/>
                  <a:pt x="4132714" y="2205170"/>
                  <a:pt x="3927320" y="2209288"/>
                </a:cubicBezTo>
                <a:cubicBezTo>
                  <a:pt x="3721926" y="2213406"/>
                  <a:pt x="3588267" y="2198634"/>
                  <a:pt x="3346606" y="2209288"/>
                </a:cubicBezTo>
                <a:cubicBezTo>
                  <a:pt x="3104945" y="2219942"/>
                  <a:pt x="3083873" y="2201278"/>
                  <a:pt x="2821198" y="2209288"/>
                </a:cubicBezTo>
                <a:cubicBezTo>
                  <a:pt x="2558523" y="2217298"/>
                  <a:pt x="2359310" y="2202213"/>
                  <a:pt x="2129872" y="2209288"/>
                </a:cubicBezTo>
                <a:cubicBezTo>
                  <a:pt x="1900434" y="2216363"/>
                  <a:pt x="1733092" y="2188671"/>
                  <a:pt x="1604464" y="2209288"/>
                </a:cubicBezTo>
                <a:cubicBezTo>
                  <a:pt x="1475836" y="2229905"/>
                  <a:pt x="1130752" y="2229131"/>
                  <a:pt x="968444" y="2209288"/>
                </a:cubicBezTo>
                <a:cubicBezTo>
                  <a:pt x="806136" y="2189445"/>
                  <a:pt x="574120" y="2215540"/>
                  <a:pt x="304771" y="2209288"/>
                </a:cubicBezTo>
                <a:cubicBezTo>
                  <a:pt x="119686" y="2246282"/>
                  <a:pt x="-22643" y="2081142"/>
                  <a:pt x="0" y="1904517"/>
                </a:cubicBezTo>
                <a:cubicBezTo>
                  <a:pt x="-24621" y="1722080"/>
                  <a:pt x="2951" y="1609069"/>
                  <a:pt x="0" y="1403263"/>
                </a:cubicBezTo>
                <a:cubicBezTo>
                  <a:pt x="-2951" y="1197457"/>
                  <a:pt x="6419" y="1027795"/>
                  <a:pt x="0" y="854017"/>
                </a:cubicBezTo>
                <a:cubicBezTo>
                  <a:pt x="-6419" y="680239"/>
                  <a:pt x="8808" y="499196"/>
                  <a:pt x="0" y="304771"/>
                </a:cubicBezTo>
                <a:close/>
              </a:path>
              <a:path w="6140151" h="2209288" stroke="0" extrusionOk="0">
                <a:moveTo>
                  <a:pt x="0" y="304771"/>
                </a:moveTo>
                <a:cubicBezTo>
                  <a:pt x="7947" y="121336"/>
                  <a:pt x="137627" y="6840"/>
                  <a:pt x="304771" y="0"/>
                </a:cubicBezTo>
                <a:cubicBezTo>
                  <a:pt x="596054" y="3784"/>
                  <a:pt x="706909" y="26458"/>
                  <a:pt x="1051403" y="0"/>
                </a:cubicBezTo>
                <a:cubicBezTo>
                  <a:pt x="1395897" y="-26458"/>
                  <a:pt x="1512001" y="21655"/>
                  <a:pt x="1798035" y="0"/>
                </a:cubicBezTo>
                <a:cubicBezTo>
                  <a:pt x="2084069" y="-21655"/>
                  <a:pt x="2136958" y="-4706"/>
                  <a:pt x="2434055" y="0"/>
                </a:cubicBezTo>
                <a:cubicBezTo>
                  <a:pt x="2731152" y="4706"/>
                  <a:pt x="3004154" y="12021"/>
                  <a:pt x="3180688" y="0"/>
                </a:cubicBezTo>
                <a:cubicBezTo>
                  <a:pt x="3357222" y="-12021"/>
                  <a:pt x="3503019" y="-6264"/>
                  <a:pt x="3761402" y="0"/>
                </a:cubicBezTo>
                <a:cubicBezTo>
                  <a:pt x="4019785" y="6264"/>
                  <a:pt x="4055272" y="2377"/>
                  <a:pt x="4342116" y="0"/>
                </a:cubicBezTo>
                <a:cubicBezTo>
                  <a:pt x="4628960" y="-2377"/>
                  <a:pt x="4775262" y="-24087"/>
                  <a:pt x="4978136" y="0"/>
                </a:cubicBezTo>
                <a:cubicBezTo>
                  <a:pt x="5181010" y="24087"/>
                  <a:pt x="5545655" y="-20654"/>
                  <a:pt x="5835380" y="0"/>
                </a:cubicBezTo>
                <a:cubicBezTo>
                  <a:pt x="5991899" y="-38375"/>
                  <a:pt x="6162734" y="170438"/>
                  <a:pt x="6140151" y="304771"/>
                </a:cubicBezTo>
                <a:cubicBezTo>
                  <a:pt x="6152516" y="424936"/>
                  <a:pt x="6140314" y="698360"/>
                  <a:pt x="6140151" y="806025"/>
                </a:cubicBezTo>
                <a:cubicBezTo>
                  <a:pt x="6139988" y="913690"/>
                  <a:pt x="6133778" y="1131930"/>
                  <a:pt x="6140151" y="1307278"/>
                </a:cubicBezTo>
                <a:cubicBezTo>
                  <a:pt x="6146524" y="1482626"/>
                  <a:pt x="6128645" y="1685315"/>
                  <a:pt x="6140151" y="1904517"/>
                </a:cubicBezTo>
                <a:cubicBezTo>
                  <a:pt x="6162624" y="2072205"/>
                  <a:pt x="6005409" y="2220651"/>
                  <a:pt x="5835380" y="2209288"/>
                </a:cubicBezTo>
                <a:cubicBezTo>
                  <a:pt x="5646592" y="2217553"/>
                  <a:pt x="5339240" y="2239383"/>
                  <a:pt x="5199360" y="2209288"/>
                </a:cubicBezTo>
                <a:cubicBezTo>
                  <a:pt x="5059480" y="2179193"/>
                  <a:pt x="4922879" y="2225112"/>
                  <a:pt x="4673952" y="2209288"/>
                </a:cubicBezTo>
                <a:cubicBezTo>
                  <a:pt x="4425025" y="2193464"/>
                  <a:pt x="4225969" y="2245117"/>
                  <a:pt x="3872014" y="2209288"/>
                </a:cubicBezTo>
                <a:cubicBezTo>
                  <a:pt x="3518059" y="2173459"/>
                  <a:pt x="3574479" y="2187450"/>
                  <a:pt x="3346606" y="2209288"/>
                </a:cubicBezTo>
                <a:cubicBezTo>
                  <a:pt x="3118733" y="2231126"/>
                  <a:pt x="2856731" y="2232087"/>
                  <a:pt x="2544668" y="2209288"/>
                </a:cubicBezTo>
                <a:cubicBezTo>
                  <a:pt x="2232605" y="2186489"/>
                  <a:pt x="2014199" y="2236007"/>
                  <a:pt x="1742729" y="2209288"/>
                </a:cubicBezTo>
                <a:cubicBezTo>
                  <a:pt x="1471259" y="2182569"/>
                  <a:pt x="1328239" y="2225619"/>
                  <a:pt x="940791" y="2209288"/>
                </a:cubicBezTo>
                <a:cubicBezTo>
                  <a:pt x="553343" y="2192957"/>
                  <a:pt x="563720" y="2202144"/>
                  <a:pt x="304771" y="2209288"/>
                </a:cubicBezTo>
                <a:cubicBezTo>
                  <a:pt x="128546" y="2214554"/>
                  <a:pt x="-4258" y="2095574"/>
                  <a:pt x="0" y="1904517"/>
                </a:cubicBezTo>
                <a:cubicBezTo>
                  <a:pt x="-22298" y="1781953"/>
                  <a:pt x="-7660" y="1618989"/>
                  <a:pt x="0" y="1355271"/>
                </a:cubicBezTo>
                <a:cubicBezTo>
                  <a:pt x="7660" y="1091553"/>
                  <a:pt x="3069" y="956051"/>
                  <a:pt x="0" y="806025"/>
                </a:cubicBezTo>
                <a:cubicBezTo>
                  <a:pt x="-3069" y="655999"/>
                  <a:pt x="6710" y="530953"/>
                  <a:pt x="0" y="30477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xmlns="" sd="1465773800">
                  <a:prstGeom prst="roundRect">
                    <a:avLst>
                      <a:gd name="adj" fmla="val 137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7" name="그림 16" descr="중지, 음식이(가) 표시된 사진&#10;&#10;자동 생성된 설명">
            <a:extLst>
              <a:ext uri="{FF2B5EF4-FFF2-40B4-BE49-F238E27FC236}">
                <a16:creationId xmlns:a16="http://schemas.microsoft.com/office/drawing/2014/main" id="{8DE4E877-08ED-48F2-8AE5-AC97C04A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106" y="43189"/>
            <a:ext cx="1017908" cy="216613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792A6BC9-8F3E-4AAD-B6EA-73A8AB1763D4}"/>
              </a:ext>
            </a:extLst>
          </p:cNvPr>
          <p:cNvGrpSpPr/>
          <p:nvPr/>
        </p:nvGrpSpPr>
        <p:grpSpPr>
          <a:xfrm>
            <a:off x="-430749" y="150613"/>
            <a:ext cx="7719497" cy="1203399"/>
            <a:chOff x="581083" y="335280"/>
            <a:chExt cx="8206625" cy="136826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DED6E2BF-D8D6-41C6-9422-77AE3227A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8387" l="9908" r="89984">
                          <a14:foregroundMark x1="17447" y1="57419" x2="16801" y2="67419"/>
                          <a14:foregroundMark x1="19440" y1="79355" x2="19117" y2="96129"/>
                          <a14:foregroundMark x1="22725" y1="87419" x2="21971" y2="9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83" y="335280"/>
              <a:ext cx="8206625" cy="136826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754B0-6E5D-4C42-8FE1-293F577F86A5}"/>
                </a:ext>
              </a:extLst>
            </p:cNvPr>
            <p:cNvSpPr txBox="1"/>
            <p:nvPr/>
          </p:nvSpPr>
          <p:spPr>
            <a:xfrm>
              <a:off x="1885123" y="781358"/>
              <a:ext cx="5598544" cy="80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이상하게 보인다</a:t>
              </a:r>
              <a:r>
                <a:rPr lang="en-US" altLang="ko-KR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: </a:t>
              </a:r>
              <a:r>
                <a:rPr lang="ko-KR" altLang="en-US" sz="4000" spc="-104" dirty="0">
                  <a:latin typeface="나눔손글씨 장미체" panose="02000503000000000000" pitchFamily="2" charset="-127"/>
                  <a:ea typeface="나눔손글씨 장미체" panose="02000503000000000000" pitchFamily="2" charset="-127"/>
                </a:rPr>
                <a:t>착시 현상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C9C99F-307B-4ABA-9225-1354A942FFDA}"/>
              </a:ext>
            </a:extLst>
          </p:cNvPr>
          <p:cNvSpPr txBox="1"/>
          <p:nvPr/>
        </p:nvSpPr>
        <p:spPr>
          <a:xfrm>
            <a:off x="2833430" y="1517080"/>
            <a:ext cx="4038976" cy="305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초등학교  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학년 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)</a:t>
            </a:r>
            <a:r>
              <a:rPr lang="ko-KR" altLang="en-US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반  이름</a:t>
            </a:r>
            <a:r>
              <a:rPr lang="en-US" altLang="ko-KR" sz="1385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    )</a:t>
            </a:r>
            <a:endParaRPr lang="ko-KR" altLang="en-US" sz="1385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53EAFB7-F2DF-49F5-B37A-F1BB13040769}"/>
              </a:ext>
            </a:extLst>
          </p:cNvPr>
          <p:cNvGrpSpPr/>
          <p:nvPr/>
        </p:nvGrpSpPr>
        <p:grpSpPr>
          <a:xfrm>
            <a:off x="244225" y="1837978"/>
            <a:ext cx="6544789" cy="419424"/>
            <a:chOff x="156623" y="1935694"/>
            <a:chExt cx="6544789" cy="41942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C1C81E-A19A-486F-B4F8-C0FDA37272BA}"/>
                </a:ext>
              </a:extLst>
            </p:cNvPr>
            <p:cNvSpPr txBox="1"/>
            <p:nvPr/>
          </p:nvSpPr>
          <p:spPr>
            <a:xfrm>
              <a:off x="395477" y="1935694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어느 밧줄이 더 길어 보이나요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 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길이를 자로 재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14" name="그림 13" descr="방이(가) 표시된 사진&#10;&#10;자동 생성된 설명">
              <a:extLst>
                <a:ext uri="{FF2B5EF4-FFF2-40B4-BE49-F238E27FC236}">
                  <a16:creationId xmlns:a16="http://schemas.microsoft.com/office/drawing/2014/main" id="{CD07F20D-C0C9-4526-A514-C5BBF51E1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06A8D38-19AB-4EEF-82D9-80500A143D9B}"/>
              </a:ext>
            </a:extLst>
          </p:cNvPr>
          <p:cNvSpPr txBox="1"/>
          <p:nvPr/>
        </p:nvSpPr>
        <p:spPr>
          <a:xfrm>
            <a:off x="58716" y="13447"/>
            <a:ext cx="4038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&lt;</a:t>
            </a:r>
            <a:r>
              <a: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활동 </a:t>
            </a:r>
            <a:r>
              <a:rPr lang="en-US" altLang="ko-KR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2&gt;</a:t>
            </a:r>
            <a:endParaRPr lang="ko-KR" altLang="en-US" sz="2000" dirty="0"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EEE0FE5-07F5-4562-AE1A-848C1394C5BD}"/>
              </a:ext>
            </a:extLst>
          </p:cNvPr>
          <p:cNvSpPr/>
          <p:nvPr/>
        </p:nvSpPr>
        <p:spPr>
          <a:xfrm>
            <a:off x="358925" y="2319107"/>
            <a:ext cx="6140151" cy="2001383"/>
          </a:xfrm>
          <a:custGeom>
            <a:avLst/>
            <a:gdLst>
              <a:gd name="connsiteX0" fmla="*/ 0 w 6140151"/>
              <a:gd name="connsiteY0" fmla="*/ 276091 h 2001383"/>
              <a:gd name="connsiteX1" fmla="*/ 276091 w 6140151"/>
              <a:gd name="connsiteY1" fmla="*/ 0 h 2001383"/>
              <a:gd name="connsiteX2" fmla="*/ 806948 w 6140151"/>
              <a:gd name="connsiteY2" fmla="*/ 0 h 2001383"/>
              <a:gd name="connsiteX3" fmla="*/ 1617204 w 6140151"/>
              <a:gd name="connsiteY3" fmla="*/ 0 h 2001383"/>
              <a:gd name="connsiteX4" fmla="*/ 2371579 w 6140151"/>
              <a:gd name="connsiteY4" fmla="*/ 0 h 2001383"/>
              <a:gd name="connsiteX5" fmla="*/ 3181835 w 6140151"/>
              <a:gd name="connsiteY5" fmla="*/ 0 h 2001383"/>
              <a:gd name="connsiteX6" fmla="*/ 3824451 w 6140151"/>
              <a:gd name="connsiteY6" fmla="*/ 0 h 2001383"/>
              <a:gd name="connsiteX7" fmla="*/ 4467068 w 6140151"/>
              <a:gd name="connsiteY7" fmla="*/ 0 h 2001383"/>
              <a:gd name="connsiteX8" fmla="*/ 5053804 w 6140151"/>
              <a:gd name="connsiteY8" fmla="*/ 0 h 2001383"/>
              <a:gd name="connsiteX9" fmla="*/ 5864060 w 6140151"/>
              <a:gd name="connsiteY9" fmla="*/ 0 h 2001383"/>
              <a:gd name="connsiteX10" fmla="*/ 6140151 w 6140151"/>
              <a:gd name="connsiteY10" fmla="*/ 276091 h 2001383"/>
              <a:gd name="connsiteX11" fmla="*/ 6140151 w 6140151"/>
              <a:gd name="connsiteY11" fmla="*/ 715682 h 2001383"/>
              <a:gd name="connsiteX12" fmla="*/ 6140151 w 6140151"/>
              <a:gd name="connsiteY12" fmla="*/ 1227733 h 2001383"/>
              <a:gd name="connsiteX13" fmla="*/ 6140151 w 6140151"/>
              <a:gd name="connsiteY13" fmla="*/ 1725292 h 2001383"/>
              <a:gd name="connsiteX14" fmla="*/ 5864060 w 6140151"/>
              <a:gd name="connsiteY14" fmla="*/ 2001383 h 2001383"/>
              <a:gd name="connsiteX15" fmla="*/ 5165564 w 6140151"/>
              <a:gd name="connsiteY15" fmla="*/ 2001383 h 2001383"/>
              <a:gd name="connsiteX16" fmla="*/ 4522947 w 6140151"/>
              <a:gd name="connsiteY16" fmla="*/ 2001383 h 2001383"/>
              <a:gd name="connsiteX17" fmla="*/ 3936211 w 6140151"/>
              <a:gd name="connsiteY17" fmla="*/ 2001383 h 2001383"/>
              <a:gd name="connsiteX18" fmla="*/ 3349474 w 6140151"/>
              <a:gd name="connsiteY18" fmla="*/ 2001383 h 2001383"/>
              <a:gd name="connsiteX19" fmla="*/ 2818617 w 6140151"/>
              <a:gd name="connsiteY19" fmla="*/ 2001383 h 2001383"/>
              <a:gd name="connsiteX20" fmla="*/ 2120121 w 6140151"/>
              <a:gd name="connsiteY20" fmla="*/ 2001383 h 2001383"/>
              <a:gd name="connsiteX21" fmla="*/ 1589264 w 6140151"/>
              <a:gd name="connsiteY21" fmla="*/ 2001383 h 2001383"/>
              <a:gd name="connsiteX22" fmla="*/ 946647 w 6140151"/>
              <a:gd name="connsiteY22" fmla="*/ 2001383 h 2001383"/>
              <a:gd name="connsiteX23" fmla="*/ 276091 w 6140151"/>
              <a:gd name="connsiteY23" fmla="*/ 2001383 h 2001383"/>
              <a:gd name="connsiteX24" fmla="*/ 0 w 6140151"/>
              <a:gd name="connsiteY24" fmla="*/ 1725292 h 2001383"/>
              <a:gd name="connsiteX25" fmla="*/ 0 w 6140151"/>
              <a:gd name="connsiteY25" fmla="*/ 1271209 h 2001383"/>
              <a:gd name="connsiteX26" fmla="*/ 0 w 6140151"/>
              <a:gd name="connsiteY26" fmla="*/ 773650 h 2001383"/>
              <a:gd name="connsiteX27" fmla="*/ 0 w 6140151"/>
              <a:gd name="connsiteY27" fmla="*/ 276091 h 2001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140151" h="2001383" fill="none" extrusionOk="0">
                <a:moveTo>
                  <a:pt x="0" y="276091"/>
                </a:moveTo>
                <a:cubicBezTo>
                  <a:pt x="2736" y="156485"/>
                  <a:pt x="96420" y="-8773"/>
                  <a:pt x="276091" y="0"/>
                </a:cubicBezTo>
                <a:cubicBezTo>
                  <a:pt x="466972" y="11844"/>
                  <a:pt x="617011" y="15050"/>
                  <a:pt x="806948" y="0"/>
                </a:cubicBezTo>
                <a:cubicBezTo>
                  <a:pt x="996885" y="-15050"/>
                  <a:pt x="1225683" y="-13201"/>
                  <a:pt x="1617204" y="0"/>
                </a:cubicBezTo>
                <a:cubicBezTo>
                  <a:pt x="2008725" y="13201"/>
                  <a:pt x="2101360" y="-35873"/>
                  <a:pt x="2371579" y="0"/>
                </a:cubicBezTo>
                <a:cubicBezTo>
                  <a:pt x="2641799" y="35873"/>
                  <a:pt x="2800235" y="-20163"/>
                  <a:pt x="3181835" y="0"/>
                </a:cubicBezTo>
                <a:cubicBezTo>
                  <a:pt x="3563435" y="20163"/>
                  <a:pt x="3636205" y="24620"/>
                  <a:pt x="3824451" y="0"/>
                </a:cubicBezTo>
                <a:cubicBezTo>
                  <a:pt x="4012697" y="-24620"/>
                  <a:pt x="4307480" y="27649"/>
                  <a:pt x="4467068" y="0"/>
                </a:cubicBezTo>
                <a:cubicBezTo>
                  <a:pt x="4626656" y="-27649"/>
                  <a:pt x="4817482" y="23843"/>
                  <a:pt x="5053804" y="0"/>
                </a:cubicBezTo>
                <a:cubicBezTo>
                  <a:pt x="5290126" y="-23843"/>
                  <a:pt x="5655937" y="-14352"/>
                  <a:pt x="5864060" y="0"/>
                </a:cubicBezTo>
                <a:cubicBezTo>
                  <a:pt x="6020448" y="9475"/>
                  <a:pt x="6158542" y="114189"/>
                  <a:pt x="6140151" y="276091"/>
                </a:cubicBezTo>
                <a:cubicBezTo>
                  <a:pt x="6129600" y="469068"/>
                  <a:pt x="6138518" y="557622"/>
                  <a:pt x="6140151" y="715682"/>
                </a:cubicBezTo>
                <a:cubicBezTo>
                  <a:pt x="6141784" y="873742"/>
                  <a:pt x="6147679" y="1002715"/>
                  <a:pt x="6140151" y="1227733"/>
                </a:cubicBezTo>
                <a:cubicBezTo>
                  <a:pt x="6132623" y="1452751"/>
                  <a:pt x="6129530" y="1577171"/>
                  <a:pt x="6140151" y="1725292"/>
                </a:cubicBezTo>
                <a:cubicBezTo>
                  <a:pt x="6159661" y="1873376"/>
                  <a:pt x="6037766" y="2025308"/>
                  <a:pt x="5864060" y="2001383"/>
                </a:cubicBezTo>
                <a:cubicBezTo>
                  <a:pt x="5586815" y="2029482"/>
                  <a:pt x="5388060" y="2015827"/>
                  <a:pt x="5165564" y="2001383"/>
                </a:cubicBezTo>
                <a:cubicBezTo>
                  <a:pt x="4943068" y="1986939"/>
                  <a:pt x="4762807" y="2002365"/>
                  <a:pt x="4522947" y="2001383"/>
                </a:cubicBezTo>
                <a:cubicBezTo>
                  <a:pt x="4283087" y="2000401"/>
                  <a:pt x="4146807" y="1972850"/>
                  <a:pt x="3936211" y="2001383"/>
                </a:cubicBezTo>
                <a:cubicBezTo>
                  <a:pt x="3725615" y="2029916"/>
                  <a:pt x="3546424" y="2016322"/>
                  <a:pt x="3349474" y="2001383"/>
                </a:cubicBezTo>
                <a:cubicBezTo>
                  <a:pt x="3152524" y="1986444"/>
                  <a:pt x="2954609" y="1984627"/>
                  <a:pt x="2818617" y="2001383"/>
                </a:cubicBezTo>
                <a:cubicBezTo>
                  <a:pt x="2682625" y="2018139"/>
                  <a:pt x="2442136" y="2003100"/>
                  <a:pt x="2120121" y="2001383"/>
                </a:cubicBezTo>
                <a:cubicBezTo>
                  <a:pt x="1798106" y="1999666"/>
                  <a:pt x="1847647" y="1998059"/>
                  <a:pt x="1589264" y="2001383"/>
                </a:cubicBezTo>
                <a:cubicBezTo>
                  <a:pt x="1330881" y="2004707"/>
                  <a:pt x="1198997" y="2031688"/>
                  <a:pt x="946647" y="2001383"/>
                </a:cubicBezTo>
                <a:cubicBezTo>
                  <a:pt x="694297" y="1971078"/>
                  <a:pt x="526603" y="2019593"/>
                  <a:pt x="276091" y="2001383"/>
                </a:cubicBezTo>
                <a:cubicBezTo>
                  <a:pt x="115819" y="2018575"/>
                  <a:pt x="-5377" y="1879745"/>
                  <a:pt x="0" y="1725292"/>
                </a:cubicBezTo>
                <a:cubicBezTo>
                  <a:pt x="-21832" y="1619106"/>
                  <a:pt x="19704" y="1488940"/>
                  <a:pt x="0" y="1271209"/>
                </a:cubicBezTo>
                <a:cubicBezTo>
                  <a:pt x="-19704" y="1053478"/>
                  <a:pt x="-2250" y="984437"/>
                  <a:pt x="0" y="773650"/>
                </a:cubicBezTo>
                <a:cubicBezTo>
                  <a:pt x="2250" y="562863"/>
                  <a:pt x="21285" y="443705"/>
                  <a:pt x="0" y="276091"/>
                </a:cubicBezTo>
                <a:close/>
              </a:path>
              <a:path w="6140151" h="2001383" stroke="0" extrusionOk="0">
                <a:moveTo>
                  <a:pt x="0" y="276091"/>
                </a:moveTo>
                <a:cubicBezTo>
                  <a:pt x="14040" y="96909"/>
                  <a:pt x="129673" y="35270"/>
                  <a:pt x="276091" y="0"/>
                </a:cubicBezTo>
                <a:cubicBezTo>
                  <a:pt x="503437" y="26573"/>
                  <a:pt x="770970" y="18556"/>
                  <a:pt x="1030467" y="0"/>
                </a:cubicBezTo>
                <a:cubicBezTo>
                  <a:pt x="1289964" y="-18556"/>
                  <a:pt x="1527421" y="-33973"/>
                  <a:pt x="1784843" y="0"/>
                </a:cubicBezTo>
                <a:cubicBezTo>
                  <a:pt x="2042265" y="33973"/>
                  <a:pt x="2203507" y="-6124"/>
                  <a:pt x="2427459" y="0"/>
                </a:cubicBezTo>
                <a:cubicBezTo>
                  <a:pt x="2651411" y="6124"/>
                  <a:pt x="2870838" y="-35540"/>
                  <a:pt x="3181835" y="0"/>
                </a:cubicBezTo>
                <a:cubicBezTo>
                  <a:pt x="3492832" y="35540"/>
                  <a:pt x="3570106" y="18161"/>
                  <a:pt x="3768572" y="0"/>
                </a:cubicBezTo>
                <a:cubicBezTo>
                  <a:pt x="3967038" y="-18161"/>
                  <a:pt x="4167264" y="-24524"/>
                  <a:pt x="4355308" y="0"/>
                </a:cubicBezTo>
                <a:cubicBezTo>
                  <a:pt x="4543352" y="24524"/>
                  <a:pt x="4772345" y="1554"/>
                  <a:pt x="4997925" y="0"/>
                </a:cubicBezTo>
                <a:cubicBezTo>
                  <a:pt x="5223505" y="-1554"/>
                  <a:pt x="5472875" y="-3583"/>
                  <a:pt x="5864060" y="0"/>
                </a:cubicBezTo>
                <a:cubicBezTo>
                  <a:pt x="6013844" y="-8769"/>
                  <a:pt x="6148312" y="135892"/>
                  <a:pt x="6140151" y="276091"/>
                </a:cubicBezTo>
                <a:cubicBezTo>
                  <a:pt x="6151182" y="446775"/>
                  <a:pt x="6137634" y="521942"/>
                  <a:pt x="6140151" y="730174"/>
                </a:cubicBezTo>
                <a:cubicBezTo>
                  <a:pt x="6142668" y="938406"/>
                  <a:pt x="6155633" y="1019620"/>
                  <a:pt x="6140151" y="1184257"/>
                </a:cubicBezTo>
                <a:cubicBezTo>
                  <a:pt x="6124669" y="1348894"/>
                  <a:pt x="6146799" y="1586227"/>
                  <a:pt x="6140151" y="1725292"/>
                </a:cubicBezTo>
                <a:cubicBezTo>
                  <a:pt x="6163174" y="1877125"/>
                  <a:pt x="6018588" y="2014996"/>
                  <a:pt x="5864060" y="2001383"/>
                </a:cubicBezTo>
                <a:cubicBezTo>
                  <a:pt x="5604084" y="2024141"/>
                  <a:pt x="5523623" y="1996134"/>
                  <a:pt x="5221444" y="2001383"/>
                </a:cubicBezTo>
                <a:cubicBezTo>
                  <a:pt x="4919265" y="2006632"/>
                  <a:pt x="4869573" y="1980773"/>
                  <a:pt x="4690587" y="2001383"/>
                </a:cubicBezTo>
                <a:cubicBezTo>
                  <a:pt x="4511601" y="2021993"/>
                  <a:pt x="4237193" y="2027945"/>
                  <a:pt x="3880331" y="2001383"/>
                </a:cubicBezTo>
                <a:cubicBezTo>
                  <a:pt x="3523469" y="1974821"/>
                  <a:pt x="3513108" y="2012934"/>
                  <a:pt x="3349474" y="2001383"/>
                </a:cubicBezTo>
                <a:cubicBezTo>
                  <a:pt x="3185840" y="1989832"/>
                  <a:pt x="2857459" y="2028138"/>
                  <a:pt x="2539218" y="2001383"/>
                </a:cubicBezTo>
                <a:cubicBezTo>
                  <a:pt x="2220977" y="1974628"/>
                  <a:pt x="1901949" y="1963613"/>
                  <a:pt x="1728963" y="2001383"/>
                </a:cubicBezTo>
                <a:cubicBezTo>
                  <a:pt x="1555977" y="2039153"/>
                  <a:pt x="1221525" y="1981647"/>
                  <a:pt x="918707" y="2001383"/>
                </a:cubicBezTo>
                <a:cubicBezTo>
                  <a:pt x="615889" y="2021119"/>
                  <a:pt x="551482" y="1981588"/>
                  <a:pt x="276091" y="2001383"/>
                </a:cubicBezTo>
                <a:cubicBezTo>
                  <a:pt x="100377" y="2016860"/>
                  <a:pt x="-1404" y="1885269"/>
                  <a:pt x="0" y="1725292"/>
                </a:cubicBezTo>
                <a:cubicBezTo>
                  <a:pt x="-22206" y="1484197"/>
                  <a:pt x="-2737" y="1454205"/>
                  <a:pt x="0" y="1227733"/>
                </a:cubicBezTo>
                <a:cubicBezTo>
                  <a:pt x="2737" y="1001261"/>
                  <a:pt x="4074" y="960780"/>
                  <a:pt x="0" y="730174"/>
                </a:cubicBezTo>
                <a:cubicBezTo>
                  <a:pt x="-4074" y="499568"/>
                  <a:pt x="-10366" y="461877"/>
                  <a:pt x="0" y="276091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B5A5E4"/>
            </a:solidFill>
            <a:extLst>
              <a:ext uri="{C807C97D-BFC1-408E-A445-0C87EB9F89A2}">
                <ask:lineSketchStyleProps xmlns:ask="http://schemas.microsoft.com/office/drawing/2018/sketchyshapes" xmlns="" sd="1465773800">
                  <a:prstGeom prst="roundRect">
                    <a:avLst>
                      <a:gd name="adj" fmla="val 137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3" name="그림 2" descr="앉아있는, 테이블, 물, 하얀색이(가) 표시된 사진&#10;&#10;자동 생성된 설명">
            <a:extLst>
              <a:ext uri="{FF2B5EF4-FFF2-40B4-BE49-F238E27FC236}">
                <a16:creationId xmlns:a16="http://schemas.microsoft.com/office/drawing/2014/main" id="{09294FDE-D7D2-4EB0-AB2A-5056F15740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8" y="2374981"/>
            <a:ext cx="5361132" cy="20064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FCD5C0-B76A-4880-B370-3AE5BDB5C29C}"/>
              </a:ext>
            </a:extLst>
          </p:cNvPr>
          <p:cNvSpPr txBox="1"/>
          <p:nvPr/>
        </p:nvSpPr>
        <p:spPr>
          <a:xfrm>
            <a:off x="2930144" y="2411700"/>
            <a:ext cx="135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)cm</a:t>
            </a:r>
            <a:endParaRPr lang="ko-KR" altLang="en-US" dirty="0">
              <a:solidFill>
                <a:srgbClr val="0070C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7455DC-E662-488E-9ECA-B9283CFFB38B}"/>
              </a:ext>
            </a:extLst>
          </p:cNvPr>
          <p:cNvSpPr txBox="1"/>
          <p:nvPr/>
        </p:nvSpPr>
        <p:spPr>
          <a:xfrm>
            <a:off x="2959390" y="3785921"/>
            <a:ext cx="135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)cm</a:t>
            </a:r>
            <a:endParaRPr lang="ko-KR" altLang="en-US" dirty="0">
              <a:solidFill>
                <a:srgbClr val="FF000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D1A169DE-B98D-4A09-8914-ACE5FC86394A}"/>
              </a:ext>
            </a:extLst>
          </p:cNvPr>
          <p:cNvGrpSpPr/>
          <p:nvPr/>
        </p:nvGrpSpPr>
        <p:grpSpPr>
          <a:xfrm>
            <a:off x="244225" y="4386597"/>
            <a:ext cx="6544789" cy="2578924"/>
            <a:chOff x="244225" y="4417077"/>
            <a:chExt cx="6544789" cy="2578924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2ECFC44-8913-4AAD-9E94-8A8885D72FF2}"/>
                </a:ext>
              </a:extLst>
            </p:cNvPr>
            <p:cNvGrpSpPr/>
            <p:nvPr/>
          </p:nvGrpSpPr>
          <p:grpSpPr>
            <a:xfrm>
              <a:off x="244225" y="4417077"/>
              <a:ext cx="6544789" cy="419424"/>
              <a:chOff x="156623" y="1935694"/>
              <a:chExt cx="6544789" cy="419424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EDCA981-B48D-4F9B-B27E-1A79E5BCFD23}"/>
                  </a:ext>
                </a:extLst>
              </p:cNvPr>
              <p:cNvSpPr txBox="1"/>
              <p:nvPr/>
            </p:nvSpPr>
            <p:spPr>
              <a:xfrm>
                <a:off x="395477" y="1935694"/>
                <a:ext cx="63059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생선 뼈가 나란히 놓인 걸까요</a:t>
                </a:r>
                <a:r>
                  <a:rPr lang="en-US" altLang="ko-KR" sz="20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? </a:t>
                </a:r>
                <a:r>
                  <a:rPr lang="ko-KR" altLang="en-US" sz="20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사이를 자로 재 봅시다</a:t>
                </a:r>
                <a:r>
                  <a:rPr lang="en-US" altLang="ko-KR" sz="2000" dirty="0">
                    <a:latin typeface="나눔손글씨 바른히피" panose="02000503000000000000" pitchFamily="2" charset="-127"/>
                    <a:ea typeface="나눔손글씨 바른히피" panose="02000503000000000000" pitchFamily="2" charset="-127"/>
                  </a:rPr>
                  <a:t>.</a:t>
                </a:r>
                <a:endPara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endParaRPr>
              </a:p>
            </p:txBody>
          </p:sp>
          <p:pic>
            <p:nvPicPr>
              <p:cNvPr id="38" name="그림 37" descr="방이(가) 표시된 사진&#10;&#10;자동 생성된 설명">
                <a:extLst>
                  <a:ext uri="{FF2B5EF4-FFF2-40B4-BE49-F238E27FC236}">
                    <a16:creationId xmlns:a16="http://schemas.microsoft.com/office/drawing/2014/main" id="{6767FDC5-F6E6-425A-A3F2-3B15746BF9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12" t="63537" r="84067" b="27755"/>
              <a:stretch/>
            </p:blipFill>
            <p:spPr>
              <a:xfrm>
                <a:off x="156623" y="2043119"/>
                <a:ext cx="331499" cy="311999"/>
              </a:xfrm>
              <a:prstGeom prst="rect">
                <a:avLst/>
              </a:prstGeom>
            </p:spPr>
          </p:pic>
        </p:grpSp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id="{BDF48535-CA29-4E6B-9F36-BC29983FF288}"/>
                </a:ext>
              </a:extLst>
            </p:cNvPr>
            <p:cNvSpPr/>
            <p:nvPr/>
          </p:nvSpPr>
          <p:spPr>
            <a:xfrm>
              <a:off x="358925" y="4912191"/>
              <a:ext cx="6140151" cy="2083810"/>
            </a:xfrm>
            <a:custGeom>
              <a:avLst/>
              <a:gdLst>
                <a:gd name="connsiteX0" fmla="*/ 0 w 6140151"/>
                <a:gd name="connsiteY0" fmla="*/ 287462 h 2083810"/>
                <a:gd name="connsiteX1" fmla="*/ 287462 w 6140151"/>
                <a:gd name="connsiteY1" fmla="*/ 0 h 2083810"/>
                <a:gd name="connsiteX2" fmla="*/ 816159 w 6140151"/>
                <a:gd name="connsiteY2" fmla="*/ 0 h 2083810"/>
                <a:gd name="connsiteX3" fmla="*/ 1623116 w 6140151"/>
                <a:gd name="connsiteY3" fmla="*/ 0 h 2083810"/>
                <a:gd name="connsiteX4" fmla="*/ 2374422 w 6140151"/>
                <a:gd name="connsiteY4" fmla="*/ 0 h 2083810"/>
                <a:gd name="connsiteX5" fmla="*/ 3181380 w 6140151"/>
                <a:gd name="connsiteY5" fmla="*/ 0 h 2083810"/>
                <a:gd name="connsiteX6" fmla="*/ 3821381 w 6140151"/>
                <a:gd name="connsiteY6" fmla="*/ 0 h 2083810"/>
                <a:gd name="connsiteX7" fmla="*/ 4461382 w 6140151"/>
                <a:gd name="connsiteY7" fmla="*/ 0 h 2083810"/>
                <a:gd name="connsiteX8" fmla="*/ 5045731 w 6140151"/>
                <a:gd name="connsiteY8" fmla="*/ 0 h 2083810"/>
                <a:gd name="connsiteX9" fmla="*/ 5852689 w 6140151"/>
                <a:gd name="connsiteY9" fmla="*/ 0 h 2083810"/>
                <a:gd name="connsiteX10" fmla="*/ 6140151 w 6140151"/>
                <a:gd name="connsiteY10" fmla="*/ 287462 h 2083810"/>
                <a:gd name="connsiteX11" fmla="*/ 6140151 w 6140151"/>
                <a:gd name="connsiteY11" fmla="*/ 745157 h 2083810"/>
                <a:gd name="connsiteX12" fmla="*/ 6140151 w 6140151"/>
                <a:gd name="connsiteY12" fmla="*/ 1278297 h 2083810"/>
                <a:gd name="connsiteX13" fmla="*/ 6140151 w 6140151"/>
                <a:gd name="connsiteY13" fmla="*/ 1796348 h 2083810"/>
                <a:gd name="connsiteX14" fmla="*/ 5852689 w 6140151"/>
                <a:gd name="connsiteY14" fmla="*/ 2083810 h 2083810"/>
                <a:gd name="connsiteX15" fmla="*/ 5157036 w 6140151"/>
                <a:gd name="connsiteY15" fmla="*/ 2083810 h 2083810"/>
                <a:gd name="connsiteX16" fmla="*/ 4517035 w 6140151"/>
                <a:gd name="connsiteY16" fmla="*/ 2083810 h 2083810"/>
                <a:gd name="connsiteX17" fmla="*/ 3932686 w 6140151"/>
                <a:gd name="connsiteY17" fmla="*/ 2083810 h 2083810"/>
                <a:gd name="connsiteX18" fmla="*/ 3348337 w 6140151"/>
                <a:gd name="connsiteY18" fmla="*/ 2083810 h 2083810"/>
                <a:gd name="connsiteX19" fmla="*/ 2819640 w 6140151"/>
                <a:gd name="connsiteY19" fmla="*/ 2083810 h 2083810"/>
                <a:gd name="connsiteX20" fmla="*/ 2123987 w 6140151"/>
                <a:gd name="connsiteY20" fmla="*/ 2083810 h 2083810"/>
                <a:gd name="connsiteX21" fmla="*/ 1595290 w 6140151"/>
                <a:gd name="connsiteY21" fmla="*/ 2083810 h 2083810"/>
                <a:gd name="connsiteX22" fmla="*/ 955289 w 6140151"/>
                <a:gd name="connsiteY22" fmla="*/ 2083810 h 2083810"/>
                <a:gd name="connsiteX23" fmla="*/ 287462 w 6140151"/>
                <a:gd name="connsiteY23" fmla="*/ 2083810 h 2083810"/>
                <a:gd name="connsiteX24" fmla="*/ 0 w 6140151"/>
                <a:gd name="connsiteY24" fmla="*/ 1796348 h 2083810"/>
                <a:gd name="connsiteX25" fmla="*/ 0 w 6140151"/>
                <a:gd name="connsiteY25" fmla="*/ 1323564 h 2083810"/>
                <a:gd name="connsiteX26" fmla="*/ 0 w 6140151"/>
                <a:gd name="connsiteY26" fmla="*/ 805513 h 2083810"/>
                <a:gd name="connsiteX27" fmla="*/ 0 w 6140151"/>
                <a:gd name="connsiteY27" fmla="*/ 287462 h 208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140151" h="2083810" fill="none" extrusionOk="0">
                  <a:moveTo>
                    <a:pt x="0" y="287462"/>
                  </a:moveTo>
                  <a:cubicBezTo>
                    <a:pt x="2020" y="152964"/>
                    <a:pt x="109606" y="-6161"/>
                    <a:pt x="287462" y="0"/>
                  </a:cubicBezTo>
                  <a:cubicBezTo>
                    <a:pt x="509193" y="15015"/>
                    <a:pt x="656886" y="-23128"/>
                    <a:pt x="816159" y="0"/>
                  </a:cubicBezTo>
                  <a:cubicBezTo>
                    <a:pt x="975432" y="23128"/>
                    <a:pt x="1244923" y="2156"/>
                    <a:pt x="1623116" y="0"/>
                  </a:cubicBezTo>
                  <a:cubicBezTo>
                    <a:pt x="2001309" y="-2156"/>
                    <a:pt x="2011581" y="-7640"/>
                    <a:pt x="2374422" y="0"/>
                  </a:cubicBezTo>
                  <a:cubicBezTo>
                    <a:pt x="2737263" y="7640"/>
                    <a:pt x="2960307" y="-31261"/>
                    <a:pt x="3181380" y="0"/>
                  </a:cubicBezTo>
                  <a:cubicBezTo>
                    <a:pt x="3402453" y="31261"/>
                    <a:pt x="3522301" y="20368"/>
                    <a:pt x="3821381" y="0"/>
                  </a:cubicBezTo>
                  <a:cubicBezTo>
                    <a:pt x="4120461" y="-20368"/>
                    <a:pt x="4147987" y="21833"/>
                    <a:pt x="4461382" y="0"/>
                  </a:cubicBezTo>
                  <a:cubicBezTo>
                    <a:pt x="4774777" y="-21833"/>
                    <a:pt x="4919405" y="22015"/>
                    <a:pt x="5045731" y="0"/>
                  </a:cubicBezTo>
                  <a:cubicBezTo>
                    <a:pt x="5172057" y="-22015"/>
                    <a:pt x="5664370" y="5695"/>
                    <a:pt x="5852689" y="0"/>
                  </a:cubicBezTo>
                  <a:cubicBezTo>
                    <a:pt x="6018680" y="17536"/>
                    <a:pt x="6158222" y="119444"/>
                    <a:pt x="6140151" y="287462"/>
                  </a:cubicBezTo>
                  <a:cubicBezTo>
                    <a:pt x="6149387" y="425100"/>
                    <a:pt x="6125739" y="612722"/>
                    <a:pt x="6140151" y="745157"/>
                  </a:cubicBezTo>
                  <a:cubicBezTo>
                    <a:pt x="6154563" y="877593"/>
                    <a:pt x="6149445" y="1156857"/>
                    <a:pt x="6140151" y="1278297"/>
                  </a:cubicBezTo>
                  <a:cubicBezTo>
                    <a:pt x="6130857" y="1399737"/>
                    <a:pt x="6139650" y="1630036"/>
                    <a:pt x="6140151" y="1796348"/>
                  </a:cubicBezTo>
                  <a:cubicBezTo>
                    <a:pt x="6145885" y="1953817"/>
                    <a:pt x="6018076" y="2091279"/>
                    <a:pt x="5852689" y="2083810"/>
                  </a:cubicBezTo>
                  <a:cubicBezTo>
                    <a:pt x="5649471" y="2066870"/>
                    <a:pt x="5447926" y="2117350"/>
                    <a:pt x="5157036" y="2083810"/>
                  </a:cubicBezTo>
                  <a:cubicBezTo>
                    <a:pt x="4866146" y="2050270"/>
                    <a:pt x="4778384" y="2113361"/>
                    <a:pt x="4517035" y="2083810"/>
                  </a:cubicBezTo>
                  <a:cubicBezTo>
                    <a:pt x="4255686" y="2054259"/>
                    <a:pt x="4125362" y="2056598"/>
                    <a:pt x="3932686" y="2083810"/>
                  </a:cubicBezTo>
                  <a:cubicBezTo>
                    <a:pt x="3740010" y="2111022"/>
                    <a:pt x="3492219" y="2073892"/>
                    <a:pt x="3348337" y="2083810"/>
                  </a:cubicBezTo>
                  <a:cubicBezTo>
                    <a:pt x="3204455" y="2093728"/>
                    <a:pt x="2933763" y="2091440"/>
                    <a:pt x="2819640" y="2083810"/>
                  </a:cubicBezTo>
                  <a:cubicBezTo>
                    <a:pt x="2705517" y="2076180"/>
                    <a:pt x="2294517" y="2118572"/>
                    <a:pt x="2123987" y="2083810"/>
                  </a:cubicBezTo>
                  <a:cubicBezTo>
                    <a:pt x="1953457" y="2049048"/>
                    <a:pt x="1739817" y="2057612"/>
                    <a:pt x="1595290" y="2083810"/>
                  </a:cubicBezTo>
                  <a:cubicBezTo>
                    <a:pt x="1450763" y="2110008"/>
                    <a:pt x="1086216" y="2093497"/>
                    <a:pt x="955289" y="2083810"/>
                  </a:cubicBezTo>
                  <a:cubicBezTo>
                    <a:pt x="824362" y="2074123"/>
                    <a:pt x="592345" y="2113180"/>
                    <a:pt x="287462" y="2083810"/>
                  </a:cubicBezTo>
                  <a:cubicBezTo>
                    <a:pt x="112658" y="2119211"/>
                    <a:pt x="-8741" y="1958315"/>
                    <a:pt x="0" y="1796348"/>
                  </a:cubicBezTo>
                  <a:cubicBezTo>
                    <a:pt x="-16708" y="1598761"/>
                    <a:pt x="-10360" y="1455703"/>
                    <a:pt x="0" y="1323564"/>
                  </a:cubicBezTo>
                  <a:cubicBezTo>
                    <a:pt x="10360" y="1191425"/>
                    <a:pt x="-10960" y="955221"/>
                    <a:pt x="0" y="805513"/>
                  </a:cubicBezTo>
                  <a:cubicBezTo>
                    <a:pt x="10960" y="655805"/>
                    <a:pt x="-19633" y="450154"/>
                    <a:pt x="0" y="287462"/>
                  </a:cubicBezTo>
                  <a:close/>
                </a:path>
                <a:path w="6140151" h="2083810" stroke="0" extrusionOk="0">
                  <a:moveTo>
                    <a:pt x="0" y="287462"/>
                  </a:moveTo>
                  <a:cubicBezTo>
                    <a:pt x="3598" y="121859"/>
                    <a:pt x="129596" y="5204"/>
                    <a:pt x="287462" y="0"/>
                  </a:cubicBezTo>
                  <a:cubicBezTo>
                    <a:pt x="534259" y="-19996"/>
                    <a:pt x="698904" y="12853"/>
                    <a:pt x="1038768" y="0"/>
                  </a:cubicBezTo>
                  <a:cubicBezTo>
                    <a:pt x="1378632" y="-12853"/>
                    <a:pt x="1567127" y="1538"/>
                    <a:pt x="1790073" y="0"/>
                  </a:cubicBezTo>
                  <a:cubicBezTo>
                    <a:pt x="2013019" y="-1538"/>
                    <a:pt x="2207774" y="28838"/>
                    <a:pt x="2430074" y="0"/>
                  </a:cubicBezTo>
                  <a:cubicBezTo>
                    <a:pt x="2652374" y="-28838"/>
                    <a:pt x="2967769" y="35159"/>
                    <a:pt x="3181380" y="0"/>
                  </a:cubicBezTo>
                  <a:cubicBezTo>
                    <a:pt x="3394991" y="-35159"/>
                    <a:pt x="3588067" y="-20135"/>
                    <a:pt x="3765729" y="0"/>
                  </a:cubicBezTo>
                  <a:cubicBezTo>
                    <a:pt x="3943391" y="20135"/>
                    <a:pt x="4069673" y="-2531"/>
                    <a:pt x="4350078" y="0"/>
                  </a:cubicBezTo>
                  <a:cubicBezTo>
                    <a:pt x="4630483" y="2531"/>
                    <a:pt x="4827296" y="-21881"/>
                    <a:pt x="4990079" y="0"/>
                  </a:cubicBezTo>
                  <a:cubicBezTo>
                    <a:pt x="5152862" y="21881"/>
                    <a:pt x="5565422" y="-38630"/>
                    <a:pt x="5852689" y="0"/>
                  </a:cubicBezTo>
                  <a:cubicBezTo>
                    <a:pt x="6006924" y="-14719"/>
                    <a:pt x="6147891" y="140350"/>
                    <a:pt x="6140151" y="287462"/>
                  </a:cubicBezTo>
                  <a:cubicBezTo>
                    <a:pt x="6122346" y="449477"/>
                    <a:pt x="6155174" y="643921"/>
                    <a:pt x="6140151" y="760246"/>
                  </a:cubicBezTo>
                  <a:cubicBezTo>
                    <a:pt x="6125128" y="876571"/>
                    <a:pt x="6151881" y="1030876"/>
                    <a:pt x="6140151" y="1233031"/>
                  </a:cubicBezTo>
                  <a:cubicBezTo>
                    <a:pt x="6128421" y="1435186"/>
                    <a:pt x="6167714" y="1590046"/>
                    <a:pt x="6140151" y="1796348"/>
                  </a:cubicBezTo>
                  <a:cubicBezTo>
                    <a:pt x="6153994" y="1954720"/>
                    <a:pt x="6014330" y="2102961"/>
                    <a:pt x="5852689" y="2083810"/>
                  </a:cubicBezTo>
                  <a:cubicBezTo>
                    <a:pt x="5625518" y="2072889"/>
                    <a:pt x="5472723" y="2100609"/>
                    <a:pt x="5212688" y="2083810"/>
                  </a:cubicBezTo>
                  <a:cubicBezTo>
                    <a:pt x="4952653" y="2067011"/>
                    <a:pt x="4871506" y="2082538"/>
                    <a:pt x="4683991" y="2083810"/>
                  </a:cubicBezTo>
                  <a:cubicBezTo>
                    <a:pt x="4496476" y="2085082"/>
                    <a:pt x="4200462" y="2045148"/>
                    <a:pt x="3877033" y="2083810"/>
                  </a:cubicBezTo>
                  <a:cubicBezTo>
                    <a:pt x="3553604" y="2122472"/>
                    <a:pt x="3575698" y="2101358"/>
                    <a:pt x="3348337" y="2083810"/>
                  </a:cubicBezTo>
                  <a:cubicBezTo>
                    <a:pt x="3120976" y="2066262"/>
                    <a:pt x="2781482" y="2077385"/>
                    <a:pt x="2541379" y="2083810"/>
                  </a:cubicBezTo>
                  <a:cubicBezTo>
                    <a:pt x="2301276" y="2090235"/>
                    <a:pt x="1938714" y="2065500"/>
                    <a:pt x="1734421" y="2083810"/>
                  </a:cubicBezTo>
                  <a:cubicBezTo>
                    <a:pt x="1530128" y="2102120"/>
                    <a:pt x="1319041" y="2113657"/>
                    <a:pt x="927463" y="2083810"/>
                  </a:cubicBezTo>
                  <a:cubicBezTo>
                    <a:pt x="535885" y="2053963"/>
                    <a:pt x="461286" y="2063059"/>
                    <a:pt x="287462" y="2083810"/>
                  </a:cubicBezTo>
                  <a:cubicBezTo>
                    <a:pt x="107466" y="2097956"/>
                    <a:pt x="-6553" y="1990096"/>
                    <a:pt x="0" y="1796348"/>
                  </a:cubicBezTo>
                  <a:cubicBezTo>
                    <a:pt x="-14425" y="1681656"/>
                    <a:pt x="-462" y="1472700"/>
                    <a:pt x="0" y="1278297"/>
                  </a:cubicBezTo>
                  <a:cubicBezTo>
                    <a:pt x="462" y="1083894"/>
                    <a:pt x="10317" y="872902"/>
                    <a:pt x="0" y="760246"/>
                  </a:cubicBezTo>
                  <a:cubicBezTo>
                    <a:pt x="-10317" y="647590"/>
                    <a:pt x="20102" y="432831"/>
                    <a:pt x="0" y="287462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7C80"/>
              </a:solidFill>
              <a:extLst>
                <a:ext uri="{C807C97D-BFC1-408E-A445-0C87EB9F89A2}">
                  <ask:lineSketchStyleProps xmlns:ask="http://schemas.microsoft.com/office/drawing/2018/sketchyshapes" xmlns="" sd="1465773800">
                    <a:prstGeom prst="roundRect">
                      <a:avLst>
                        <a:gd name="adj" fmla="val 1379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C1E730E8-CB34-42D0-88D3-C555DA2062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074"/>
            <a:stretch/>
          </p:blipFill>
          <p:spPr>
            <a:xfrm>
              <a:off x="569376" y="5165020"/>
              <a:ext cx="5201730" cy="170822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0DDAB58-9441-40BC-BA87-4DDAE2F7270F}"/>
                </a:ext>
              </a:extLst>
            </p:cNvPr>
            <p:cNvSpPr txBox="1"/>
            <p:nvPr/>
          </p:nvSpPr>
          <p:spPr>
            <a:xfrm>
              <a:off x="1946058" y="4988422"/>
              <a:ext cx="1353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solidFill>
                    <a:srgbClr val="0070C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         )cm</a:t>
              </a:r>
              <a:endParaRPr lang="ko-KR" altLang="en-US" dirty="0">
                <a:solidFill>
                  <a:srgbClr val="0070C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cxnSp>
          <p:nvCxnSpPr>
            <p:cNvPr id="9" name="직선 화살표 연결선 8">
              <a:extLst>
                <a:ext uri="{FF2B5EF4-FFF2-40B4-BE49-F238E27FC236}">
                  <a16:creationId xmlns:a16="http://schemas.microsoft.com/office/drawing/2014/main" id="{B3D23109-3CA9-408B-A2D6-C51BA01CDAD2}"/>
                </a:ext>
              </a:extLst>
            </p:cNvPr>
            <p:cNvCxnSpPr/>
            <p:nvPr/>
          </p:nvCxnSpPr>
          <p:spPr>
            <a:xfrm>
              <a:off x="2078204" y="5562502"/>
              <a:ext cx="0" cy="664464"/>
            </a:xfrm>
            <a:prstGeom prst="straightConnector1">
              <a:avLst/>
            </a:prstGeom>
            <a:ln w="57150">
              <a:solidFill>
                <a:srgbClr val="0070C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>
              <a:extLst>
                <a:ext uri="{FF2B5EF4-FFF2-40B4-BE49-F238E27FC236}">
                  <a16:creationId xmlns:a16="http://schemas.microsoft.com/office/drawing/2014/main" id="{D0E3EF9F-99D9-4DF6-9BBE-877DEBD35D78}"/>
                </a:ext>
              </a:extLst>
            </p:cNvPr>
            <p:cNvCxnSpPr/>
            <p:nvPr/>
          </p:nvCxnSpPr>
          <p:spPr>
            <a:xfrm>
              <a:off x="3422371" y="5562502"/>
              <a:ext cx="0" cy="664464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1DE695C-7719-4ECF-8494-2AC234610201}"/>
                </a:ext>
              </a:extLst>
            </p:cNvPr>
            <p:cNvSpPr txBox="1"/>
            <p:nvPr/>
          </p:nvSpPr>
          <p:spPr>
            <a:xfrm>
              <a:off x="2959646" y="6451660"/>
              <a:ext cx="1353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         )cm</a:t>
              </a:r>
              <a:endParaRPr lang="ko-KR" altLang="en-US" dirty="0">
                <a:solidFill>
                  <a:srgbClr val="FF000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cxnSp>
          <p:nvCxnSpPr>
            <p:cNvPr id="44" name="직선 화살표 연결선 43">
              <a:extLst>
                <a:ext uri="{FF2B5EF4-FFF2-40B4-BE49-F238E27FC236}">
                  <a16:creationId xmlns:a16="http://schemas.microsoft.com/office/drawing/2014/main" id="{7496023B-7E70-4BC7-A368-D0C79C5D1551}"/>
                </a:ext>
              </a:extLst>
            </p:cNvPr>
            <p:cNvCxnSpPr/>
            <p:nvPr/>
          </p:nvCxnSpPr>
          <p:spPr>
            <a:xfrm>
              <a:off x="5062195" y="5562502"/>
              <a:ext cx="0" cy="664464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29C41DC-06C2-4336-9B3A-0249485740D7}"/>
                </a:ext>
              </a:extLst>
            </p:cNvPr>
            <p:cNvSpPr txBox="1"/>
            <p:nvPr/>
          </p:nvSpPr>
          <p:spPr>
            <a:xfrm>
              <a:off x="5130179" y="5659468"/>
              <a:ext cx="1353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solidFill>
                    <a:srgbClr val="00B050"/>
                  </a:solidFill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(         )cm</a:t>
              </a:r>
              <a:endParaRPr lang="ko-KR" altLang="en-US" dirty="0">
                <a:solidFill>
                  <a:srgbClr val="00B05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</p:grpSp>
      <p:pic>
        <p:nvPicPr>
          <p:cNvPr id="46" name="그림 45" descr="세면도구, 팔레트이(가) 표시된 사진&#10;&#10;자동 생성된 설명">
            <a:extLst>
              <a:ext uri="{FF2B5EF4-FFF2-40B4-BE49-F238E27FC236}">
                <a16:creationId xmlns:a16="http://schemas.microsoft.com/office/drawing/2014/main" id="{79932A6D-49E0-4547-876B-FBB51E9402A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116" y="7590659"/>
            <a:ext cx="3474783" cy="2055207"/>
          </a:xfrm>
          <a:prstGeom prst="rect">
            <a:avLst/>
          </a:prstGeom>
        </p:spPr>
      </p:pic>
      <p:grpSp>
        <p:nvGrpSpPr>
          <p:cNvPr id="47" name="그룹 46">
            <a:extLst>
              <a:ext uri="{FF2B5EF4-FFF2-40B4-BE49-F238E27FC236}">
                <a16:creationId xmlns:a16="http://schemas.microsoft.com/office/drawing/2014/main" id="{6392AFE6-E4E9-4796-947F-AF3FD0ADF2BB}"/>
              </a:ext>
            </a:extLst>
          </p:cNvPr>
          <p:cNvGrpSpPr/>
          <p:nvPr/>
        </p:nvGrpSpPr>
        <p:grpSpPr>
          <a:xfrm>
            <a:off x="244225" y="7056050"/>
            <a:ext cx="6544789" cy="419424"/>
            <a:chOff x="156623" y="1935694"/>
            <a:chExt cx="6544789" cy="41942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9130E9B-BA91-4398-87BD-605277CE18A8}"/>
                </a:ext>
              </a:extLst>
            </p:cNvPr>
            <p:cNvSpPr txBox="1"/>
            <p:nvPr/>
          </p:nvSpPr>
          <p:spPr>
            <a:xfrm>
              <a:off x="395477" y="1935694"/>
              <a:ext cx="6305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어느 쪽 귤이 더 커 보이나요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? </a:t>
              </a:r>
              <a:r>
                <a:rPr lang="ko-KR" altLang="en-US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지름을 자로 재 봅시다</a:t>
              </a:r>
              <a:r>
                <a:rPr lang="en-US" altLang="ko-KR" sz="2000" dirty="0">
                  <a:latin typeface="나눔손글씨 바른히피" panose="02000503000000000000" pitchFamily="2" charset="-127"/>
                  <a:ea typeface="나눔손글씨 바른히피" panose="02000503000000000000" pitchFamily="2" charset="-127"/>
                </a:rPr>
                <a:t>.</a:t>
              </a:r>
              <a:endParaRPr lang="ko-KR" altLang="en-US" sz="2000" dirty="0">
                <a:latin typeface="나눔손글씨 바른히피" panose="02000503000000000000" pitchFamily="2" charset="-127"/>
                <a:ea typeface="나눔손글씨 바른히피" panose="02000503000000000000" pitchFamily="2" charset="-127"/>
              </a:endParaRPr>
            </a:p>
          </p:txBody>
        </p:sp>
        <p:pic>
          <p:nvPicPr>
            <p:cNvPr id="49" name="그림 48" descr="방이(가) 표시된 사진&#10;&#10;자동 생성된 설명">
              <a:extLst>
                <a:ext uri="{FF2B5EF4-FFF2-40B4-BE49-F238E27FC236}">
                  <a16:creationId xmlns:a16="http://schemas.microsoft.com/office/drawing/2014/main" id="{2DE265E9-8E7A-497F-86FB-0F1D3109B2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2" t="63537" r="84067" b="27755"/>
            <a:stretch/>
          </p:blipFill>
          <p:spPr>
            <a:xfrm>
              <a:off x="156623" y="2043119"/>
              <a:ext cx="331499" cy="311999"/>
            </a:xfrm>
            <a:prstGeom prst="rect">
              <a:avLst/>
            </a:prstGeom>
          </p:spPr>
        </p:pic>
      </p:grpSp>
      <p:cxnSp>
        <p:nvCxnSpPr>
          <p:cNvPr id="51" name="직선 화살표 연결선 50">
            <a:extLst>
              <a:ext uri="{FF2B5EF4-FFF2-40B4-BE49-F238E27FC236}">
                <a16:creationId xmlns:a16="http://schemas.microsoft.com/office/drawing/2014/main" id="{A529DD1D-2843-4922-8F22-75A5964DD026}"/>
              </a:ext>
            </a:extLst>
          </p:cNvPr>
          <p:cNvCxnSpPr>
            <a:cxnSpLocks/>
          </p:cNvCxnSpPr>
          <p:nvPr/>
        </p:nvCxnSpPr>
        <p:spPr>
          <a:xfrm flipH="1">
            <a:off x="2093470" y="8618262"/>
            <a:ext cx="408430" cy="0"/>
          </a:xfrm>
          <a:prstGeom prst="straightConnector1">
            <a:avLst/>
          </a:prstGeom>
          <a:ln w="19050">
            <a:solidFill>
              <a:srgbClr val="000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535FB11D-BE46-4ACD-BC2F-AC67086DB270}"/>
              </a:ext>
            </a:extLst>
          </p:cNvPr>
          <p:cNvSpPr txBox="1"/>
          <p:nvPr/>
        </p:nvSpPr>
        <p:spPr>
          <a:xfrm>
            <a:off x="635866" y="8374165"/>
            <a:ext cx="135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0000FF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)cm</a:t>
            </a:r>
            <a:endParaRPr lang="ko-KR" altLang="en-US" dirty="0">
              <a:solidFill>
                <a:srgbClr val="0000FF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cxnSp>
        <p:nvCxnSpPr>
          <p:cNvPr id="53" name="직선 화살표 연결선 52">
            <a:extLst>
              <a:ext uri="{FF2B5EF4-FFF2-40B4-BE49-F238E27FC236}">
                <a16:creationId xmlns:a16="http://schemas.microsoft.com/office/drawing/2014/main" id="{00C19EE8-7A3A-4D2F-A88F-14B0AE197C81}"/>
              </a:ext>
            </a:extLst>
          </p:cNvPr>
          <p:cNvCxnSpPr>
            <a:cxnSpLocks/>
          </p:cNvCxnSpPr>
          <p:nvPr/>
        </p:nvCxnSpPr>
        <p:spPr>
          <a:xfrm flipH="1">
            <a:off x="3867406" y="8618262"/>
            <a:ext cx="408430" cy="0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1C73A2E-5DE2-44E2-9A1D-1878C9361E39}"/>
              </a:ext>
            </a:extLst>
          </p:cNvPr>
          <p:cNvSpPr txBox="1"/>
          <p:nvPr/>
        </p:nvSpPr>
        <p:spPr>
          <a:xfrm>
            <a:off x="5080822" y="8374165"/>
            <a:ext cx="135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7030A0"/>
                </a:solidFill>
                <a:latin typeface="나눔손글씨 바른히피" panose="02000503000000000000" pitchFamily="2" charset="-127"/>
                <a:ea typeface="나눔손글씨 바른히피" panose="02000503000000000000" pitchFamily="2" charset="-127"/>
              </a:rPr>
              <a:t>(         )cm</a:t>
            </a:r>
            <a:endParaRPr lang="ko-KR" altLang="en-US" dirty="0">
              <a:solidFill>
                <a:srgbClr val="7030A0"/>
              </a:solidFill>
              <a:latin typeface="나눔손글씨 바른히피" panose="02000503000000000000" pitchFamily="2" charset="-127"/>
              <a:ea typeface="나눔손글씨 바른히피" panose="02000503000000000000" pitchFamily="2" charset="-127"/>
            </a:endParaRP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B3D23109-3CA9-408B-A2D6-C51BA01CDAD2}"/>
              </a:ext>
            </a:extLst>
          </p:cNvPr>
          <p:cNvCxnSpPr/>
          <p:nvPr/>
        </p:nvCxnSpPr>
        <p:spPr>
          <a:xfrm flipV="1">
            <a:off x="1576832" y="2931795"/>
            <a:ext cx="3772408" cy="7620"/>
          </a:xfrm>
          <a:prstGeom prst="straightConnector1">
            <a:avLst/>
          </a:prstGeom>
          <a:ln w="63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화살표 연결선 55">
            <a:extLst>
              <a:ext uri="{FF2B5EF4-FFF2-40B4-BE49-F238E27FC236}">
                <a16:creationId xmlns:a16="http://schemas.microsoft.com/office/drawing/2014/main" id="{B3D23109-3CA9-408B-A2D6-C51BA01CDAD2}"/>
              </a:ext>
            </a:extLst>
          </p:cNvPr>
          <p:cNvCxnSpPr/>
          <p:nvPr/>
        </p:nvCxnSpPr>
        <p:spPr>
          <a:xfrm flipV="1">
            <a:off x="1576832" y="3725084"/>
            <a:ext cx="3772408" cy="7620"/>
          </a:xfrm>
          <a:prstGeom prst="straightConnector1">
            <a:avLst/>
          </a:prstGeom>
          <a:ln w="63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4489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1015</TotalTime>
  <Words>76</Words>
  <Application>Microsoft Office PowerPoint</Application>
  <PresentationFormat>A4 용지(210x297mm)</PresentationFormat>
  <Paragraphs>13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나눔손글씨 장미체</vt:lpstr>
      <vt:lpstr>Arial</vt:lpstr>
      <vt:lpstr>Calibri</vt:lpstr>
      <vt:lpstr>Calibri Light</vt:lpstr>
      <vt:lpstr>나눔손글씨 바른히피</vt:lpstr>
      <vt:lpstr>맑은 고딕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설성정</cp:lastModifiedBy>
  <cp:revision>44</cp:revision>
  <cp:lastPrinted>2019-10-10T02:30:53Z</cp:lastPrinted>
  <dcterms:created xsi:type="dcterms:W3CDTF">2019-10-09T10:59:40Z</dcterms:created>
  <dcterms:modified xsi:type="dcterms:W3CDTF">2019-12-16T05:14:48Z</dcterms:modified>
</cp:coreProperties>
</file>