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9"/>
  </p:notesMasterIdLst>
  <p:sldIdLst>
    <p:sldId id="583" r:id="rId2"/>
    <p:sldId id="560" r:id="rId3"/>
    <p:sldId id="463" r:id="rId4"/>
    <p:sldId id="464" r:id="rId5"/>
    <p:sldId id="459" r:id="rId6"/>
    <p:sldId id="594" r:id="rId7"/>
    <p:sldId id="524" r:id="rId8"/>
    <p:sldId id="525" r:id="rId9"/>
    <p:sldId id="565" r:id="rId10"/>
    <p:sldId id="579" r:id="rId11"/>
    <p:sldId id="566" r:id="rId12"/>
    <p:sldId id="527" r:id="rId13"/>
    <p:sldId id="567" r:id="rId14"/>
    <p:sldId id="568" r:id="rId15"/>
    <p:sldId id="272" r:id="rId16"/>
    <p:sldId id="273" r:id="rId17"/>
    <p:sldId id="275" r:id="rId18"/>
    <p:sldId id="467" r:id="rId19"/>
    <p:sldId id="569" r:id="rId20"/>
    <p:sldId id="570" r:id="rId21"/>
    <p:sldId id="571" r:id="rId22"/>
    <p:sldId id="572" r:id="rId23"/>
    <p:sldId id="574" r:id="rId24"/>
    <p:sldId id="573" r:id="rId25"/>
    <p:sldId id="276" r:id="rId26"/>
    <p:sldId id="541" r:id="rId27"/>
    <p:sldId id="575" r:id="rId28"/>
    <p:sldId id="576" r:id="rId29"/>
    <p:sldId id="277" r:id="rId30"/>
    <p:sldId id="548" r:id="rId31"/>
    <p:sldId id="578" r:id="rId32"/>
    <p:sldId id="585" r:id="rId33"/>
    <p:sldId id="586" r:id="rId34"/>
    <p:sldId id="588" r:id="rId35"/>
    <p:sldId id="587" r:id="rId36"/>
    <p:sldId id="589" r:id="rId37"/>
    <p:sldId id="595" r:id="rId38"/>
    <p:sldId id="590" r:id="rId39"/>
    <p:sldId id="591" r:id="rId40"/>
    <p:sldId id="592" r:id="rId41"/>
    <p:sldId id="593" r:id="rId42"/>
    <p:sldId id="580" r:id="rId43"/>
    <p:sldId id="581" r:id="rId44"/>
    <p:sldId id="559" r:id="rId45"/>
    <p:sldId id="582" r:id="rId46"/>
    <p:sldId id="281" r:id="rId47"/>
    <p:sldId id="596" r:id="rId48"/>
  </p:sldIdLst>
  <p:sldSz cx="12192000" cy="6858000"/>
  <p:notesSz cx="6797675" cy="9926638"/>
  <p:embeddedFontLst>
    <p:embeddedFont>
      <p:font typeface="맑은 고딕" panose="020B0503020000020004" pitchFamily="50" charset="-127"/>
      <p:regular r:id="rId50"/>
      <p:bold r:id="rId51"/>
    </p:embeddedFont>
    <p:embeddedFont>
      <p:font typeface="나눔손글씨 바른히피" panose="02000503000000000000" pitchFamily="2" charset="-127"/>
      <p:regular r:id="rId52"/>
    </p:embeddedFont>
    <p:embeddedFont>
      <p:font typeface="배달의민족 주아" panose="02020603020101020101" pitchFamily="18" charset="-127"/>
      <p:regular r:id="rId5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4D31"/>
    <a:srgbClr val="1EA28C"/>
    <a:srgbClr val="5D43A7"/>
    <a:srgbClr val="DDF1EE"/>
    <a:srgbClr val="FAF1DE"/>
    <a:srgbClr val="6964CA"/>
    <a:srgbClr val="F4F1FD"/>
    <a:srgbClr val="F3210F"/>
    <a:srgbClr val="F3D245"/>
    <a:srgbClr val="F694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8" autoAdjust="0"/>
    <p:restoredTop sz="93813" autoAdjust="0"/>
  </p:normalViewPr>
  <p:slideViewPr>
    <p:cSldViewPr>
      <p:cViewPr varScale="1">
        <p:scale>
          <a:sx n="99" d="100"/>
          <a:sy n="99" d="100"/>
        </p:scale>
        <p:origin x="90" y="252"/>
      </p:cViewPr>
      <p:guideLst>
        <p:guide orient="horz" pos="2137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3F79D-8715-4CCC-AC7A-D46F428A26B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D44CC-2828-4718-9E7B-49D8DADF92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561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89394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선생님을 위한 설명 페이지입니다</a:t>
            </a:r>
            <a:r>
              <a:rPr lang="en-US" altLang="ko-KR" dirty="0"/>
              <a:t>.] </a:t>
            </a:r>
          </a:p>
          <a:p>
            <a:r>
              <a:rPr lang="ko-KR" altLang="en-US" dirty="0"/>
              <a:t>우리는 늘 제대로 보고 있다고 생각하지만</a:t>
            </a:r>
            <a:r>
              <a:rPr lang="en-US" altLang="ko-KR" dirty="0"/>
              <a:t>, </a:t>
            </a:r>
            <a:r>
              <a:rPr lang="ko-KR" altLang="en-US" dirty="0"/>
              <a:t>생각보다 우리의 눈은 제대로 보지 못 하는 경우가 많습니다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눈의 착각</a:t>
            </a:r>
            <a:r>
              <a:rPr lang="en-US" altLang="ko-KR" dirty="0"/>
              <a:t>. </a:t>
            </a:r>
            <a:r>
              <a:rPr lang="ko-KR" altLang="en-US" dirty="0"/>
              <a:t>사물이나 현상을 있는 그대로 바라보지 못 하고</a:t>
            </a:r>
            <a:r>
              <a:rPr lang="en-US" altLang="ko-KR" dirty="0"/>
              <a:t>, </a:t>
            </a:r>
            <a:r>
              <a:rPr lang="ko-KR" altLang="en-US" dirty="0"/>
              <a:t>시각 자극을 인지하는 과정에서 주변의 다른 정보의 영향으로 인해 원래 사물에 대한 시각적인 착각을 일으키는 것</a:t>
            </a:r>
            <a:r>
              <a:rPr lang="en-US" altLang="ko-KR" dirty="0"/>
              <a:t>, </a:t>
            </a:r>
            <a:r>
              <a:rPr lang="ko-KR" altLang="en-US" dirty="0"/>
              <a:t>그것이 착시입니다</a:t>
            </a:r>
            <a:r>
              <a:rPr lang="en-US" altLang="ko-KR" dirty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90132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선생님을 위한 설명 페이지입니다</a:t>
            </a:r>
            <a:r>
              <a:rPr lang="en-US" altLang="ko-KR" dirty="0"/>
              <a:t>.] </a:t>
            </a:r>
          </a:p>
          <a:p>
            <a:r>
              <a:rPr lang="ko-KR" altLang="en-US" dirty="0"/>
              <a:t>우리는 늘 제대로 보고 있다고 생각하지만</a:t>
            </a:r>
            <a:r>
              <a:rPr lang="en-US" altLang="ko-KR" dirty="0"/>
              <a:t>, </a:t>
            </a:r>
            <a:r>
              <a:rPr lang="ko-KR" altLang="en-US" dirty="0"/>
              <a:t>생각보다 우리의 눈은 제대로 보지 못 하는 경우가 많습니다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눈의 착각</a:t>
            </a:r>
            <a:r>
              <a:rPr lang="en-US" altLang="ko-KR" dirty="0"/>
              <a:t>. </a:t>
            </a:r>
            <a:r>
              <a:rPr lang="ko-KR" altLang="en-US" dirty="0"/>
              <a:t>사물이나 현상을 있는 그대로 바라보지 못 하고</a:t>
            </a:r>
            <a:r>
              <a:rPr lang="en-US" altLang="ko-KR" dirty="0"/>
              <a:t>, </a:t>
            </a:r>
            <a:r>
              <a:rPr lang="ko-KR" altLang="en-US" dirty="0"/>
              <a:t>시각 자극을 인지하는 과정에서 주변의 다른 정보의 영향으로 인해 원래 사물에 대한 시각적인 착각을 일으키는 것</a:t>
            </a:r>
            <a:r>
              <a:rPr lang="en-US" altLang="ko-KR" dirty="0"/>
              <a:t>, </a:t>
            </a:r>
            <a:r>
              <a:rPr lang="ko-KR" altLang="en-US" dirty="0"/>
              <a:t>그것이 착시입니다</a:t>
            </a:r>
            <a:r>
              <a:rPr lang="en-US" altLang="ko-KR" dirty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05158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선생님을 위한 설명 페이지입니다</a:t>
            </a:r>
            <a:r>
              <a:rPr lang="en-US" altLang="ko-KR" dirty="0"/>
              <a:t>.] </a:t>
            </a:r>
          </a:p>
          <a:p>
            <a:r>
              <a:rPr lang="ko-KR" altLang="en-US" dirty="0"/>
              <a:t>우리는 늘 제대로 보고 있다고 생각하지만</a:t>
            </a:r>
            <a:r>
              <a:rPr lang="en-US" altLang="ko-KR" dirty="0"/>
              <a:t>, </a:t>
            </a:r>
            <a:r>
              <a:rPr lang="ko-KR" altLang="en-US" dirty="0"/>
              <a:t>생각보다 우리의 눈은 제대로 보지 못 하는 경우가 많습니다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눈의 착각</a:t>
            </a:r>
            <a:r>
              <a:rPr lang="en-US" altLang="ko-KR" dirty="0"/>
              <a:t>. </a:t>
            </a:r>
            <a:r>
              <a:rPr lang="ko-KR" altLang="en-US" dirty="0"/>
              <a:t>사물이나 현상을 있는 그대로 바라보지 못 하고</a:t>
            </a:r>
            <a:r>
              <a:rPr lang="en-US" altLang="ko-KR" dirty="0"/>
              <a:t>, </a:t>
            </a:r>
            <a:r>
              <a:rPr lang="ko-KR" altLang="en-US" dirty="0"/>
              <a:t>시각 자극을 인지하는 과정에서 주변의 다른 정보의 영향으로 인해 원래 사물에 대한 시각적인 착각을 일으키는 것</a:t>
            </a:r>
            <a:r>
              <a:rPr lang="en-US" altLang="ko-KR" dirty="0"/>
              <a:t>, </a:t>
            </a:r>
            <a:r>
              <a:rPr lang="ko-KR" altLang="en-US" dirty="0"/>
              <a:t>그것이 착시입니다</a:t>
            </a:r>
            <a:r>
              <a:rPr lang="en-US" altLang="ko-KR" dirty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23302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선생님을 위한 설명 페이지입니다</a:t>
            </a:r>
            <a:r>
              <a:rPr lang="en-US" altLang="ko-KR" dirty="0"/>
              <a:t>.] </a:t>
            </a:r>
          </a:p>
          <a:p>
            <a:r>
              <a:rPr lang="ko-KR" altLang="en-US" dirty="0"/>
              <a:t>우리는 늘 제대로 보고 있다고 생각하지만</a:t>
            </a:r>
            <a:r>
              <a:rPr lang="en-US" altLang="ko-KR" dirty="0"/>
              <a:t>, </a:t>
            </a:r>
            <a:r>
              <a:rPr lang="ko-KR" altLang="en-US" dirty="0"/>
              <a:t>생각보다 우리의 눈은 제대로 보지 못 하는 경우가 많습니다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눈의 착각</a:t>
            </a:r>
            <a:r>
              <a:rPr lang="en-US" altLang="ko-KR" dirty="0"/>
              <a:t>. </a:t>
            </a:r>
            <a:r>
              <a:rPr lang="ko-KR" altLang="en-US" dirty="0"/>
              <a:t>사물이나 현상을 있는 그대로 바라보지 못 하고</a:t>
            </a:r>
            <a:r>
              <a:rPr lang="en-US" altLang="ko-KR" dirty="0"/>
              <a:t>, </a:t>
            </a:r>
            <a:r>
              <a:rPr lang="ko-KR" altLang="en-US" dirty="0"/>
              <a:t>시각 자극을 인지하는 과정에서 주변의 다른 정보의 영향으로 인해 원래 사물에 대한 시각적인 착각을 일으키는 것</a:t>
            </a:r>
            <a:r>
              <a:rPr lang="en-US" altLang="ko-KR" dirty="0"/>
              <a:t>, </a:t>
            </a:r>
            <a:r>
              <a:rPr lang="ko-KR" altLang="en-US" dirty="0"/>
              <a:t>그것이 착시입니다</a:t>
            </a:r>
            <a:r>
              <a:rPr lang="en-US" altLang="ko-KR" dirty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93117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선생님을 위한 설명 페이지입니다</a:t>
            </a:r>
            <a:r>
              <a:rPr lang="en-US" altLang="ko-KR" dirty="0"/>
              <a:t>.] </a:t>
            </a:r>
          </a:p>
          <a:p>
            <a:r>
              <a:rPr lang="ko-KR" altLang="en-US" dirty="0"/>
              <a:t>우리는 늘 제대로 보고 있다고 생각하지만</a:t>
            </a:r>
            <a:r>
              <a:rPr lang="en-US" altLang="ko-KR" dirty="0"/>
              <a:t>, </a:t>
            </a:r>
            <a:r>
              <a:rPr lang="ko-KR" altLang="en-US" dirty="0"/>
              <a:t>생각보다 우리의 눈은 제대로 보지 못 하는 경우가 많습니다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눈의 착각</a:t>
            </a:r>
            <a:r>
              <a:rPr lang="en-US" altLang="ko-KR" dirty="0"/>
              <a:t>. </a:t>
            </a:r>
            <a:r>
              <a:rPr lang="ko-KR" altLang="en-US" dirty="0"/>
              <a:t>사물이나 현상을 있는 그대로 바라보지 못 하고</a:t>
            </a:r>
            <a:r>
              <a:rPr lang="en-US" altLang="ko-KR" dirty="0"/>
              <a:t>, </a:t>
            </a:r>
            <a:r>
              <a:rPr lang="ko-KR" altLang="en-US" dirty="0"/>
              <a:t>시각 자극을 인지하는 과정에서 주변의 다른 정보의 영향으로 인해 원래 사물에 대한 시각적인 착각을 일으키는 것</a:t>
            </a:r>
            <a:r>
              <a:rPr lang="en-US" altLang="ko-KR" dirty="0"/>
              <a:t>, </a:t>
            </a:r>
            <a:r>
              <a:rPr lang="ko-KR" altLang="en-US" dirty="0"/>
              <a:t>그것이 착시입니다</a:t>
            </a:r>
            <a:r>
              <a:rPr lang="en-US" altLang="ko-KR" dirty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26174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선생님을 위한 설명 페이지입니다</a:t>
            </a:r>
            <a:r>
              <a:rPr lang="en-US" altLang="ko-KR" dirty="0"/>
              <a:t>.] </a:t>
            </a:r>
          </a:p>
          <a:p>
            <a:r>
              <a:rPr lang="ko-KR" altLang="en-US" dirty="0"/>
              <a:t>우리는 늘 제대로 보고 있다고 생각하지만</a:t>
            </a:r>
            <a:r>
              <a:rPr lang="en-US" altLang="ko-KR" dirty="0"/>
              <a:t>, </a:t>
            </a:r>
            <a:r>
              <a:rPr lang="ko-KR" altLang="en-US" dirty="0"/>
              <a:t>생각보다 우리의 눈은 제대로 보지 못 하는 경우가 많습니다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눈의 착각</a:t>
            </a:r>
            <a:r>
              <a:rPr lang="en-US" altLang="ko-KR" dirty="0"/>
              <a:t>. </a:t>
            </a:r>
            <a:r>
              <a:rPr lang="ko-KR" altLang="en-US" dirty="0"/>
              <a:t>사물이나 현상을 있는 그대로 바라보지 못 하고</a:t>
            </a:r>
            <a:r>
              <a:rPr lang="en-US" altLang="ko-KR" dirty="0"/>
              <a:t>, </a:t>
            </a:r>
            <a:r>
              <a:rPr lang="ko-KR" altLang="en-US" dirty="0"/>
              <a:t>시각 자극을 인지하는 과정에서 주변의 다른 정보의 영향으로 인해 원래 사물에 대한 시각적인 착각을 일으키는 것</a:t>
            </a:r>
            <a:r>
              <a:rPr lang="en-US" altLang="ko-KR" dirty="0"/>
              <a:t>, </a:t>
            </a:r>
            <a:r>
              <a:rPr lang="ko-KR" altLang="en-US" dirty="0"/>
              <a:t>그것이 착시입니다</a:t>
            </a:r>
            <a:r>
              <a:rPr lang="en-US" altLang="ko-KR" dirty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05216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동영상 주소 </a:t>
            </a:r>
            <a:r>
              <a:rPr lang="en-US" altLang="ko-KR" dirty="0"/>
              <a:t>: https://youtu.be/AWyDmXszarc</a:t>
            </a:r>
          </a:p>
          <a:p>
            <a:r>
              <a:rPr lang="ko-KR" altLang="en-US" dirty="0"/>
              <a:t>출처 </a:t>
            </a:r>
            <a:r>
              <a:rPr lang="en-US" altLang="ko-KR" dirty="0"/>
              <a:t>: EBS </a:t>
            </a:r>
            <a:r>
              <a:rPr lang="ko-KR" altLang="en-US" dirty="0"/>
              <a:t>지식채널</a:t>
            </a:r>
            <a:r>
              <a:rPr lang="en-US" altLang="ko-KR" dirty="0"/>
              <a:t>e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85614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0729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83921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1708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966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01162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00621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91289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77802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5820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23940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10282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53364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5355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441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56856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1795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42858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73127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형광펜이</a:t>
            </a:r>
            <a:r>
              <a:rPr lang="ko-KR" altLang="en-US" dirty="0"/>
              <a:t> 가장 착시현상을 잘 일으켜요</a:t>
            </a:r>
            <a:r>
              <a:rPr lang="en-US" altLang="ko-KR" dirty="0"/>
              <a:t>!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323518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03596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964214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8636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72914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22042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7387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2162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636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D44CC-2828-4718-9E7B-49D8DADF92EC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6055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="" xmlns:a16="http://schemas.microsoft.com/office/drawing/2014/main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="" xmlns:a16="http://schemas.microsoft.com/office/drawing/2014/main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="" xmlns:a16="http://schemas.microsoft.com/office/drawing/2014/main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="" xmlns:a16="http://schemas.microsoft.com/office/drawing/2014/main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="" xmlns:a16="http://schemas.microsoft.com/office/drawing/2014/main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="" xmlns:a16="http://schemas.microsoft.com/office/drawing/2014/main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="" xmlns:a16="http://schemas.microsoft.com/office/drawing/2014/main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="" xmlns:a16="http://schemas.microsoft.com/office/drawing/2014/main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="" xmlns:a16="http://schemas.microsoft.com/office/drawing/2014/main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CC1-2D58-4E5A-A3FC-13024887F6F7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10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4.m4a"/><Relationship Id="rId7" Type="http://schemas.openxmlformats.org/officeDocument/2006/relationships/image" Target="../media/image7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20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6.png"/><Relationship Id="rId4" Type="http://schemas.openxmlformats.org/officeDocument/2006/relationships/audio" Target="../media/media4.m4a"/><Relationship Id="rId9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2.m4a"/><Relationship Id="rId7" Type="http://schemas.openxmlformats.org/officeDocument/2006/relationships/image" Target="../media/image7.png"/><Relationship Id="rId12" Type="http://schemas.openxmlformats.org/officeDocument/2006/relationships/image" Target="../media/image22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21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6.png"/><Relationship Id="rId4" Type="http://schemas.openxmlformats.org/officeDocument/2006/relationships/audio" Target="../media/media2.m4a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2.m4a"/><Relationship Id="rId7" Type="http://schemas.openxmlformats.org/officeDocument/2006/relationships/image" Target="../media/image7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23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6.png"/><Relationship Id="rId4" Type="http://schemas.openxmlformats.org/officeDocument/2006/relationships/audio" Target="../media/media2.m4a"/><Relationship Id="rId9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2.m4a"/><Relationship Id="rId7" Type="http://schemas.openxmlformats.org/officeDocument/2006/relationships/image" Target="../media/image7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24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6.png"/><Relationship Id="rId4" Type="http://schemas.openxmlformats.org/officeDocument/2006/relationships/audio" Target="../media/media2.m4a"/><Relationship Id="rId9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2.m4a"/><Relationship Id="rId7" Type="http://schemas.openxmlformats.org/officeDocument/2006/relationships/image" Target="../media/image7.png"/><Relationship Id="rId12" Type="http://schemas.openxmlformats.org/officeDocument/2006/relationships/image" Target="../media/image26.jpe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25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6.png"/><Relationship Id="rId4" Type="http://schemas.openxmlformats.org/officeDocument/2006/relationships/audio" Target="../media/media2.m4a"/><Relationship Id="rId9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0.png"/><Relationship Id="rId11" Type="http://schemas.openxmlformats.org/officeDocument/2006/relationships/image" Target="../media/image7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audio" Target="../media/audio3.wav"/><Relationship Id="rId7" Type="http://schemas.openxmlformats.org/officeDocument/2006/relationships/image" Target="../media/image37.png"/><Relationship Id="rId12" Type="http://schemas.openxmlformats.org/officeDocument/2006/relationships/audio" Target="../media/audio3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39.png"/><Relationship Id="rId5" Type="http://schemas.microsoft.com/office/2007/relationships/hdphoto" Target="../media/hdphoto3.wdp"/><Relationship Id="rId10" Type="http://schemas.microsoft.com/office/2007/relationships/hdphoto" Target="../media/hdphoto5.wdp"/><Relationship Id="rId4" Type="http://schemas.openxmlformats.org/officeDocument/2006/relationships/image" Target="../media/image35.png"/><Relationship Id="rId9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2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6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6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6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hyperlink" Target="https://youtu.be/AWyDmXszarc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AWyDmXszarc?feature=oembed" TargetMode="External"/><Relationship Id="rId6" Type="http://schemas.openxmlformats.org/officeDocument/2006/relationships/image" Target="../media/image50.jpe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microsoft.com/office/2007/relationships/hdphoto" Target="../media/hdphoto6.wdp"/><Relationship Id="rId4" Type="http://schemas.openxmlformats.org/officeDocument/2006/relationships/image" Target="../media/image52.png"/><Relationship Id="rId9" Type="http://schemas.openxmlformats.org/officeDocument/2006/relationships/audio" Target="../media/audio3.wav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.m4a"/><Relationship Id="rId13" Type="http://schemas.microsoft.com/office/2007/relationships/hdphoto" Target="../media/hdphoto7.wdp"/><Relationship Id="rId3" Type="http://schemas.microsoft.com/office/2007/relationships/media" Target="../media/media8.m4a"/><Relationship Id="rId7" Type="http://schemas.microsoft.com/office/2007/relationships/media" Target="../media/media10.m4a"/><Relationship Id="rId12" Type="http://schemas.openxmlformats.org/officeDocument/2006/relationships/image" Target="../media/image56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audio" Target="../media/media9.m4a"/><Relationship Id="rId11" Type="http://schemas.openxmlformats.org/officeDocument/2006/relationships/image" Target="../media/image55.png"/><Relationship Id="rId5" Type="http://schemas.microsoft.com/office/2007/relationships/media" Target="../media/media9.m4a"/><Relationship Id="rId10" Type="http://schemas.openxmlformats.org/officeDocument/2006/relationships/notesSlide" Target="../notesSlides/notesSlide17.xml"/><Relationship Id="rId4" Type="http://schemas.openxmlformats.org/officeDocument/2006/relationships/audio" Target="../media/media8.m4a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audio" Target="../media/audio4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audio" Target="../media/audio4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5.png"/><Relationship Id="rId4" Type="http://schemas.openxmlformats.org/officeDocument/2006/relationships/image" Target="../media/image59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microsoft.com/office/2007/relationships/hdphoto" Target="../media/hdphoto6.wdp"/><Relationship Id="rId4" Type="http://schemas.openxmlformats.org/officeDocument/2006/relationships/image" Target="../media/image61.png"/><Relationship Id="rId9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7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72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audio" Target="../media/audio6.wav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7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76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audio" Target="../media/audio6.wav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8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audio" Target="../media/audio7.wav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audio" Target="../media/audio7.wav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audio" Target="../media/audio8.wav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audio" Target="../media/audio8.wav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9.png"/><Relationship Id="rId12" Type="http://schemas.openxmlformats.org/officeDocument/2006/relationships/audio" Target="../media/audio9.wav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88.png"/><Relationship Id="rId11" Type="http://schemas.openxmlformats.org/officeDocument/2006/relationships/image" Target="../media/image7.png"/><Relationship Id="rId5" Type="http://schemas.openxmlformats.org/officeDocument/2006/relationships/audio" Target="../media/audio9.wav"/><Relationship Id="rId10" Type="http://schemas.openxmlformats.org/officeDocument/2006/relationships/image" Target="../media/image20.png"/><Relationship Id="rId4" Type="http://schemas.openxmlformats.org/officeDocument/2006/relationships/notesSlide" Target="../notesSlides/notesSlide34.xml"/><Relationship Id="rId9" Type="http://schemas.openxmlformats.org/officeDocument/2006/relationships/image" Target="../media/image6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9.png"/><Relationship Id="rId12" Type="http://schemas.openxmlformats.org/officeDocument/2006/relationships/audio" Target="../media/audio9.wav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88.png"/><Relationship Id="rId11" Type="http://schemas.openxmlformats.org/officeDocument/2006/relationships/image" Target="../media/image7.png"/><Relationship Id="rId5" Type="http://schemas.openxmlformats.org/officeDocument/2006/relationships/audio" Target="../media/audio9.wav"/><Relationship Id="rId10" Type="http://schemas.openxmlformats.org/officeDocument/2006/relationships/image" Target="../media/image45.png"/><Relationship Id="rId4" Type="http://schemas.openxmlformats.org/officeDocument/2006/relationships/notesSlide" Target="../notesSlides/notesSlide35.xml"/><Relationship Id="rId9" Type="http://schemas.openxmlformats.org/officeDocument/2006/relationships/image" Target="../media/image66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audio" Target="../media/audio9.wav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11" Type="http://schemas.openxmlformats.org/officeDocument/2006/relationships/audio" Target="../media/audio9.wav"/><Relationship Id="rId5" Type="http://schemas.openxmlformats.org/officeDocument/2006/relationships/image" Target="../media/image89.png"/><Relationship Id="rId10" Type="http://schemas.openxmlformats.org/officeDocument/2006/relationships/image" Target="../media/image83.jpeg"/><Relationship Id="rId4" Type="http://schemas.openxmlformats.org/officeDocument/2006/relationships/image" Target="../media/image88.png"/><Relationship Id="rId9" Type="http://schemas.openxmlformats.org/officeDocument/2006/relationships/image" Target="../media/image85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3.png"/><Relationship Id="rId12" Type="http://schemas.openxmlformats.org/officeDocument/2006/relationships/image" Target="../media/image97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92.png"/><Relationship Id="rId11" Type="http://schemas.openxmlformats.org/officeDocument/2006/relationships/image" Target="../media/image96.png"/><Relationship Id="rId5" Type="http://schemas.openxmlformats.org/officeDocument/2006/relationships/image" Target="../media/image91.png"/><Relationship Id="rId10" Type="http://schemas.openxmlformats.org/officeDocument/2006/relationships/image" Target="../media/image7.png"/><Relationship Id="rId4" Type="http://schemas.openxmlformats.org/officeDocument/2006/relationships/image" Target="../media/image90.png"/><Relationship Id="rId9" Type="http://schemas.openxmlformats.org/officeDocument/2006/relationships/image" Target="../media/image9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2.m4a"/><Relationship Id="rId7" Type="http://schemas.microsoft.com/office/2007/relationships/hdphoto" Target="../media/hdphoto1.wdp"/><Relationship Id="rId12" Type="http://schemas.openxmlformats.org/officeDocument/2006/relationships/image" Target="../media/image10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4" Type="http://schemas.openxmlformats.org/officeDocument/2006/relationships/audio" Target="../media/media2.m4a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2.m4a"/><Relationship Id="rId7" Type="http://schemas.microsoft.com/office/2007/relationships/hdphoto" Target="../media/hdphoto1.wdp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1.png"/><Relationship Id="rId4" Type="http://schemas.openxmlformats.org/officeDocument/2006/relationships/audio" Target="../media/media2.m4a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2.m4a"/><Relationship Id="rId7" Type="http://schemas.microsoft.com/office/2007/relationships/hdphoto" Target="../media/hdphoto1.wdp"/><Relationship Id="rId12" Type="http://schemas.openxmlformats.org/officeDocument/2006/relationships/image" Target="../media/image14.jpe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11" Type="http://schemas.openxmlformats.org/officeDocument/2006/relationships/image" Target="../media/image13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2.jpeg"/><Relationship Id="rId4" Type="http://schemas.openxmlformats.org/officeDocument/2006/relationships/audio" Target="../media/media2.m4a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microsoft.com/office/2007/relationships/hdphoto" Target="../media/hdphoto2.wdp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microsoft.com/office/2007/relationships/hdphoto" Target="../media/hdphoto2.wdp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A2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>
            <a:extLst>
              <a:ext uri="{FF2B5EF4-FFF2-40B4-BE49-F238E27FC236}">
                <a16:creationId xmlns="" xmlns:a16="http://schemas.microsoft.com/office/drawing/2014/main" id="{8B6830ED-00CA-48E4-8548-7231E03C16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24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  <p:sndAc>
          <p:stSnd>
            <p:snd r:embed="rId2" name="47. 와우~~.wav"/>
          </p:stSnd>
        </p:sndAc>
      </p:transition>
    </mc:Choice>
    <mc:Fallback xmlns="">
      <p:transition spd="slow">
        <p:fade/>
        <p:sndAc>
          <p:stSnd>
            <p:snd r:embed="rId10" name="47. 와우~~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="" xmlns:a16="http://schemas.microsoft.com/office/drawing/2014/main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 눈은 왜 두 개일까요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="" xmlns:a16="http://schemas.microsoft.com/office/drawing/2014/main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E97EE879-CD78-448A-A780-4E702E3CB0AB}"/>
              </a:ext>
            </a:extLst>
          </p:cNvPr>
          <p:cNvGrpSpPr/>
          <p:nvPr/>
        </p:nvGrpSpPr>
        <p:grpSpPr>
          <a:xfrm>
            <a:off x="742729" y="158020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9A0391AB-659D-48D7-A07A-1023F2D9A533}"/>
                </a:ext>
              </a:extLst>
            </p:cNvPr>
            <p:cNvSpPr txBox="1"/>
            <p:nvPr/>
          </p:nvSpPr>
          <p:spPr>
            <a:xfrm>
              <a:off x="1492391" y="1459509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실험을 통해 우리 눈이 두 개인 이유를 알아봅시다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grpSp>
        <p:nvGrpSpPr>
          <p:cNvPr id="18" name="그룹 17">
            <a:extLst>
              <a:ext uri="{FF2B5EF4-FFF2-40B4-BE49-F238E27FC236}">
                <a16:creationId xmlns="" xmlns:a16="http://schemas.microsoft.com/office/drawing/2014/main" id="{30FB0602-128D-4AAC-A171-257A6CDD15FE}"/>
              </a:ext>
            </a:extLst>
          </p:cNvPr>
          <p:cNvGrpSpPr/>
          <p:nvPr/>
        </p:nvGrpSpPr>
        <p:grpSpPr>
          <a:xfrm>
            <a:off x="702614" y="2886676"/>
            <a:ext cx="4527650" cy="2257467"/>
            <a:chOff x="702614" y="2886676"/>
            <a:chExt cx="4527650" cy="2257467"/>
          </a:xfrm>
        </p:grpSpPr>
        <p:grpSp>
          <p:nvGrpSpPr>
            <p:cNvPr id="16" name="그룹 15">
              <a:extLst>
                <a:ext uri="{FF2B5EF4-FFF2-40B4-BE49-F238E27FC236}">
                  <a16:creationId xmlns="" xmlns:a16="http://schemas.microsoft.com/office/drawing/2014/main" id="{C3343D97-D8EA-4E5E-91C2-12101BAED252}"/>
                </a:ext>
              </a:extLst>
            </p:cNvPr>
            <p:cNvGrpSpPr/>
            <p:nvPr/>
          </p:nvGrpSpPr>
          <p:grpSpPr>
            <a:xfrm>
              <a:off x="702614" y="2886676"/>
              <a:ext cx="4527650" cy="2257467"/>
              <a:chOff x="971550" y="2924944"/>
              <a:chExt cx="3607352" cy="1186707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12" name="타원 11">
                <a:extLst>
                  <a:ext uri="{FF2B5EF4-FFF2-40B4-BE49-F238E27FC236}">
                    <a16:creationId xmlns="" xmlns:a16="http://schemas.microsoft.com/office/drawing/2014/main" id="{D6A8A0D6-134F-4C9E-B485-439315E834A0}"/>
                  </a:ext>
                </a:extLst>
              </p:cNvPr>
              <p:cNvSpPr/>
              <p:nvPr/>
            </p:nvSpPr>
            <p:spPr>
              <a:xfrm>
                <a:off x="971550" y="2924944"/>
                <a:ext cx="3036218" cy="113647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타원 13">
                <a:extLst>
                  <a:ext uri="{FF2B5EF4-FFF2-40B4-BE49-F238E27FC236}">
                    <a16:creationId xmlns="" xmlns:a16="http://schemas.microsoft.com/office/drawing/2014/main" id="{34F966D7-1E7D-4DBB-A5CF-EAC7A0FA6A25}"/>
                  </a:ext>
                </a:extLst>
              </p:cNvPr>
              <p:cNvSpPr/>
              <p:nvPr/>
            </p:nvSpPr>
            <p:spPr>
              <a:xfrm>
                <a:off x="1944363" y="3152173"/>
                <a:ext cx="2476715" cy="9270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5" name="이등변 삼각형 14">
                <a:extLst>
                  <a:ext uri="{FF2B5EF4-FFF2-40B4-BE49-F238E27FC236}">
                    <a16:creationId xmlns="" xmlns:a16="http://schemas.microsoft.com/office/drawing/2014/main" id="{5B6843FD-FD49-4691-9817-0F21F1E69D62}"/>
                  </a:ext>
                </a:extLst>
              </p:cNvPr>
              <p:cNvSpPr/>
              <p:nvPr/>
            </p:nvSpPr>
            <p:spPr>
              <a:xfrm rot="7808654">
                <a:off x="4087859" y="3620608"/>
                <a:ext cx="230675" cy="75141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D9841A9C-8D8F-44CF-8057-231157DFBB06}"/>
                </a:ext>
              </a:extLst>
            </p:cNvPr>
            <p:cNvSpPr txBox="1"/>
            <p:nvPr/>
          </p:nvSpPr>
          <p:spPr>
            <a:xfrm>
              <a:off x="1450820" y="3119357"/>
              <a:ext cx="327702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눈이 </a:t>
              </a:r>
              <a:r>
                <a:rPr lang="ko-KR" altLang="en-US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두 개인 </a:t>
              </a:r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이유는 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멀고 가까운 걸 알아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채기 위해서야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="" xmlns:a16="http://schemas.microsoft.com/office/drawing/2014/main" id="{0CC1AAC5-9C8F-44CB-B6C9-970527C9382B}"/>
              </a:ext>
            </a:extLst>
          </p:cNvPr>
          <p:cNvGrpSpPr/>
          <p:nvPr/>
        </p:nvGrpSpPr>
        <p:grpSpPr>
          <a:xfrm flipH="1">
            <a:off x="6574073" y="2564279"/>
            <a:ext cx="5422257" cy="3404673"/>
            <a:chOff x="33797" y="2386840"/>
            <a:chExt cx="5196467" cy="3262899"/>
          </a:xfrm>
          <a:solidFill>
            <a:schemeClr val="accent4">
              <a:lumMod val="60000"/>
              <a:lumOff val="40000"/>
            </a:schemeClr>
          </a:solidFill>
        </p:grpSpPr>
        <p:grpSp>
          <p:nvGrpSpPr>
            <p:cNvPr id="20" name="그룹 19">
              <a:extLst>
                <a:ext uri="{FF2B5EF4-FFF2-40B4-BE49-F238E27FC236}">
                  <a16:creationId xmlns="" xmlns:a16="http://schemas.microsoft.com/office/drawing/2014/main" id="{DFF5D966-9262-483B-83AD-0077F74D96DB}"/>
                </a:ext>
              </a:extLst>
            </p:cNvPr>
            <p:cNvGrpSpPr/>
            <p:nvPr/>
          </p:nvGrpSpPr>
          <p:grpSpPr>
            <a:xfrm>
              <a:off x="371773" y="2386840"/>
              <a:ext cx="4858491" cy="3262899"/>
              <a:chOff x="707957" y="2662190"/>
              <a:chExt cx="3870945" cy="1715243"/>
            </a:xfrm>
            <a:grpFill/>
          </p:grpSpPr>
          <p:sp>
            <p:nvSpPr>
              <p:cNvPr id="22" name="타원 21">
                <a:extLst>
                  <a:ext uri="{FF2B5EF4-FFF2-40B4-BE49-F238E27FC236}">
                    <a16:creationId xmlns="" xmlns:a16="http://schemas.microsoft.com/office/drawing/2014/main" id="{E92E0EA0-DA93-4312-9D67-BD1B295B0348}"/>
                  </a:ext>
                </a:extLst>
              </p:cNvPr>
              <p:cNvSpPr/>
              <p:nvPr/>
            </p:nvSpPr>
            <p:spPr>
              <a:xfrm>
                <a:off x="707957" y="2662190"/>
                <a:ext cx="3036218" cy="171524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" name="타원 22">
                <a:extLst>
                  <a:ext uri="{FF2B5EF4-FFF2-40B4-BE49-F238E27FC236}">
                    <a16:creationId xmlns="" xmlns:a16="http://schemas.microsoft.com/office/drawing/2014/main" id="{89C72C9E-06A7-4F73-85BA-7B34A944C820}"/>
                  </a:ext>
                </a:extLst>
              </p:cNvPr>
              <p:cNvSpPr/>
              <p:nvPr/>
            </p:nvSpPr>
            <p:spPr>
              <a:xfrm>
                <a:off x="1905091" y="2840330"/>
                <a:ext cx="2476715" cy="14119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4" name="이등변 삼각형 23">
                <a:extLst>
                  <a:ext uri="{FF2B5EF4-FFF2-40B4-BE49-F238E27FC236}">
                    <a16:creationId xmlns="" xmlns:a16="http://schemas.microsoft.com/office/drawing/2014/main" id="{3099F19E-D8BF-4A5A-AF7B-20EA39A77838}"/>
                  </a:ext>
                </a:extLst>
              </p:cNvPr>
              <p:cNvSpPr/>
              <p:nvPr/>
            </p:nvSpPr>
            <p:spPr>
              <a:xfrm rot="7808654">
                <a:off x="4087859" y="3620608"/>
                <a:ext cx="230675" cy="75141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FB236905-FFB0-425D-B838-537C43C4068C}"/>
                </a:ext>
              </a:extLst>
            </p:cNvPr>
            <p:cNvSpPr txBox="1"/>
            <p:nvPr/>
          </p:nvSpPr>
          <p:spPr>
            <a:xfrm>
              <a:off x="33797" y="2912189"/>
              <a:ext cx="4392264" cy="2212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양쪽 눈을 모두 사용하면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물건이 정확히 어디에 있는지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</a:t>
              </a:r>
            </a:p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얼마나 멀고 가까운지 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쉽게 알 수 있어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pic>
        <p:nvPicPr>
          <p:cNvPr id="8" name="그림 7" descr="테이블, 케이크, 앉아있는, 바퀴이(가) 표시된 사진&#10;&#10;자동 생성된 설명">
            <a:extLst>
              <a:ext uri="{FF2B5EF4-FFF2-40B4-BE49-F238E27FC236}">
                <a16:creationId xmlns="" xmlns:a16="http://schemas.microsoft.com/office/drawing/2014/main" id="{7674C025-0C6D-4655-AADF-9F1F1E3487B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7848" y="2508515"/>
            <a:ext cx="2476715" cy="4000847"/>
          </a:xfrm>
          <a:prstGeom prst="rect">
            <a:avLst/>
          </a:prstGeom>
        </p:spPr>
      </p:pic>
      <p:pic>
        <p:nvPicPr>
          <p:cNvPr id="25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3A2C38D2-FE16-44A8-AADD-72063548A51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716000" y="7712075"/>
            <a:ext cx="487363" cy="487363"/>
          </a:xfrm>
          <a:prstGeom prst="rect">
            <a:avLst/>
          </a:prstGeom>
        </p:spPr>
      </p:pic>
      <p:pic>
        <p:nvPicPr>
          <p:cNvPr id="26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7C959E7D-0693-4C2B-896B-21CE821B8AE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868400" y="78644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60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8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="" xmlns:a16="http://schemas.microsoft.com/office/drawing/2014/main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 눈은 왜 두 개일까요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="" xmlns:a16="http://schemas.microsoft.com/office/drawing/2014/main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E97EE879-CD78-448A-A780-4E702E3CB0AB}"/>
              </a:ext>
            </a:extLst>
          </p:cNvPr>
          <p:cNvGrpSpPr/>
          <p:nvPr/>
        </p:nvGrpSpPr>
        <p:grpSpPr>
          <a:xfrm>
            <a:off x="742729" y="158020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9A0391AB-659D-48D7-A07A-1023F2D9A533}"/>
                </a:ext>
              </a:extLst>
            </p:cNvPr>
            <p:cNvSpPr txBox="1"/>
            <p:nvPr/>
          </p:nvSpPr>
          <p:spPr>
            <a:xfrm>
              <a:off x="1492391" y="1459509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3D </a:t>
              </a: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입체 영화도 이런 원리로 만들어졌어요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28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031C0385-4EB3-4537-8D23-C8AA8CCB4E5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849813" y="7499350"/>
            <a:ext cx="487362" cy="487363"/>
          </a:xfrm>
          <a:prstGeom prst="rect">
            <a:avLst/>
          </a:prstGeom>
        </p:spPr>
      </p:pic>
      <p:grpSp>
        <p:nvGrpSpPr>
          <p:cNvPr id="32" name="그룹 31">
            <a:extLst>
              <a:ext uri="{FF2B5EF4-FFF2-40B4-BE49-F238E27FC236}">
                <a16:creationId xmlns="" xmlns:a16="http://schemas.microsoft.com/office/drawing/2014/main" id="{D5EE80F5-BD6E-4EDA-B503-8328B67F7BBD}"/>
              </a:ext>
            </a:extLst>
          </p:cNvPr>
          <p:cNvGrpSpPr/>
          <p:nvPr/>
        </p:nvGrpSpPr>
        <p:grpSpPr>
          <a:xfrm>
            <a:off x="2174401" y="2371230"/>
            <a:ext cx="9146391" cy="4088671"/>
            <a:chOff x="2174401" y="2371230"/>
            <a:chExt cx="9146391" cy="4088671"/>
          </a:xfrm>
        </p:grpSpPr>
        <p:pic>
          <p:nvPicPr>
            <p:cNvPr id="12" name="그림 11">
              <a:extLst>
                <a:ext uri="{FF2B5EF4-FFF2-40B4-BE49-F238E27FC236}">
                  <a16:creationId xmlns="" xmlns:a16="http://schemas.microsoft.com/office/drawing/2014/main" id="{8E4B0CEB-BCCA-4763-B6DF-B492E48708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174401" y="2371230"/>
              <a:ext cx="7903829" cy="4088671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E0D8DF8B-87AE-4570-8F50-7AD3B5E39007}"/>
                </a:ext>
              </a:extLst>
            </p:cNvPr>
            <p:cNvSpPr txBox="1"/>
            <p:nvPr/>
          </p:nvSpPr>
          <p:spPr>
            <a:xfrm>
              <a:off x="2284597" y="2396724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이렇게 장면 하나를</a:t>
              </a:r>
            </a:p>
          </p:txBody>
        </p:sp>
      </p:grpSp>
      <p:grpSp>
        <p:nvGrpSpPr>
          <p:cNvPr id="37" name="그룹 36">
            <a:extLst>
              <a:ext uri="{FF2B5EF4-FFF2-40B4-BE49-F238E27FC236}">
                <a16:creationId xmlns="" xmlns:a16="http://schemas.microsoft.com/office/drawing/2014/main" id="{F165A230-CCEF-47BD-A7EB-5570F69E22DE}"/>
              </a:ext>
            </a:extLst>
          </p:cNvPr>
          <p:cNvGrpSpPr/>
          <p:nvPr/>
        </p:nvGrpSpPr>
        <p:grpSpPr>
          <a:xfrm>
            <a:off x="2148083" y="2351038"/>
            <a:ext cx="9624331" cy="4117335"/>
            <a:chOff x="2148083" y="2351038"/>
            <a:chExt cx="9624331" cy="4117335"/>
          </a:xfrm>
        </p:grpSpPr>
        <p:pic>
          <p:nvPicPr>
            <p:cNvPr id="34" name="그림 33" descr="실내, 의자, 작은, 장난감이(가) 표시된 사진&#10;&#10;자동 생성된 설명">
              <a:extLst>
                <a:ext uri="{FF2B5EF4-FFF2-40B4-BE49-F238E27FC236}">
                  <a16:creationId xmlns="" xmlns:a16="http://schemas.microsoft.com/office/drawing/2014/main" id="{CACA0589-3379-472F-8F0D-864108DC69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48083" y="2351038"/>
              <a:ext cx="7930147" cy="4117335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="" xmlns:a16="http://schemas.microsoft.com/office/drawing/2014/main" id="{F3E6C9DC-BED5-48BF-9DE6-F1498B96B042}"/>
                </a:ext>
              </a:extLst>
            </p:cNvPr>
            <p:cNvSpPr txBox="1"/>
            <p:nvPr/>
          </p:nvSpPr>
          <p:spPr>
            <a:xfrm>
              <a:off x="2725390" y="4763483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카메라 두 대로 동시에 촬영하고</a:t>
              </a:r>
              <a:r>
                <a:rPr lang="en-US" altLang="ko-KR" sz="44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endPara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45B936CD-74A0-4D27-8564-83FE7D0728C7}"/>
                </a:ext>
              </a:extLst>
            </p:cNvPr>
            <p:cNvSpPr txBox="1"/>
            <p:nvPr/>
          </p:nvSpPr>
          <p:spPr>
            <a:xfrm>
              <a:off x="2736219" y="5364131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두 영상을 하나로 모은 </a:t>
              </a:r>
              <a:r>
                <a:rPr lang="ko-KR" altLang="en-US" sz="4400" dirty="0" err="1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거랍니다</a:t>
              </a:r>
              <a:r>
                <a:rPr lang="en-US" altLang="ko-KR" sz="44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872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9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="" xmlns:a16="http://schemas.microsoft.com/office/drawing/2014/main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이상하게 보인다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="" xmlns:a16="http://schemas.microsoft.com/office/drawing/2014/main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E97EE879-CD78-448A-A780-4E702E3CB0AB}"/>
              </a:ext>
            </a:extLst>
          </p:cNvPr>
          <p:cNvGrpSpPr/>
          <p:nvPr/>
        </p:nvGrpSpPr>
        <p:grpSpPr>
          <a:xfrm>
            <a:off x="742729" y="148876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9A0391AB-659D-48D7-A07A-1023F2D9A533}"/>
                </a:ext>
              </a:extLst>
            </p:cNvPr>
            <p:cNvSpPr txBox="1"/>
            <p:nvPr/>
          </p:nvSpPr>
          <p:spPr>
            <a:xfrm>
              <a:off x="1492391" y="1482659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 그림에 무엇이 보이나요</a:t>
              </a:r>
              <a:r>
                <a:rPr kumimoji="0" lang="en-US" altLang="ko-KR" sz="3600" b="0" i="0" u="none" strike="noStrike" kern="1200" cap="none" spc="-1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</a:t>
              </a: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가지를 찾아 보세요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15366" name="Picture 6">
            <a:extLst>
              <a:ext uri="{FF2B5EF4-FFF2-40B4-BE49-F238E27FC236}">
                <a16:creationId xmlns="" xmlns:a16="http://schemas.microsoft.com/office/drawing/2014/main" id="{4C211B68-E9F7-414F-91D2-6638F49DB9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98155" y="2385412"/>
            <a:ext cx="8396496" cy="3999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0E417435-4108-4088-A6CA-8D31B099539E}"/>
              </a:ext>
            </a:extLst>
          </p:cNvPr>
          <p:cNvSpPr txBox="1"/>
          <p:nvPr/>
        </p:nvSpPr>
        <p:spPr>
          <a:xfrm>
            <a:off x="2276365" y="4529374"/>
            <a:ext cx="1542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악어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E34A52A8-D402-4091-82A1-DEE343065730}"/>
              </a:ext>
            </a:extLst>
          </p:cNvPr>
          <p:cNvSpPr txBox="1"/>
          <p:nvPr/>
        </p:nvSpPr>
        <p:spPr>
          <a:xfrm>
            <a:off x="6096000" y="3969723"/>
            <a:ext cx="1542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새</a:t>
            </a:r>
          </a:p>
        </p:txBody>
      </p:sp>
      <p:pic>
        <p:nvPicPr>
          <p:cNvPr id="16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B8EAA9CC-E8F2-4634-92EC-9925E328457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849813" y="7499350"/>
            <a:ext cx="487362" cy="487363"/>
          </a:xfrm>
          <a:prstGeom prst="rect">
            <a:avLst/>
          </a:prstGeom>
        </p:spPr>
      </p:pic>
      <p:pic>
        <p:nvPicPr>
          <p:cNvPr id="17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6A7D529B-4593-49A0-8F54-2656F31F8EF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02213" y="7651750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22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8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="" xmlns:a16="http://schemas.microsoft.com/office/drawing/2014/main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이상하게 보인다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="" xmlns:a16="http://schemas.microsoft.com/office/drawing/2014/main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E97EE879-CD78-448A-A780-4E702E3CB0AB}"/>
              </a:ext>
            </a:extLst>
          </p:cNvPr>
          <p:cNvGrpSpPr/>
          <p:nvPr/>
        </p:nvGrpSpPr>
        <p:grpSpPr>
          <a:xfrm>
            <a:off x="742729" y="1488760"/>
            <a:ext cx="11039175" cy="1136479"/>
            <a:chOff x="784300" y="1337522"/>
            <a:chExt cx="11039175" cy="1136479"/>
          </a:xfrm>
        </p:grpSpPr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9A0391AB-659D-48D7-A07A-1023F2D9A533}"/>
                </a:ext>
              </a:extLst>
            </p:cNvPr>
            <p:cNvSpPr txBox="1"/>
            <p:nvPr/>
          </p:nvSpPr>
          <p:spPr>
            <a:xfrm>
              <a:off x="1492390" y="1482659"/>
              <a:ext cx="103310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4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계속 그림을 보고 있으면 빙글빙글 돌아가는 듯한 착각이 들어요</a:t>
              </a:r>
              <a:r>
                <a:rPr lang="en-US" altLang="ko-KR" sz="3600" spc="-14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40" normalizeH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16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B8EAA9CC-E8F2-4634-92EC-9925E328457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849813" y="7499350"/>
            <a:ext cx="487362" cy="487363"/>
          </a:xfrm>
          <a:prstGeom prst="rect">
            <a:avLst/>
          </a:prstGeom>
        </p:spPr>
      </p:pic>
      <p:pic>
        <p:nvPicPr>
          <p:cNvPr id="17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6A7D529B-4593-49A0-8F54-2656F31F8EF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02213" y="7651750"/>
            <a:ext cx="487362" cy="487363"/>
          </a:xfrm>
          <a:prstGeom prst="rect">
            <a:avLst/>
          </a:prstGeom>
        </p:spPr>
      </p:pic>
      <p:pic>
        <p:nvPicPr>
          <p:cNvPr id="27650" name="Picture 2">
            <a:extLst>
              <a:ext uri="{FF2B5EF4-FFF2-40B4-BE49-F238E27FC236}">
                <a16:creationId xmlns="" xmlns:a16="http://schemas.microsoft.com/office/drawing/2014/main" id="{7462BE37-36FC-4A5C-ADDE-5A11F0705E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3818" y="2212798"/>
            <a:ext cx="4404363" cy="433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36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="" xmlns:a16="http://schemas.microsoft.com/office/drawing/2014/main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착시현상과 </a:t>
            </a:r>
            <a:r>
              <a:rPr lang="ko-KR" altLang="en-US" sz="4800" dirty="0" err="1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옵아트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="" xmlns:a16="http://schemas.microsoft.com/office/drawing/2014/main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E97EE879-CD78-448A-A780-4E702E3CB0AB}"/>
              </a:ext>
            </a:extLst>
          </p:cNvPr>
          <p:cNvGrpSpPr/>
          <p:nvPr/>
        </p:nvGrpSpPr>
        <p:grpSpPr>
          <a:xfrm>
            <a:off x="742729" y="1488760"/>
            <a:ext cx="11039175" cy="1345466"/>
            <a:chOff x="784300" y="1337522"/>
            <a:chExt cx="11039175" cy="1345466"/>
          </a:xfrm>
        </p:grpSpPr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9A0391AB-659D-48D7-A07A-1023F2D9A533}"/>
                </a:ext>
              </a:extLst>
            </p:cNvPr>
            <p:cNvSpPr txBox="1"/>
            <p:nvPr/>
          </p:nvSpPr>
          <p:spPr>
            <a:xfrm>
              <a:off x="1492390" y="1482659"/>
              <a:ext cx="1033108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오늘은 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이상하게 보인다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는 주제를 가지고 착시현상과 </a:t>
              </a:r>
              <a:r>
                <a:rPr lang="ko-KR" altLang="en-US" sz="3600" spc="-150" dirty="0" err="1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옵아트에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대해 알아볼 거예요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50" normalizeH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16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B8EAA9CC-E8F2-4634-92EC-9925E328457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849813" y="7499350"/>
            <a:ext cx="487362" cy="487363"/>
          </a:xfrm>
          <a:prstGeom prst="rect">
            <a:avLst/>
          </a:prstGeom>
        </p:spPr>
      </p:pic>
      <p:pic>
        <p:nvPicPr>
          <p:cNvPr id="17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6A7D529B-4593-49A0-8F54-2656F31F8EF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02213" y="7651750"/>
            <a:ext cx="487362" cy="487363"/>
          </a:xfrm>
          <a:prstGeom prst="rect">
            <a:avLst/>
          </a:prstGeom>
        </p:spPr>
      </p:pic>
      <p:pic>
        <p:nvPicPr>
          <p:cNvPr id="28674" name="Picture 2" descr="관련 이미지">
            <a:extLst>
              <a:ext uri="{FF2B5EF4-FFF2-40B4-BE49-F238E27FC236}">
                <a16:creationId xmlns="" xmlns:a16="http://schemas.microsoft.com/office/drawing/2014/main" id="{960AE177-05D4-40A3-BA70-A0ACF98076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9670" y="2879681"/>
            <a:ext cx="6168802" cy="344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착시현상에 대한 이미지 검색결과">
            <a:extLst>
              <a:ext uri="{FF2B5EF4-FFF2-40B4-BE49-F238E27FC236}">
                <a16:creationId xmlns="" xmlns:a16="http://schemas.microsoft.com/office/drawing/2014/main" id="{407117C1-DCDE-429C-9E5F-F47C3697D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0189" y="2862640"/>
            <a:ext cx="3462604" cy="346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29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물, 실외, 남자이(가) 표시된 사진&#10;&#10;자동 생성된 설명">
            <a:extLst>
              <a:ext uri="{FF2B5EF4-FFF2-40B4-BE49-F238E27FC236}">
                <a16:creationId xmlns="" xmlns:a16="http://schemas.microsoft.com/office/drawing/2014/main" id="{B5A38A0A-1A8A-4183-BF90-0844D861CB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4" y="1517140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7" name="사각형: 둥근 모서리 16">
            <a:extLst>
              <a:ext uri="{FF2B5EF4-FFF2-40B4-BE49-F238E27FC236}">
                <a16:creationId xmlns="" xmlns:a16="http://schemas.microsoft.com/office/drawing/2014/main" id="{9EC5258E-8107-403F-8006-0E4EEB961389}"/>
              </a:ext>
            </a:extLst>
          </p:cNvPr>
          <p:cNvSpPr/>
          <p:nvPr/>
        </p:nvSpPr>
        <p:spPr>
          <a:xfrm flipH="1">
            <a:off x="2648975" y="3880532"/>
            <a:ext cx="3630237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59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48289" y="492548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문제</a:t>
            </a:r>
          </a:p>
        </p:txBody>
      </p:sp>
      <p:pic>
        <p:nvPicPr>
          <p:cNvPr id="24" name="그림 23" descr="시계이(가) 표시된 사진&#10;&#10;자동 생성된 설명">
            <a:extLst>
              <a:ext uri="{FF2B5EF4-FFF2-40B4-BE49-F238E27FC236}">
                <a16:creationId xmlns="" xmlns:a16="http://schemas.microsoft.com/office/drawing/2014/main" id="{D6C9E0B2-AA74-41D2-BC02-B3C6112D6D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64165" y="-137698"/>
            <a:ext cx="2598317" cy="1999781"/>
          </a:xfrm>
          <a:prstGeom prst="rect">
            <a:avLst/>
          </a:prstGeom>
        </p:spPr>
      </p:pic>
      <p:sp>
        <p:nvSpPr>
          <p:cNvPr id="12" name="사각형: 둥근 모서리 11">
            <a:extLst>
              <a:ext uri="{FF2B5EF4-FFF2-40B4-BE49-F238E27FC236}">
                <a16:creationId xmlns="" xmlns:a16="http://schemas.microsoft.com/office/drawing/2014/main" id="{6CD15C74-12CB-4C52-AAE7-43C4392B2E29}"/>
              </a:ext>
            </a:extLst>
          </p:cNvPr>
          <p:cNvSpPr/>
          <p:nvPr/>
        </p:nvSpPr>
        <p:spPr>
          <a:xfrm flipH="1">
            <a:off x="2945146" y="3225670"/>
            <a:ext cx="1102073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="" xmlns:a16="http://schemas.microsoft.com/office/drawing/2014/main" id="{9A395513-E559-4B77-A85E-0C7E39912C03}"/>
              </a:ext>
            </a:extLst>
          </p:cNvPr>
          <p:cNvSpPr/>
          <p:nvPr/>
        </p:nvSpPr>
        <p:spPr>
          <a:xfrm flipH="1">
            <a:off x="6689308" y="3899700"/>
            <a:ext cx="2853716" cy="619867"/>
          </a:xfrm>
          <a:prstGeom prst="roundRect">
            <a:avLst>
              <a:gd name="adj" fmla="val 25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6EAB7A31-F786-4F82-B5FF-BACACB98E335}"/>
              </a:ext>
            </a:extLst>
          </p:cNvPr>
          <p:cNvSpPr txBox="1"/>
          <p:nvPr/>
        </p:nvSpPr>
        <p:spPr>
          <a:xfrm>
            <a:off x="1436938" y="3149805"/>
            <a:ext cx="92887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>
                <a:solidFill>
                  <a:srgbClr val="F3210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착시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대해 이해하고</a:t>
            </a:r>
            <a:r>
              <a:rPr lang="en-US" altLang="ko-K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나만의</a:t>
            </a:r>
            <a:endParaRPr lang="en-US" altLang="ko-KR" sz="4400" dirty="0">
              <a:solidFill>
                <a:schemeClr val="tx1">
                  <a:lumMod val="85000"/>
                  <a:lumOff val="1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400" dirty="0" err="1">
                <a:solidFill>
                  <a:srgbClr val="F3210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4400" dirty="0">
                <a:solidFill>
                  <a:srgbClr val="F3210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작품</a:t>
            </a:r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</a:t>
            </a:r>
            <a:r>
              <a:rPr lang="ko-KR" altLang="en-US" sz="4400" dirty="0">
                <a:solidFill>
                  <a:srgbClr val="F3210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만들 수 있다</a:t>
            </a:r>
            <a:r>
              <a:rPr lang="en-US" altLang="ko-K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41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2. 띵 WAV.wav"/>
          </p:stSnd>
        </p:sndAc>
      </p:transition>
    </mc:Choice>
    <mc:Fallback xmlns="">
      <p:transition spd="slow">
        <p:sndAc>
          <p:stSnd>
            <p:snd r:embed="rId5" name="2. 띵 WAV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물, 서핑, 실외, 타기이(가) 표시된 사진&#10;&#10;자동 생성된 설명">
            <a:extLst>
              <a:ext uri="{FF2B5EF4-FFF2-40B4-BE49-F238E27FC236}">
                <a16:creationId xmlns="" xmlns:a16="http://schemas.microsoft.com/office/drawing/2014/main" id="{88B63D4D-36D8-4E4F-A834-4938B0CF01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3000"/>
            </a:srgbClr>
          </a:solidFill>
          <a:ln>
            <a:solidFill>
              <a:schemeClr val="accent4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48289" y="495235"/>
            <a:ext cx="903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공부 할 순서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103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FFFF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6" name="그림 5" descr="방, 음식이(가) 표시된 사진&#10;&#10;자동 생성된 설명">
            <a:extLst>
              <a:ext uri="{FF2B5EF4-FFF2-40B4-BE49-F238E27FC236}">
                <a16:creationId xmlns="" xmlns:a16="http://schemas.microsoft.com/office/drawing/2014/main" id="{ED6F86CA-A9D9-4081-A105-906AE34513C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6958">
            <a:off x="8775687" y="44604"/>
            <a:ext cx="4087871" cy="2321724"/>
          </a:xfrm>
          <a:prstGeom prst="rect">
            <a:avLst/>
          </a:prstGeom>
        </p:spPr>
      </p:pic>
      <p:pic>
        <p:nvPicPr>
          <p:cNvPr id="9" name="그림 8" descr="어두운, 램프이(가) 표시된 사진&#10;&#10;자동 생성된 설명">
            <a:extLst>
              <a:ext uri="{FF2B5EF4-FFF2-40B4-BE49-F238E27FC236}">
                <a16:creationId xmlns="" xmlns:a16="http://schemas.microsoft.com/office/drawing/2014/main" id="{D9BA9900-2BDA-468D-B1C3-B72EBD6B5C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51475">
            <a:off x="304707" y="100455"/>
            <a:ext cx="1974163" cy="197803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="" xmlns:a16="http://schemas.microsoft.com/office/drawing/2014/main" id="{0694CC0E-7742-474E-A023-372D625FE54C}"/>
              </a:ext>
            </a:extLst>
          </p:cNvPr>
          <p:cNvGrpSpPr/>
          <p:nvPr/>
        </p:nvGrpSpPr>
        <p:grpSpPr>
          <a:xfrm>
            <a:off x="1992565" y="2260139"/>
            <a:ext cx="10147516" cy="1388840"/>
            <a:chOff x="1457357" y="2260139"/>
            <a:chExt cx="10147516" cy="1388840"/>
          </a:xfrm>
        </p:grpSpPr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6EAB7A31-F786-4F82-B5FF-BACACB98E335}"/>
                </a:ext>
              </a:extLst>
            </p:cNvPr>
            <p:cNvSpPr txBox="1"/>
            <p:nvPr/>
          </p:nvSpPr>
          <p:spPr>
            <a:xfrm>
              <a:off x="2568678" y="2476185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1.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이상하게 보인다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: 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착시</a:t>
              </a:r>
            </a:p>
          </p:txBody>
        </p:sp>
        <p:pic>
          <p:nvPicPr>
            <p:cNvPr id="20" name="그림 19" descr="소화전, 꽃, 시계이(가) 표시된 사진&#10;&#10;자동 생성된 설명">
              <a:extLst>
                <a:ext uri="{FF2B5EF4-FFF2-40B4-BE49-F238E27FC236}">
                  <a16:creationId xmlns="" xmlns:a16="http://schemas.microsoft.com/office/drawing/2014/main" id="{13115AF4-9D82-4A44-88A9-7526D41C3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7357" y="2260139"/>
              <a:ext cx="1265846" cy="1388840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="" xmlns:a16="http://schemas.microsoft.com/office/drawing/2014/main" id="{6940A208-F0D6-4E93-BBF6-C05656768FE6}"/>
              </a:ext>
            </a:extLst>
          </p:cNvPr>
          <p:cNvGrpSpPr/>
          <p:nvPr/>
        </p:nvGrpSpPr>
        <p:grpSpPr>
          <a:xfrm>
            <a:off x="1840849" y="3472918"/>
            <a:ext cx="10265981" cy="1370586"/>
            <a:chOff x="1305641" y="3519218"/>
            <a:chExt cx="10265981" cy="1370586"/>
          </a:xfrm>
        </p:grpSpPr>
        <p:pic>
          <p:nvPicPr>
            <p:cNvPr id="19" name="그림 18" descr="소화전, 꽃, 시계이(가) 표시된 사진&#10;&#10;자동 생성된 설명">
              <a:extLst>
                <a:ext uri="{FF2B5EF4-FFF2-40B4-BE49-F238E27FC236}">
                  <a16:creationId xmlns="" xmlns:a16="http://schemas.microsoft.com/office/drawing/2014/main" id="{D8E40BD0-8632-44CC-88D0-B2866625F6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5641" y="3519218"/>
              <a:ext cx="1363954" cy="137058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095661AC-D9F8-4E98-93EC-2FE13C3DB9DD}"/>
                </a:ext>
              </a:extLst>
            </p:cNvPr>
            <p:cNvSpPr txBox="1"/>
            <p:nvPr/>
          </p:nvSpPr>
          <p:spPr>
            <a:xfrm>
              <a:off x="2535427" y="3683348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4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옵티컬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아트 알아보기</a:t>
              </a: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="" xmlns:a16="http://schemas.microsoft.com/office/drawing/2014/main" id="{9B4C5C22-0604-4F64-82D9-54B2820B7714}"/>
              </a:ext>
            </a:extLst>
          </p:cNvPr>
          <p:cNvGrpSpPr/>
          <p:nvPr/>
        </p:nvGrpSpPr>
        <p:grpSpPr>
          <a:xfrm>
            <a:off x="2095990" y="4492052"/>
            <a:ext cx="10044091" cy="1555202"/>
            <a:chOff x="1560782" y="4492052"/>
            <a:chExt cx="10044091" cy="1555202"/>
          </a:xfrm>
        </p:grpSpPr>
        <p:pic>
          <p:nvPicPr>
            <p:cNvPr id="18" name="그림 17" descr="소화전, 꽃, 시계이(가) 표시된 사진&#10;&#10;자동 생성된 설명">
              <a:extLst>
                <a:ext uri="{FF2B5EF4-FFF2-40B4-BE49-F238E27FC236}">
                  <a16:creationId xmlns="" xmlns:a16="http://schemas.microsoft.com/office/drawing/2014/main" id="{3B92E095-123A-45BF-922F-B6CD7FD88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560782" y="4492052"/>
              <a:ext cx="1058996" cy="1555202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="" xmlns:a16="http://schemas.microsoft.com/office/drawing/2014/main" id="{13EE96B8-EF7E-4099-B870-CEE0C1943D6C}"/>
                </a:ext>
              </a:extLst>
            </p:cNvPr>
            <p:cNvSpPr txBox="1"/>
            <p:nvPr/>
          </p:nvSpPr>
          <p:spPr>
            <a:xfrm>
              <a:off x="2568678" y="4790761"/>
              <a:ext cx="9036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활동 </a:t>
              </a:r>
              <a:r>
                <a:rPr lang="en-US" altLang="ko-KR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4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옵티컬</a:t>
              </a:r>
              <a:r>
                <a:rPr lang="ko-KR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아트 작품 만들기</a:t>
              </a:r>
            </a:p>
          </p:txBody>
        </p:sp>
      </p:grpSp>
      <p:pic>
        <p:nvPicPr>
          <p:cNvPr id="17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65F2FD81-3772-4F7B-8444-148AECE5CB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78720" y="7280706"/>
            <a:ext cx="354734" cy="354734"/>
          </a:xfrm>
          <a:prstGeom prst="rect">
            <a:avLst/>
          </a:prstGeom>
        </p:spPr>
      </p:pic>
      <p:pic>
        <p:nvPicPr>
          <p:cNvPr id="24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F9800406-C73E-49F8-8040-83AF4AF495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31120" y="7433106"/>
            <a:ext cx="354734" cy="354734"/>
          </a:xfrm>
          <a:prstGeom prst="rect">
            <a:avLst/>
          </a:prstGeom>
        </p:spPr>
      </p:pic>
      <p:pic>
        <p:nvPicPr>
          <p:cNvPr id="26" name="작은 훅">
            <a:hlinkClick r:id="" action="ppaction://media"/>
            <a:extLst>
              <a:ext uri="{FF2B5EF4-FFF2-40B4-BE49-F238E27FC236}">
                <a16:creationId xmlns="" xmlns:a16="http://schemas.microsoft.com/office/drawing/2014/main" id="{8A3540A1-BBFF-4398-AEEF-20702F13FA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783520" y="7585506"/>
            <a:ext cx="354734" cy="35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9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실외, 물이(가) 표시된 사진&#10;&#10;자동 생성된 설명">
            <a:extLst>
              <a:ext uri="{FF2B5EF4-FFF2-40B4-BE49-F238E27FC236}">
                <a16:creationId xmlns="" xmlns:a16="http://schemas.microsoft.com/office/drawing/2014/main" id="{097A159E-FCA7-4968-ADC8-1D16486482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9907" l="208" r="98490">
                        <a14:foregroundMark x1="5000" y1="75000" x2="2656" y2="95000"/>
                        <a14:foregroundMark x1="6771" y1="97315" x2="24479" y2="98796"/>
                        <a14:foregroundMark x1="57604" y1="95370" x2="47865" y2="96019"/>
                        <a14:foregroundMark x1="47865" y1="96019" x2="44063" y2="98241"/>
                        <a14:foregroundMark x1="44063" y1="98241" x2="44063" y2="98241"/>
                        <a14:foregroundMark x1="98490" y1="93611" x2="78906" y2="99722"/>
                        <a14:foregroundMark x1="84896" y1="96759" x2="60313" y2="98056"/>
                        <a14:foregroundMark x1="36354" y1="97037" x2="22344" y2="95741"/>
                        <a14:foregroundMark x1="5417" y1="80278" x2="5573" y2="87130"/>
                        <a14:foregroundMark x1="6563" y1="22130" x2="65625" y2="38611"/>
                        <a14:foregroundMark x1="87135" y1="31574" x2="82500" y2="61111"/>
                        <a14:foregroundMark x1="82500" y1="61111" x2="69271" y2="79630"/>
                        <a14:foregroundMark x1="69271" y1="79630" x2="57240" y2="88056"/>
                        <a14:foregroundMark x1="22500" y1="58611" x2="38125" y2="78519"/>
                        <a14:foregroundMark x1="38125" y1="78519" x2="40052" y2="80000"/>
                        <a14:foregroundMark x1="17552" y1="34722" x2="28750" y2="44352"/>
                        <a14:foregroundMark x1="28750" y1="44352" x2="72292" y2="49815"/>
                        <a14:foregroundMark x1="72292" y1="49815" x2="77188" y2="47407"/>
                        <a14:foregroundMark x1="88385" y1="54722" x2="17448" y2="38704"/>
                        <a14:foregroundMark x1="17448" y1="38704" x2="15937" y2="40185"/>
                        <a14:foregroundMark x1="12552" y1="34722" x2="31510" y2="42222"/>
                        <a14:foregroundMark x1="5104" y1="93148" x2="260" y2="98889"/>
                        <a14:foregroundMark x1="1719" y1="91111" x2="469" y2="99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5859" r="15859"/>
          <a:stretch/>
        </p:blipFill>
        <p:spPr>
          <a:xfrm>
            <a:off x="48228" y="27128"/>
            <a:ext cx="12095544" cy="6803744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="" xmlns:a16="http://schemas.microsoft.com/office/drawing/2014/main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8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="" xmlns:a16="http://schemas.microsoft.com/office/drawing/2014/main" id="{34562096-095D-4FCB-B624-A6138C931138}"/>
              </a:ext>
            </a:extLst>
          </p:cNvPr>
          <p:cNvGrpSpPr/>
          <p:nvPr/>
        </p:nvGrpSpPr>
        <p:grpSpPr>
          <a:xfrm>
            <a:off x="1846230" y="898417"/>
            <a:ext cx="7501596" cy="3832765"/>
            <a:chOff x="985619" y="898417"/>
            <a:chExt cx="7501596" cy="3832765"/>
          </a:xfrm>
        </p:grpSpPr>
        <p:pic>
          <p:nvPicPr>
            <p:cNvPr id="5" name="그림 4" descr="소화전, 꽃, 시계이(가) 표시된 사진&#10;&#10;자동 생성된 설명">
              <a:extLst>
                <a:ext uri="{FF2B5EF4-FFF2-40B4-BE49-F238E27FC236}">
                  <a16:creationId xmlns="" xmlns:a16="http://schemas.microsoft.com/office/drawing/2014/main" id="{F43CFBC7-E0C6-45A9-8B24-3A15849E32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5619" y="2248738"/>
              <a:ext cx="2262602" cy="2482444"/>
            </a:xfrm>
            <a:prstGeom prst="rect">
              <a:avLst/>
            </a:prstGeom>
          </p:spPr>
        </p:pic>
        <p:sp>
          <p:nvSpPr>
            <p:cNvPr id="6" name="사각형: 둥근 모서리 5">
              <a:extLst>
                <a:ext uri="{FF2B5EF4-FFF2-40B4-BE49-F238E27FC236}">
                  <a16:creationId xmlns="" xmlns:a16="http://schemas.microsoft.com/office/drawing/2014/main" id="{35338E4E-8368-472E-92D9-88F8E81AB8D1}"/>
                </a:ext>
              </a:extLst>
            </p:cNvPr>
            <p:cNvSpPr/>
            <p:nvPr/>
          </p:nvSpPr>
          <p:spPr>
            <a:xfrm>
              <a:off x="2896316" y="2892327"/>
              <a:ext cx="5575948" cy="1053025"/>
            </a:xfrm>
            <a:custGeom>
              <a:avLst/>
              <a:gdLst>
                <a:gd name="connsiteX0" fmla="*/ 0 w 5575948"/>
                <a:gd name="connsiteY0" fmla="*/ 330703 h 1053025"/>
                <a:gd name="connsiteX1" fmla="*/ 330703 w 5575948"/>
                <a:gd name="connsiteY1" fmla="*/ 0 h 1053025"/>
                <a:gd name="connsiteX2" fmla="*/ 778472 w 5575948"/>
                <a:gd name="connsiteY2" fmla="*/ 0 h 1053025"/>
                <a:gd name="connsiteX3" fmla="*/ 1177096 w 5575948"/>
                <a:gd name="connsiteY3" fmla="*/ 0 h 1053025"/>
                <a:gd name="connsiteX4" fmla="*/ 1772302 w 5575948"/>
                <a:gd name="connsiteY4" fmla="*/ 0 h 1053025"/>
                <a:gd name="connsiteX5" fmla="*/ 2220071 w 5575948"/>
                <a:gd name="connsiteY5" fmla="*/ 0 h 1053025"/>
                <a:gd name="connsiteX6" fmla="*/ 2716986 w 5575948"/>
                <a:gd name="connsiteY6" fmla="*/ 0 h 1053025"/>
                <a:gd name="connsiteX7" fmla="*/ 3263046 w 5575948"/>
                <a:gd name="connsiteY7" fmla="*/ 0 h 1053025"/>
                <a:gd name="connsiteX8" fmla="*/ 3809107 w 5575948"/>
                <a:gd name="connsiteY8" fmla="*/ 0 h 1053025"/>
                <a:gd name="connsiteX9" fmla="*/ 4404312 w 5575948"/>
                <a:gd name="connsiteY9" fmla="*/ 0 h 1053025"/>
                <a:gd name="connsiteX10" fmla="*/ 5245245 w 5575948"/>
                <a:gd name="connsiteY10" fmla="*/ 0 h 1053025"/>
                <a:gd name="connsiteX11" fmla="*/ 5575948 w 5575948"/>
                <a:gd name="connsiteY11" fmla="*/ 330703 h 1053025"/>
                <a:gd name="connsiteX12" fmla="*/ 5575948 w 5575948"/>
                <a:gd name="connsiteY12" fmla="*/ 722322 h 1053025"/>
                <a:gd name="connsiteX13" fmla="*/ 5245245 w 5575948"/>
                <a:gd name="connsiteY13" fmla="*/ 1053025 h 1053025"/>
                <a:gd name="connsiteX14" fmla="*/ 4797476 w 5575948"/>
                <a:gd name="connsiteY14" fmla="*/ 1053025 h 1053025"/>
                <a:gd name="connsiteX15" fmla="*/ 4251415 w 5575948"/>
                <a:gd name="connsiteY15" fmla="*/ 1053025 h 1053025"/>
                <a:gd name="connsiteX16" fmla="*/ 3803646 w 5575948"/>
                <a:gd name="connsiteY16" fmla="*/ 1053025 h 1053025"/>
                <a:gd name="connsiteX17" fmla="*/ 3355877 w 5575948"/>
                <a:gd name="connsiteY17" fmla="*/ 1053025 h 1053025"/>
                <a:gd name="connsiteX18" fmla="*/ 2760671 w 5575948"/>
                <a:gd name="connsiteY18" fmla="*/ 1053025 h 1053025"/>
                <a:gd name="connsiteX19" fmla="*/ 2165465 w 5575948"/>
                <a:gd name="connsiteY19" fmla="*/ 1053025 h 1053025"/>
                <a:gd name="connsiteX20" fmla="*/ 1766841 w 5575948"/>
                <a:gd name="connsiteY20" fmla="*/ 1053025 h 1053025"/>
                <a:gd name="connsiteX21" fmla="*/ 1171636 w 5575948"/>
                <a:gd name="connsiteY21" fmla="*/ 1053025 h 1053025"/>
                <a:gd name="connsiteX22" fmla="*/ 330703 w 5575948"/>
                <a:gd name="connsiteY22" fmla="*/ 1053025 h 1053025"/>
                <a:gd name="connsiteX23" fmla="*/ 0 w 5575948"/>
                <a:gd name="connsiteY23" fmla="*/ 722322 h 1053025"/>
                <a:gd name="connsiteX24" fmla="*/ 0 w 5575948"/>
                <a:gd name="connsiteY24" fmla="*/ 330703 h 10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575948" h="1053025" fill="none" extrusionOk="0">
                  <a:moveTo>
                    <a:pt x="0" y="330703"/>
                  </a:moveTo>
                  <a:cubicBezTo>
                    <a:pt x="33261" y="191058"/>
                    <a:pt x="124187" y="-10914"/>
                    <a:pt x="330703" y="0"/>
                  </a:cubicBezTo>
                  <a:cubicBezTo>
                    <a:pt x="533201" y="-29912"/>
                    <a:pt x="675062" y="45671"/>
                    <a:pt x="778472" y="0"/>
                  </a:cubicBezTo>
                  <a:cubicBezTo>
                    <a:pt x="881882" y="-45671"/>
                    <a:pt x="981144" y="3289"/>
                    <a:pt x="1177096" y="0"/>
                  </a:cubicBezTo>
                  <a:cubicBezTo>
                    <a:pt x="1373048" y="-3289"/>
                    <a:pt x="1630971" y="46261"/>
                    <a:pt x="1772302" y="0"/>
                  </a:cubicBezTo>
                  <a:cubicBezTo>
                    <a:pt x="1913633" y="-46261"/>
                    <a:pt x="2114946" y="38614"/>
                    <a:pt x="2220071" y="0"/>
                  </a:cubicBezTo>
                  <a:cubicBezTo>
                    <a:pt x="2325196" y="-38614"/>
                    <a:pt x="2568466" y="13530"/>
                    <a:pt x="2716986" y="0"/>
                  </a:cubicBezTo>
                  <a:cubicBezTo>
                    <a:pt x="2865507" y="-13530"/>
                    <a:pt x="3110463" y="25532"/>
                    <a:pt x="3263046" y="0"/>
                  </a:cubicBezTo>
                  <a:cubicBezTo>
                    <a:pt x="3415629" y="-25532"/>
                    <a:pt x="3651944" y="17372"/>
                    <a:pt x="3809107" y="0"/>
                  </a:cubicBezTo>
                  <a:cubicBezTo>
                    <a:pt x="3966270" y="-17372"/>
                    <a:pt x="4263533" y="52603"/>
                    <a:pt x="4404312" y="0"/>
                  </a:cubicBezTo>
                  <a:cubicBezTo>
                    <a:pt x="4545092" y="-52603"/>
                    <a:pt x="4923429" y="91377"/>
                    <a:pt x="5245245" y="0"/>
                  </a:cubicBezTo>
                  <a:cubicBezTo>
                    <a:pt x="5419866" y="9183"/>
                    <a:pt x="5571849" y="150382"/>
                    <a:pt x="5575948" y="330703"/>
                  </a:cubicBezTo>
                  <a:cubicBezTo>
                    <a:pt x="5606171" y="525221"/>
                    <a:pt x="5569327" y="591100"/>
                    <a:pt x="5575948" y="722322"/>
                  </a:cubicBezTo>
                  <a:cubicBezTo>
                    <a:pt x="5567964" y="897005"/>
                    <a:pt x="5412407" y="1044967"/>
                    <a:pt x="5245245" y="1053025"/>
                  </a:cubicBezTo>
                  <a:cubicBezTo>
                    <a:pt x="5029857" y="1103197"/>
                    <a:pt x="4892226" y="1013549"/>
                    <a:pt x="4797476" y="1053025"/>
                  </a:cubicBezTo>
                  <a:cubicBezTo>
                    <a:pt x="4702726" y="1092501"/>
                    <a:pt x="4368003" y="992454"/>
                    <a:pt x="4251415" y="1053025"/>
                  </a:cubicBezTo>
                  <a:cubicBezTo>
                    <a:pt x="4134827" y="1113596"/>
                    <a:pt x="3966093" y="1012459"/>
                    <a:pt x="3803646" y="1053025"/>
                  </a:cubicBezTo>
                  <a:cubicBezTo>
                    <a:pt x="3641199" y="1093591"/>
                    <a:pt x="3522275" y="1038107"/>
                    <a:pt x="3355877" y="1053025"/>
                  </a:cubicBezTo>
                  <a:cubicBezTo>
                    <a:pt x="3189479" y="1067943"/>
                    <a:pt x="3026300" y="1028631"/>
                    <a:pt x="2760671" y="1053025"/>
                  </a:cubicBezTo>
                  <a:cubicBezTo>
                    <a:pt x="2495042" y="1077419"/>
                    <a:pt x="2345458" y="1048825"/>
                    <a:pt x="2165465" y="1053025"/>
                  </a:cubicBezTo>
                  <a:cubicBezTo>
                    <a:pt x="1985472" y="1057225"/>
                    <a:pt x="1870629" y="1007989"/>
                    <a:pt x="1766841" y="1053025"/>
                  </a:cubicBezTo>
                  <a:cubicBezTo>
                    <a:pt x="1663053" y="1098061"/>
                    <a:pt x="1431517" y="992967"/>
                    <a:pt x="1171636" y="1053025"/>
                  </a:cubicBezTo>
                  <a:cubicBezTo>
                    <a:pt x="911755" y="1113083"/>
                    <a:pt x="633130" y="987471"/>
                    <a:pt x="330703" y="1053025"/>
                  </a:cubicBezTo>
                  <a:cubicBezTo>
                    <a:pt x="124658" y="1078700"/>
                    <a:pt x="3023" y="881885"/>
                    <a:pt x="0" y="722322"/>
                  </a:cubicBezTo>
                  <a:cubicBezTo>
                    <a:pt x="-7743" y="642139"/>
                    <a:pt x="11171" y="472040"/>
                    <a:pt x="0" y="330703"/>
                  </a:cubicBezTo>
                  <a:close/>
                </a:path>
                <a:path w="5575948" h="1053025" stroke="0" extrusionOk="0">
                  <a:moveTo>
                    <a:pt x="0" y="330703"/>
                  </a:moveTo>
                  <a:cubicBezTo>
                    <a:pt x="28839" y="165509"/>
                    <a:pt x="176490" y="-13421"/>
                    <a:pt x="330703" y="0"/>
                  </a:cubicBezTo>
                  <a:cubicBezTo>
                    <a:pt x="473404" y="-30052"/>
                    <a:pt x="754437" y="29633"/>
                    <a:pt x="975054" y="0"/>
                  </a:cubicBezTo>
                  <a:cubicBezTo>
                    <a:pt x="1195671" y="-29633"/>
                    <a:pt x="1235732" y="24378"/>
                    <a:pt x="1422823" y="0"/>
                  </a:cubicBezTo>
                  <a:cubicBezTo>
                    <a:pt x="1609914" y="-24378"/>
                    <a:pt x="1759559" y="45434"/>
                    <a:pt x="1919738" y="0"/>
                  </a:cubicBezTo>
                  <a:cubicBezTo>
                    <a:pt x="2079917" y="-45434"/>
                    <a:pt x="2174199" y="21595"/>
                    <a:pt x="2367508" y="0"/>
                  </a:cubicBezTo>
                  <a:cubicBezTo>
                    <a:pt x="2560817" y="-21595"/>
                    <a:pt x="2858477" y="29101"/>
                    <a:pt x="3011859" y="0"/>
                  </a:cubicBezTo>
                  <a:cubicBezTo>
                    <a:pt x="3165241" y="-29101"/>
                    <a:pt x="3320970" y="25014"/>
                    <a:pt x="3607064" y="0"/>
                  </a:cubicBezTo>
                  <a:cubicBezTo>
                    <a:pt x="3893159" y="-25014"/>
                    <a:pt x="3920872" y="15638"/>
                    <a:pt x="4153125" y="0"/>
                  </a:cubicBezTo>
                  <a:cubicBezTo>
                    <a:pt x="4385378" y="-15638"/>
                    <a:pt x="4563530" y="45631"/>
                    <a:pt x="4699185" y="0"/>
                  </a:cubicBezTo>
                  <a:cubicBezTo>
                    <a:pt x="4834840" y="-45631"/>
                    <a:pt x="5016540" y="12460"/>
                    <a:pt x="5245245" y="0"/>
                  </a:cubicBezTo>
                  <a:cubicBezTo>
                    <a:pt x="5441117" y="-32833"/>
                    <a:pt x="5562169" y="131240"/>
                    <a:pt x="5575948" y="330703"/>
                  </a:cubicBezTo>
                  <a:cubicBezTo>
                    <a:pt x="5611638" y="425117"/>
                    <a:pt x="5556256" y="643618"/>
                    <a:pt x="5575948" y="722322"/>
                  </a:cubicBezTo>
                  <a:cubicBezTo>
                    <a:pt x="5570943" y="903798"/>
                    <a:pt x="5431992" y="1041373"/>
                    <a:pt x="5245245" y="1053025"/>
                  </a:cubicBezTo>
                  <a:cubicBezTo>
                    <a:pt x="5027573" y="1099050"/>
                    <a:pt x="4806893" y="1004886"/>
                    <a:pt x="4600894" y="1053025"/>
                  </a:cubicBezTo>
                  <a:cubicBezTo>
                    <a:pt x="4394895" y="1101164"/>
                    <a:pt x="4319089" y="1002645"/>
                    <a:pt x="4054834" y="1053025"/>
                  </a:cubicBezTo>
                  <a:cubicBezTo>
                    <a:pt x="3790579" y="1103405"/>
                    <a:pt x="3717227" y="1041996"/>
                    <a:pt x="3459628" y="1053025"/>
                  </a:cubicBezTo>
                  <a:cubicBezTo>
                    <a:pt x="3202029" y="1064054"/>
                    <a:pt x="3029814" y="1010657"/>
                    <a:pt x="2864422" y="1053025"/>
                  </a:cubicBezTo>
                  <a:cubicBezTo>
                    <a:pt x="2699030" y="1095393"/>
                    <a:pt x="2477618" y="1031587"/>
                    <a:pt x="2318362" y="1053025"/>
                  </a:cubicBezTo>
                  <a:cubicBezTo>
                    <a:pt x="2159106" y="1074463"/>
                    <a:pt x="2042617" y="1031181"/>
                    <a:pt x="1870593" y="1053025"/>
                  </a:cubicBezTo>
                  <a:cubicBezTo>
                    <a:pt x="1698569" y="1074869"/>
                    <a:pt x="1658617" y="1009698"/>
                    <a:pt x="1471969" y="1053025"/>
                  </a:cubicBezTo>
                  <a:cubicBezTo>
                    <a:pt x="1285321" y="1096352"/>
                    <a:pt x="1194674" y="1037943"/>
                    <a:pt x="1024199" y="1053025"/>
                  </a:cubicBezTo>
                  <a:cubicBezTo>
                    <a:pt x="853724" y="1068107"/>
                    <a:pt x="523028" y="1033030"/>
                    <a:pt x="330703" y="1053025"/>
                  </a:cubicBezTo>
                  <a:cubicBezTo>
                    <a:pt x="187712" y="1053854"/>
                    <a:pt x="42754" y="933415"/>
                    <a:pt x="0" y="722322"/>
                  </a:cubicBezTo>
                  <a:cubicBezTo>
                    <a:pt x="-26253" y="558408"/>
                    <a:pt x="6179" y="477860"/>
                    <a:pt x="0" y="330703"/>
                  </a:cubicBezTo>
                  <a:close/>
                </a:path>
              </a:pathLst>
            </a:custGeom>
            <a:solidFill>
              <a:srgbClr val="FFE699">
                <a:alpha val="63000"/>
              </a:srgbClr>
            </a:solidFill>
            <a:ln>
              <a:solidFill>
                <a:srgbClr val="FD8968"/>
              </a:solidFill>
              <a:extLst>
                <a:ext uri="{C807C97D-BFC1-408E-A445-0C87EB9F89A2}">
                  <ask:lineSketchStyleProps xmlns="" xmlns:ask="http://schemas.microsoft.com/office/drawing/2018/sketchyshapes" sd="1113254249">
                    <a:prstGeom prst="roundRect">
                      <a:avLst>
                        <a:gd name="adj" fmla="val 314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ea typeface="Black Han Sans" pitchFamily="2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="" xmlns:a16="http://schemas.microsoft.com/office/drawing/2014/main" id="{B0D78622-47D0-448A-AA20-9DACB1A842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474" b="95789" l="9032" r="980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58502" y="2553789"/>
              <a:ext cx="428713" cy="523983"/>
            </a:xfrm>
            <a:prstGeom prst="rect">
              <a:avLst/>
            </a:prstGeom>
          </p:spPr>
        </p:pic>
        <p:grpSp>
          <p:nvGrpSpPr>
            <p:cNvPr id="9" name="그룹 8">
              <a:extLst>
                <a:ext uri="{FF2B5EF4-FFF2-40B4-BE49-F238E27FC236}">
                  <a16:creationId xmlns="" xmlns:a16="http://schemas.microsoft.com/office/drawing/2014/main" id="{9C9C086D-9064-47B8-B03F-15401416F105}"/>
                </a:ext>
              </a:extLst>
            </p:cNvPr>
            <p:cNvGrpSpPr/>
            <p:nvPr/>
          </p:nvGrpSpPr>
          <p:grpSpPr>
            <a:xfrm>
              <a:off x="1626586" y="898417"/>
              <a:ext cx="2656116" cy="2275114"/>
              <a:chOff x="1091187" y="875558"/>
              <a:chExt cx="2656116" cy="2275114"/>
            </a:xfrm>
          </p:grpSpPr>
          <p:pic>
            <p:nvPicPr>
              <p:cNvPr id="10" name="그림 9">
                <a:extLst>
                  <a:ext uri="{FF2B5EF4-FFF2-40B4-BE49-F238E27FC236}">
                    <a16:creationId xmlns="" xmlns:a16="http://schemas.microsoft.com/office/drawing/2014/main" id="{AE6A1469-5310-4DAB-9584-BB42DE559D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hqprint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alphaModFix amt="70000"/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aturation sat="40000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053"/>
              <a:stretch/>
            </p:blipFill>
            <p:spPr>
              <a:xfrm>
                <a:off x="1091187" y="875558"/>
                <a:ext cx="2656116" cy="2275114"/>
              </a:xfrm>
              <a:prstGeom prst="rect">
                <a:avLst/>
              </a:prstGeom>
            </p:spPr>
          </p:pic>
          <p:grpSp>
            <p:nvGrpSpPr>
              <p:cNvPr id="11" name="그룹 10">
                <a:extLst>
                  <a:ext uri="{FF2B5EF4-FFF2-40B4-BE49-F238E27FC236}">
                    <a16:creationId xmlns="" xmlns:a16="http://schemas.microsoft.com/office/drawing/2014/main" id="{866079BB-6D95-461C-B3E6-673836D74364}"/>
                  </a:ext>
                </a:extLst>
              </p:cNvPr>
              <p:cNvGrpSpPr/>
              <p:nvPr/>
            </p:nvGrpSpPr>
            <p:grpSpPr>
              <a:xfrm>
                <a:off x="1763366" y="917976"/>
                <a:ext cx="1314559" cy="1609898"/>
                <a:chOff x="1763366" y="917976"/>
                <a:chExt cx="1314559" cy="1609898"/>
              </a:xfrm>
            </p:grpSpPr>
            <p:sp>
              <p:nvSpPr>
                <p:cNvPr id="12" name="TextBox 11">
                  <a:extLst>
                    <a:ext uri="{FF2B5EF4-FFF2-40B4-BE49-F238E27FC236}">
                      <a16:creationId xmlns="" xmlns:a16="http://schemas.microsoft.com/office/drawing/2014/main" id="{090A4003-79D5-4055-A1A5-1EA16707111D}"/>
                    </a:ext>
                  </a:extLst>
                </p:cNvPr>
                <p:cNvSpPr txBox="1"/>
                <p:nvPr/>
              </p:nvSpPr>
              <p:spPr>
                <a:xfrm>
                  <a:off x="1763366" y="1558153"/>
                  <a:ext cx="1050288" cy="85408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ko-KR" altLang="en-US" sz="3600" dirty="0">
                      <a:latin typeface="배달의민족 주아" panose="02020603020101020101" pitchFamily="18" charset="-127"/>
                      <a:ea typeface="배달의민족 주아" panose="02020603020101020101" pitchFamily="18" charset="-127"/>
                    </a:rPr>
                    <a:t>활동 </a:t>
                  </a:r>
                </a:p>
              </p:txBody>
            </p:sp>
            <p:pic>
              <p:nvPicPr>
                <p:cNvPr id="13" name="그림 12" descr="텍스트, 칠판이(가) 표시된 사진&#10;&#10;자동 생성된 설명">
                  <a:extLst>
                    <a:ext uri="{FF2B5EF4-FFF2-40B4-BE49-F238E27FC236}">
                      <a16:creationId xmlns="" xmlns:a16="http://schemas.microsoft.com/office/drawing/2014/main" id="{18528E90-1B08-477A-A52C-26143E70BCD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2145493" y="917976"/>
                  <a:ext cx="932432" cy="1609898"/>
                </a:xfrm>
                <a:prstGeom prst="rect">
                  <a:avLst/>
                </a:prstGeom>
              </p:spPr>
            </p:pic>
          </p:grpSp>
        </p:grp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0738489D-C004-49F4-AC3C-37BC34342A76}"/>
                </a:ext>
              </a:extLst>
            </p:cNvPr>
            <p:cNvSpPr txBox="1"/>
            <p:nvPr/>
          </p:nvSpPr>
          <p:spPr>
            <a:xfrm>
              <a:off x="3074570" y="3015163"/>
              <a:ext cx="52536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이상하게 </a:t>
              </a:r>
              <a:r>
                <a:rPr lang="ko-KR" altLang="en-US" sz="480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보인다</a:t>
              </a:r>
              <a:r>
                <a:rPr lang="en-US" altLang="ko-KR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: </a:t>
              </a:r>
              <a:r>
                <a:rPr lang="ko-KR" altLang="en-US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착시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826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1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이상하게 보인다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착시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=""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667295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착시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현상에 대해 알아봅시다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23" name="그림 22" descr="테이블, 앉아있는, 하얀색, 옅은이(가) 표시된 사진&#10;&#10;자동 생성된 설명">
            <a:extLst>
              <a:ext uri="{FF2B5EF4-FFF2-40B4-BE49-F238E27FC236}">
                <a16:creationId xmlns="" xmlns:a16="http://schemas.microsoft.com/office/drawing/2014/main" id="{8424254C-F724-4BC5-90A1-B167F17451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79232">
            <a:off x="1096520" y="2624704"/>
            <a:ext cx="3115606" cy="3220040"/>
          </a:xfrm>
          <a:prstGeom prst="rect">
            <a:avLst/>
          </a:prstGeom>
        </p:spPr>
      </p:pic>
      <p:grpSp>
        <p:nvGrpSpPr>
          <p:cNvPr id="46" name="그룹 45">
            <a:extLst>
              <a:ext uri="{FF2B5EF4-FFF2-40B4-BE49-F238E27FC236}">
                <a16:creationId xmlns="" xmlns:a16="http://schemas.microsoft.com/office/drawing/2014/main" id="{B048D460-746A-4CCC-B28E-98875C315553}"/>
              </a:ext>
            </a:extLst>
          </p:cNvPr>
          <p:cNvGrpSpPr/>
          <p:nvPr/>
        </p:nvGrpSpPr>
        <p:grpSpPr>
          <a:xfrm flipH="1">
            <a:off x="3783087" y="1891251"/>
            <a:ext cx="5718676" cy="5321799"/>
            <a:chOff x="7108614" y="1886962"/>
            <a:chExt cx="5030031" cy="4680946"/>
          </a:xfrm>
        </p:grpSpPr>
        <p:pic>
          <p:nvPicPr>
            <p:cNvPr id="47" name="그림 46">
              <a:extLst>
                <a:ext uri="{FF2B5EF4-FFF2-40B4-BE49-F238E27FC236}">
                  <a16:creationId xmlns="" xmlns:a16="http://schemas.microsoft.com/office/drawing/2014/main" id="{B522E167-20D7-4470-9D88-FF1DF244E2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7108614" y="1886962"/>
              <a:ext cx="5030031" cy="4680946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="" xmlns:a16="http://schemas.microsoft.com/office/drawing/2014/main" id="{93F3C75B-762A-4412-AC7D-68C4E535377A}"/>
                </a:ext>
              </a:extLst>
            </p:cNvPr>
            <p:cNvSpPr txBox="1"/>
            <p:nvPr/>
          </p:nvSpPr>
          <p:spPr>
            <a:xfrm rot="284564">
              <a:off x="7607261" y="3287901"/>
              <a:ext cx="3936631" cy="1658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때때로 눈이 준 정보를</a:t>
              </a:r>
              <a:endParaRPr lang="en-US" altLang="ko-KR" sz="4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뇌가 제대로 읽지 못할 때가 있어요</a:t>
              </a:r>
              <a:r>
                <a:rPr lang="en-US" altLang="ko-KR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pic>
        <p:nvPicPr>
          <p:cNvPr id="49" name="그림 48">
            <a:extLst>
              <a:ext uri="{FF2B5EF4-FFF2-40B4-BE49-F238E27FC236}">
                <a16:creationId xmlns="" xmlns:a16="http://schemas.microsoft.com/office/drawing/2014/main" id="{96B10C99-2E97-437C-9FDD-BF06618F3B2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00056" y="4422432"/>
            <a:ext cx="5181849" cy="2452840"/>
          </a:xfrm>
          <a:prstGeom prst="rect">
            <a:avLst/>
          </a:prstGeom>
        </p:spPr>
      </p:pic>
      <p:grpSp>
        <p:nvGrpSpPr>
          <p:cNvPr id="50" name="그룹 49">
            <a:extLst>
              <a:ext uri="{FF2B5EF4-FFF2-40B4-BE49-F238E27FC236}">
                <a16:creationId xmlns="" xmlns:a16="http://schemas.microsoft.com/office/drawing/2014/main" id="{B5747137-69BC-4887-B5DA-A7C5A8C5B595}"/>
              </a:ext>
            </a:extLst>
          </p:cNvPr>
          <p:cNvGrpSpPr/>
          <p:nvPr/>
        </p:nvGrpSpPr>
        <p:grpSpPr>
          <a:xfrm>
            <a:off x="8085515" y="1550936"/>
            <a:ext cx="4078115" cy="3795093"/>
            <a:chOff x="7379990" y="2157916"/>
            <a:chExt cx="5030031" cy="4680946"/>
          </a:xfrm>
        </p:grpSpPr>
        <p:pic>
          <p:nvPicPr>
            <p:cNvPr id="51" name="그림 50">
              <a:extLst>
                <a:ext uri="{FF2B5EF4-FFF2-40B4-BE49-F238E27FC236}">
                  <a16:creationId xmlns="" xmlns:a16="http://schemas.microsoft.com/office/drawing/2014/main" id="{BE3EFDD2-7F68-4B18-BBF9-7E83BBD3F9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84564">
              <a:off x="7379990" y="2157916"/>
              <a:ext cx="5030031" cy="4680946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="" xmlns:a16="http://schemas.microsoft.com/office/drawing/2014/main" id="{CA383EB4-C9E4-4246-BA50-1BEB33C4D229}"/>
                </a:ext>
              </a:extLst>
            </p:cNvPr>
            <p:cNvSpPr txBox="1"/>
            <p:nvPr/>
          </p:nvSpPr>
          <p:spPr>
            <a:xfrm rot="284564">
              <a:off x="7858355" y="3570376"/>
              <a:ext cx="3936631" cy="1472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이런 걸</a:t>
              </a:r>
              <a:r>
                <a:rPr lang="en-US" altLang="ko-KR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en-US" altLang="ko-KR" sz="4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“</a:t>
              </a:r>
              <a:r>
                <a:rPr lang="ko-KR" altLang="en-US" sz="4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착시</a:t>
              </a:r>
              <a:r>
                <a:rPr lang="en-US" altLang="ko-KR" sz="4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“</a:t>
              </a:r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라고 </a:t>
              </a:r>
              <a:endParaRPr lang="en-US" altLang="ko-KR" sz="4000" dirty="0">
                <a:solidFill>
                  <a:schemeClr val="bg2">
                    <a:lumMod val="25000"/>
                  </a:schemeClr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pPr algn="ctr"/>
              <a:r>
                <a:rPr lang="ko-KR" altLang="en-US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합니다</a:t>
              </a:r>
              <a:r>
                <a:rPr lang="en-US" altLang="ko-KR" sz="40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pic>
        <p:nvPicPr>
          <p:cNvPr id="24" name="11. 치링 WAV">
            <a:hlinkClick r:id="" action="ppaction://media"/>
            <a:extLst>
              <a:ext uri="{FF2B5EF4-FFF2-40B4-BE49-F238E27FC236}">
                <a16:creationId xmlns="" xmlns:a16="http://schemas.microsoft.com/office/drawing/2014/main" id="{7CEA5373-0CE8-4075-8273-09D504753D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583113" y="7264400"/>
            <a:ext cx="487362" cy="487363"/>
          </a:xfrm>
          <a:prstGeom prst="rect">
            <a:avLst/>
          </a:prstGeom>
        </p:spPr>
      </p:pic>
      <p:pic>
        <p:nvPicPr>
          <p:cNvPr id="54" name="11. 치링 WAV">
            <a:hlinkClick r:id="" action="ppaction://media"/>
            <a:extLst>
              <a:ext uri="{FF2B5EF4-FFF2-40B4-BE49-F238E27FC236}">
                <a16:creationId xmlns="" xmlns:a16="http://schemas.microsoft.com/office/drawing/2014/main" id="{BEA0795E-F720-48E6-9822-3BD522BFD9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735513" y="7416800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40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8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580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이상하게 보인다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착시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=""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667295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어느 밧줄이 더 길어 보이나요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길이를 자로 재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9" name="그림 8" descr="앉아있는, 테이블, 물, 하얀색이(가) 표시된 사진&#10;&#10;자동 생성된 설명">
            <a:extLst>
              <a:ext uri="{FF2B5EF4-FFF2-40B4-BE49-F238E27FC236}">
                <a16:creationId xmlns="" xmlns:a16="http://schemas.microsoft.com/office/drawing/2014/main" id="{51CEA332-2A56-4D1C-8823-D11A309AFB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3008" y="2544912"/>
            <a:ext cx="9776602" cy="3659012"/>
          </a:xfrm>
          <a:prstGeom prst="rect">
            <a:avLst/>
          </a:prstGeom>
        </p:spPr>
      </p:pic>
      <p:grpSp>
        <p:nvGrpSpPr>
          <p:cNvPr id="21" name="그룹 20">
            <a:extLst>
              <a:ext uri="{FF2B5EF4-FFF2-40B4-BE49-F238E27FC236}">
                <a16:creationId xmlns="" xmlns:a16="http://schemas.microsoft.com/office/drawing/2014/main" id="{041570AD-3289-4EE6-81EE-2FB3320C5000}"/>
              </a:ext>
            </a:extLst>
          </p:cNvPr>
          <p:cNvGrpSpPr/>
          <p:nvPr/>
        </p:nvGrpSpPr>
        <p:grpSpPr>
          <a:xfrm>
            <a:off x="9626192" y="332491"/>
            <a:ext cx="3064447" cy="1242430"/>
            <a:chOff x="8563746" y="2008460"/>
            <a:chExt cx="3064447" cy="1242430"/>
          </a:xfrm>
        </p:grpSpPr>
        <p:pic>
          <p:nvPicPr>
            <p:cNvPr id="22" name="그림 21">
              <a:extLst>
                <a:ext uri="{FF2B5EF4-FFF2-40B4-BE49-F238E27FC236}">
                  <a16:creationId xmlns="" xmlns:a16="http://schemas.microsoft.com/office/drawing/2014/main" id="{FEB0A7EF-9AC4-4A55-B20D-6D21D5A45B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A1169830-C2C8-4FB9-A2D0-0EDD6E1E9DB5}"/>
                </a:ext>
              </a:extLst>
            </p:cNvPr>
            <p:cNvSpPr txBox="1"/>
            <p:nvPr/>
          </p:nvSpPr>
          <p:spPr>
            <a:xfrm>
              <a:off x="9381774" y="2055608"/>
              <a:ext cx="22464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&lt;4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339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스크린샷이(가) 표시된 사진&#10;&#10;자동 생성된 설명">
            <a:extLst>
              <a:ext uri="{FF2B5EF4-FFF2-40B4-BE49-F238E27FC236}">
                <a16:creationId xmlns="" xmlns:a16="http://schemas.microsoft.com/office/drawing/2014/main" id="{D96DC914-6098-4BEA-A0CD-C3DD32791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이상하게 보인다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착시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=""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667295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생선뼈가 나란히 놓인 걸까요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사이를 자로 재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grpSp>
        <p:nvGrpSpPr>
          <p:cNvPr id="21" name="그룹 20">
            <a:extLst>
              <a:ext uri="{FF2B5EF4-FFF2-40B4-BE49-F238E27FC236}">
                <a16:creationId xmlns="" xmlns:a16="http://schemas.microsoft.com/office/drawing/2014/main" id="{041570AD-3289-4EE6-81EE-2FB3320C5000}"/>
              </a:ext>
            </a:extLst>
          </p:cNvPr>
          <p:cNvGrpSpPr/>
          <p:nvPr/>
        </p:nvGrpSpPr>
        <p:grpSpPr>
          <a:xfrm>
            <a:off x="9626192" y="332491"/>
            <a:ext cx="3064447" cy="1242430"/>
            <a:chOff x="8563746" y="2008460"/>
            <a:chExt cx="3064447" cy="1242430"/>
          </a:xfrm>
        </p:grpSpPr>
        <p:pic>
          <p:nvPicPr>
            <p:cNvPr id="22" name="그림 21">
              <a:extLst>
                <a:ext uri="{FF2B5EF4-FFF2-40B4-BE49-F238E27FC236}">
                  <a16:creationId xmlns="" xmlns:a16="http://schemas.microsoft.com/office/drawing/2014/main" id="{FEB0A7EF-9AC4-4A55-B20D-6D21D5A45B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A1169830-C2C8-4FB9-A2D0-0EDD6E1E9DB5}"/>
                </a:ext>
              </a:extLst>
            </p:cNvPr>
            <p:cNvSpPr txBox="1"/>
            <p:nvPr/>
          </p:nvSpPr>
          <p:spPr>
            <a:xfrm>
              <a:off x="9381774" y="2055608"/>
              <a:ext cx="22464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&lt;4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3D1E4ECA-248E-4533-93A2-05951197A1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1496" y="2674639"/>
            <a:ext cx="8859763" cy="342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7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이상하게 보인다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착시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=""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667295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어느 쪽 귤이 더 커 보이나요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지름을 자로 재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grpSp>
        <p:nvGrpSpPr>
          <p:cNvPr id="21" name="그룹 20">
            <a:extLst>
              <a:ext uri="{FF2B5EF4-FFF2-40B4-BE49-F238E27FC236}">
                <a16:creationId xmlns="" xmlns:a16="http://schemas.microsoft.com/office/drawing/2014/main" id="{041570AD-3289-4EE6-81EE-2FB3320C5000}"/>
              </a:ext>
            </a:extLst>
          </p:cNvPr>
          <p:cNvGrpSpPr/>
          <p:nvPr/>
        </p:nvGrpSpPr>
        <p:grpSpPr>
          <a:xfrm>
            <a:off x="9626192" y="332491"/>
            <a:ext cx="3064447" cy="1242430"/>
            <a:chOff x="8563746" y="2008460"/>
            <a:chExt cx="3064447" cy="1242430"/>
          </a:xfrm>
        </p:grpSpPr>
        <p:pic>
          <p:nvPicPr>
            <p:cNvPr id="22" name="그림 21">
              <a:extLst>
                <a:ext uri="{FF2B5EF4-FFF2-40B4-BE49-F238E27FC236}">
                  <a16:creationId xmlns="" xmlns:a16="http://schemas.microsoft.com/office/drawing/2014/main" id="{FEB0A7EF-9AC4-4A55-B20D-6D21D5A45B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A1169830-C2C8-4FB9-A2D0-0EDD6E1E9DB5}"/>
                </a:ext>
              </a:extLst>
            </p:cNvPr>
            <p:cNvSpPr txBox="1"/>
            <p:nvPr/>
          </p:nvSpPr>
          <p:spPr>
            <a:xfrm>
              <a:off x="9381774" y="2055608"/>
              <a:ext cx="22464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&lt;4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9" name="그림 8" descr="세면도구, 팔레트이(가) 표시된 사진&#10;&#10;자동 생성된 설명">
            <a:extLst>
              <a:ext uri="{FF2B5EF4-FFF2-40B4-BE49-F238E27FC236}">
                <a16:creationId xmlns="" xmlns:a16="http://schemas.microsoft.com/office/drawing/2014/main" id="{71EEEB54-EAF7-4FF5-8F60-5359CB7C62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5532" y="2461641"/>
            <a:ext cx="6424728" cy="3799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21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이상하게 보인다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착시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=""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667295"/>
            <a:ext cx="10096283" cy="952416"/>
            <a:chOff x="847494" y="1724655"/>
            <a:chExt cx="10096283" cy="952416"/>
          </a:xfrm>
        </p:grpSpPr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371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길이를 모두 재어 보았나요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친구들과 비교해 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grpSp>
        <p:nvGrpSpPr>
          <p:cNvPr id="21" name="그룹 20">
            <a:extLst>
              <a:ext uri="{FF2B5EF4-FFF2-40B4-BE49-F238E27FC236}">
                <a16:creationId xmlns="" xmlns:a16="http://schemas.microsoft.com/office/drawing/2014/main" id="{041570AD-3289-4EE6-81EE-2FB3320C5000}"/>
              </a:ext>
            </a:extLst>
          </p:cNvPr>
          <p:cNvGrpSpPr/>
          <p:nvPr/>
        </p:nvGrpSpPr>
        <p:grpSpPr>
          <a:xfrm>
            <a:off x="9626192" y="332491"/>
            <a:ext cx="3064447" cy="1242430"/>
            <a:chOff x="8563746" y="2008460"/>
            <a:chExt cx="3064447" cy="1242430"/>
          </a:xfrm>
        </p:grpSpPr>
        <p:pic>
          <p:nvPicPr>
            <p:cNvPr id="22" name="그림 21">
              <a:extLst>
                <a:ext uri="{FF2B5EF4-FFF2-40B4-BE49-F238E27FC236}">
                  <a16:creationId xmlns="" xmlns:a16="http://schemas.microsoft.com/office/drawing/2014/main" id="{FEB0A7EF-9AC4-4A55-B20D-6D21D5A45B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A1169830-C2C8-4FB9-A2D0-0EDD6E1E9DB5}"/>
                </a:ext>
              </a:extLst>
            </p:cNvPr>
            <p:cNvSpPr txBox="1"/>
            <p:nvPr/>
          </p:nvSpPr>
          <p:spPr>
            <a:xfrm>
              <a:off x="9381774" y="2055608"/>
              <a:ext cx="22464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&lt;4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10" name="그림 9" descr="앉아있는, 테이블, 시계, 방이(가) 표시된 사진&#10;&#10;자동 생성된 설명">
            <a:extLst>
              <a:ext uri="{FF2B5EF4-FFF2-40B4-BE49-F238E27FC236}">
                <a16:creationId xmlns="" xmlns:a16="http://schemas.microsoft.com/office/drawing/2014/main" id="{B49F410F-74A8-4B87-AB57-2EE0B11391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3167" y="2690501"/>
            <a:ext cx="10082134" cy="3825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30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이상하게 보인다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착시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=""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667295"/>
            <a:ext cx="10497012" cy="952416"/>
            <a:chOff x="847494" y="1724655"/>
            <a:chExt cx="10497012" cy="952416"/>
          </a:xfrm>
        </p:grpSpPr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7724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실제 밧줄 길이는 같은데 아래의 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&gt;-&lt;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그림이 더 길어 보여요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grpSp>
        <p:nvGrpSpPr>
          <p:cNvPr id="21" name="그룹 20">
            <a:extLst>
              <a:ext uri="{FF2B5EF4-FFF2-40B4-BE49-F238E27FC236}">
                <a16:creationId xmlns="" xmlns:a16="http://schemas.microsoft.com/office/drawing/2014/main" id="{041570AD-3289-4EE6-81EE-2FB3320C5000}"/>
              </a:ext>
            </a:extLst>
          </p:cNvPr>
          <p:cNvGrpSpPr/>
          <p:nvPr/>
        </p:nvGrpSpPr>
        <p:grpSpPr>
          <a:xfrm>
            <a:off x="9626192" y="332491"/>
            <a:ext cx="3064447" cy="1242430"/>
            <a:chOff x="8563746" y="2008460"/>
            <a:chExt cx="3064447" cy="1242430"/>
          </a:xfrm>
        </p:grpSpPr>
        <p:pic>
          <p:nvPicPr>
            <p:cNvPr id="22" name="그림 21">
              <a:extLst>
                <a:ext uri="{FF2B5EF4-FFF2-40B4-BE49-F238E27FC236}">
                  <a16:creationId xmlns="" xmlns:a16="http://schemas.microsoft.com/office/drawing/2014/main" id="{FEB0A7EF-9AC4-4A55-B20D-6D21D5A45B7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3746" y="2008460"/>
              <a:ext cx="1242430" cy="1242430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A1169830-C2C8-4FB9-A2D0-0EDD6E1E9DB5}"/>
                </a:ext>
              </a:extLst>
            </p:cNvPr>
            <p:cNvSpPr txBox="1"/>
            <p:nvPr/>
          </p:nvSpPr>
          <p:spPr>
            <a:xfrm>
              <a:off x="9381774" y="2055608"/>
              <a:ext cx="22464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&lt;4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차시</a:t>
              </a:r>
              <a:r>
                <a:rPr lang="en-US" altLang="ko-KR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&gt;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 </a:t>
              </a:r>
              <a:r>
                <a:rPr lang="ko-KR" altLang="en-US" sz="2800" dirty="0">
                  <a:solidFill>
                    <a:schemeClr val="bg2">
                      <a:lumMod val="25000"/>
                    </a:schemeClr>
                  </a:solidFill>
                  <a:highlight>
                    <a:srgbClr val="FFF79A"/>
                  </a:highlight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학습지</a:t>
              </a:r>
              <a:endParaRPr lang="en-US" altLang="ko-KR" sz="2800" dirty="0">
                <a:solidFill>
                  <a:schemeClr val="bg2">
                    <a:lumMod val="25000"/>
                  </a:schemeClr>
                </a:solidFill>
                <a:highlight>
                  <a:srgbClr val="FFF79A"/>
                </a:highlight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13" name="그림 12" descr="앉아있는, 테이블, 물, 하얀색이(가) 표시된 사진&#10;&#10;자동 생성된 설명">
            <a:extLst>
              <a:ext uri="{FF2B5EF4-FFF2-40B4-BE49-F238E27FC236}">
                <a16:creationId xmlns="" xmlns:a16="http://schemas.microsoft.com/office/drawing/2014/main" id="{3E3C993C-92A6-419B-A7D5-573CD38E06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3007" y="2507361"/>
            <a:ext cx="9999097" cy="374228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24679D7F-2D32-48F5-BD0B-D718C5F4F9EF}"/>
              </a:ext>
            </a:extLst>
          </p:cNvPr>
          <p:cNvSpPr txBox="1"/>
          <p:nvPr/>
        </p:nvSpPr>
        <p:spPr>
          <a:xfrm>
            <a:off x="3293641" y="5575583"/>
            <a:ext cx="6759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이러한 현상을 </a:t>
            </a:r>
            <a:r>
              <a: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 </a:t>
            </a:r>
            <a:r>
              <a:rPr lang="ko-KR" altLang="en-US" sz="3600" spc="-100" dirty="0" err="1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ㅊ</a:t>
            </a:r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ㅅ </a:t>
            </a:r>
            <a:r>
              <a: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</a:t>
            </a:r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라고 불러요</a:t>
            </a:r>
            <a:r>
              <a: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3419E08D-9E28-4316-AC8F-4639F76BF7D4}"/>
              </a:ext>
            </a:extLst>
          </p:cNvPr>
          <p:cNvSpPr txBox="1"/>
          <p:nvPr/>
        </p:nvSpPr>
        <p:spPr>
          <a:xfrm>
            <a:off x="5961671" y="5590823"/>
            <a:ext cx="921767" cy="646331"/>
          </a:xfrm>
          <a:prstGeom prst="rect">
            <a:avLst/>
          </a:prstGeom>
          <a:solidFill>
            <a:srgbClr val="F4F1FD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00" dirty="0">
                <a:solidFill>
                  <a:srgbClr val="5D43A7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착시</a:t>
            </a:r>
            <a:endParaRPr lang="en-US" altLang="ko-KR" sz="3600" spc="-100" dirty="0">
              <a:solidFill>
                <a:srgbClr val="5D43A7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40D432C8-2D06-4437-AC3B-5B4A5A463D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20000" y="79565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0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0EBF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3778"/>
            <a:ext cx="9989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이상하게 보인다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착시</a:t>
            </a:r>
          </a:p>
        </p:txBody>
      </p:sp>
      <p:pic>
        <p:nvPicPr>
          <p:cNvPr id="8" name="그림 7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6EB9C7-9314-4C1D-9418-A8A733CA11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094" y="0"/>
            <a:ext cx="1930979" cy="211859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="" xmlns:a16="http://schemas.microsoft.com/office/drawing/2014/main" id="{8F847AE0-CB54-4FB7-A20E-DD0C0FEFB1BF}"/>
              </a:ext>
            </a:extLst>
          </p:cNvPr>
          <p:cNvGrpSpPr/>
          <p:nvPr/>
        </p:nvGrpSpPr>
        <p:grpSpPr>
          <a:xfrm>
            <a:off x="847494" y="1500560"/>
            <a:ext cx="10497012" cy="952416"/>
            <a:chOff x="847494" y="1724655"/>
            <a:chExt cx="10497012" cy="952416"/>
          </a:xfrm>
        </p:grpSpPr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2E16E4FA-5EB1-473F-9B4C-0D0BFABD4204}"/>
                </a:ext>
              </a:extLst>
            </p:cNvPr>
            <p:cNvSpPr txBox="1"/>
            <p:nvPr/>
          </p:nvSpPr>
          <p:spPr>
            <a:xfrm>
              <a:off x="1572016" y="1872670"/>
              <a:ext cx="97724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눈의 착각에 대한 영상을 </a:t>
              </a:r>
              <a:r>
                <a:rPr lang="ko-KR" altLang="en-US" sz="3600" spc="-100" dirty="0" smtClean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감상해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봅시다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3" name="그림 2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6F7E9C95-1AC5-4645-8ED0-08AA4AFC4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7494" y="1724655"/>
              <a:ext cx="831346" cy="952416"/>
            </a:xfrm>
            <a:prstGeom prst="rect">
              <a:avLst/>
            </a:prstGeom>
          </p:spPr>
        </p:pic>
      </p:grpSp>
      <p:pic>
        <p:nvPicPr>
          <p:cNvPr id="11" name="온라인 미디어 10" title="Knowledge of the channel e_￫ﾈﾈ￬ﾝﾘ ￬ﾰﾩ￪ﾰﾁ">
            <a:hlinkClick r:id="" action="ppaction://media"/>
            <a:extLst>
              <a:ext uri="{FF2B5EF4-FFF2-40B4-BE49-F238E27FC236}">
                <a16:creationId xmlns="" xmlns:a16="http://schemas.microsoft.com/office/drawing/2014/main" id="{1DEA7870-097B-4D02-B57C-109C8E2456F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 rotWithShape="1">
          <a:blip r:embed="rId6"/>
          <a:srcRect t="2273" b="2612"/>
          <a:stretch/>
        </p:blipFill>
        <p:spPr>
          <a:xfrm>
            <a:off x="2165362" y="2218244"/>
            <a:ext cx="7861277" cy="420597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335814" y="1563606"/>
            <a:ext cx="3381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hlinkClick r:id="rId7"/>
              </a:rPr>
              <a:t>영상이 </a:t>
            </a:r>
            <a:r>
              <a:rPr lang="ko-KR" altLang="en-US" dirty="0" err="1" smtClean="0">
                <a:hlinkClick r:id="rId7"/>
              </a:rPr>
              <a:t>플래이되지</a:t>
            </a:r>
            <a:r>
              <a:rPr lang="ko-KR" altLang="en-US" dirty="0" smtClean="0">
                <a:hlinkClick r:id="rId7"/>
              </a:rPr>
              <a:t> 않으면 </a:t>
            </a:r>
            <a:endParaRPr lang="en-US" altLang="ko-KR" dirty="0" smtClean="0">
              <a:hlinkClick r:id="rId7"/>
            </a:endParaRPr>
          </a:p>
          <a:p>
            <a:r>
              <a:rPr lang="ko-KR" altLang="en-US" dirty="0" smtClean="0">
                <a:hlinkClick r:id="rId7"/>
              </a:rPr>
              <a:t>여기를 눌러 주세요</a:t>
            </a:r>
            <a:r>
              <a:rPr lang="en-US" altLang="ko-KR" dirty="0" smtClean="0">
                <a:hlinkClick r:id="rId7"/>
              </a:rPr>
              <a:t>!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6272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물, 실외, 남자이(가) 표시된 사진&#10;&#10;자동 생성된 설명">
            <a:extLst>
              <a:ext uri="{FF2B5EF4-FFF2-40B4-BE49-F238E27FC236}">
                <a16:creationId xmlns="" xmlns:a16="http://schemas.microsoft.com/office/drawing/2014/main" id="{5C30A296-AD89-44CA-863F-D0AA0C9EEB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29" y="25835"/>
            <a:ext cx="12100142" cy="6806330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="" xmlns:a16="http://schemas.microsoft.com/office/drawing/2014/main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="" xmlns:a16="http://schemas.microsoft.com/office/drawing/2014/main" id="{FBD3681C-472D-4B18-A3E9-2C3EB079B355}"/>
              </a:ext>
            </a:extLst>
          </p:cNvPr>
          <p:cNvGrpSpPr/>
          <p:nvPr/>
        </p:nvGrpSpPr>
        <p:grpSpPr>
          <a:xfrm>
            <a:off x="2132926" y="986023"/>
            <a:ext cx="7246728" cy="3902524"/>
            <a:chOff x="1727907" y="945785"/>
            <a:chExt cx="7246728" cy="3902524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="" xmlns:a16="http://schemas.microsoft.com/office/drawing/2014/main" id="{35338E4E-8368-472E-92D9-88F8E81AB8D1}"/>
                </a:ext>
              </a:extLst>
            </p:cNvPr>
            <p:cNvSpPr/>
            <p:nvPr/>
          </p:nvSpPr>
          <p:spPr>
            <a:xfrm>
              <a:off x="3592703" y="2929905"/>
              <a:ext cx="5336003" cy="1053025"/>
            </a:xfrm>
            <a:custGeom>
              <a:avLst/>
              <a:gdLst>
                <a:gd name="connsiteX0" fmla="*/ 0 w 5336003"/>
                <a:gd name="connsiteY0" fmla="*/ 330703 h 1053025"/>
                <a:gd name="connsiteX1" fmla="*/ 330703 w 5336003"/>
                <a:gd name="connsiteY1" fmla="*/ 0 h 1053025"/>
                <a:gd name="connsiteX2" fmla="*/ 774790 w 5336003"/>
                <a:gd name="connsiteY2" fmla="*/ 0 h 1053025"/>
                <a:gd name="connsiteX3" fmla="*/ 1359114 w 5336003"/>
                <a:gd name="connsiteY3" fmla="*/ 0 h 1053025"/>
                <a:gd name="connsiteX4" fmla="*/ 1803201 w 5336003"/>
                <a:gd name="connsiteY4" fmla="*/ 0 h 1053025"/>
                <a:gd name="connsiteX5" fmla="*/ 2247288 w 5336003"/>
                <a:gd name="connsiteY5" fmla="*/ 0 h 1053025"/>
                <a:gd name="connsiteX6" fmla="*/ 2878358 w 5336003"/>
                <a:gd name="connsiteY6" fmla="*/ 0 h 1053025"/>
                <a:gd name="connsiteX7" fmla="*/ 3369191 w 5336003"/>
                <a:gd name="connsiteY7" fmla="*/ 0 h 1053025"/>
                <a:gd name="connsiteX8" fmla="*/ 3906770 w 5336003"/>
                <a:gd name="connsiteY8" fmla="*/ 0 h 1053025"/>
                <a:gd name="connsiteX9" fmla="*/ 4491094 w 5336003"/>
                <a:gd name="connsiteY9" fmla="*/ 0 h 1053025"/>
                <a:gd name="connsiteX10" fmla="*/ 5005300 w 5336003"/>
                <a:gd name="connsiteY10" fmla="*/ 0 h 1053025"/>
                <a:gd name="connsiteX11" fmla="*/ 5336003 w 5336003"/>
                <a:gd name="connsiteY11" fmla="*/ 330703 h 1053025"/>
                <a:gd name="connsiteX12" fmla="*/ 5336003 w 5336003"/>
                <a:gd name="connsiteY12" fmla="*/ 722322 h 1053025"/>
                <a:gd name="connsiteX13" fmla="*/ 5005300 w 5336003"/>
                <a:gd name="connsiteY13" fmla="*/ 1053025 h 1053025"/>
                <a:gd name="connsiteX14" fmla="*/ 4514467 w 5336003"/>
                <a:gd name="connsiteY14" fmla="*/ 1053025 h 1053025"/>
                <a:gd name="connsiteX15" fmla="*/ 3930143 w 5336003"/>
                <a:gd name="connsiteY15" fmla="*/ 1053025 h 1053025"/>
                <a:gd name="connsiteX16" fmla="*/ 3345818 w 5336003"/>
                <a:gd name="connsiteY16" fmla="*/ 1053025 h 1053025"/>
                <a:gd name="connsiteX17" fmla="*/ 2761493 w 5336003"/>
                <a:gd name="connsiteY17" fmla="*/ 1053025 h 1053025"/>
                <a:gd name="connsiteX18" fmla="*/ 2270661 w 5336003"/>
                <a:gd name="connsiteY18" fmla="*/ 1053025 h 1053025"/>
                <a:gd name="connsiteX19" fmla="*/ 1779828 w 5336003"/>
                <a:gd name="connsiteY19" fmla="*/ 1053025 h 1053025"/>
                <a:gd name="connsiteX20" fmla="*/ 1148757 w 5336003"/>
                <a:gd name="connsiteY20" fmla="*/ 1053025 h 1053025"/>
                <a:gd name="connsiteX21" fmla="*/ 330703 w 5336003"/>
                <a:gd name="connsiteY21" fmla="*/ 1053025 h 1053025"/>
                <a:gd name="connsiteX22" fmla="*/ 0 w 5336003"/>
                <a:gd name="connsiteY22" fmla="*/ 722322 h 1053025"/>
                <a:gd name="connsiteX23" fmla="*/ 0 w 5336003"/>
                <a:gd name="connsiteY23" fmla="*/ 330703 h 10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336003" h="1053025" fill="none" extrusionOk="0">
                  <a:moveTo>
                    <a:pt x="0" y="330703"/>
                  </a:moveTo>
                  <a:cubicBezTo>
                    <a:pt x="35799" y="150714"/>
                    <a:pt x="171325" y="27477"/>
                    <a:pt x="330703" y="0"/>
                  </a:cubicBezTo>
                  <a:cubicBezTo>
                    <a:pt x="448281" y="-11001"/>
                    <a:pt x="567011" y="14409"/>
                    <a:pt x="774790" y="0"/>
                  </a:cubicBezTo>
                  <a:cubicBezTo>
                    <a:pt x="982569" y="-14409"/>
                    <a:pt x="1093616" y="41745"/>
                    <a:pt x="1359114" y="0"/>
                  </a:cubicBezTo>
                  <a:cubicBezTo>
                    <a:pt x="1624612" y="-41745"/>
                    <a:pt x="1650437" y="6218"/>
                    <a:pt x="1803201" y="0"/>
                  </a:cubicBezTo>
                  <a:cubicBezTo>
                    <a:pt x="1955965" y="-6218"/>
                    <a:pt x="2055832" y="40625"/>
                    <a:pt x="2247288" y="0"/>
                  </a:cubicBezTo>
                  <a:cubicBezTo>
                    <a:pt x="2438744" y="-40625"/>
                    <a:pt x="2605705" y="67629"/>
                    <a:pt x="2878358" y="0"/>
                  </a:cubicBezTo>
                  <a:cubicBezTo>
                    <a:pt x="3151011" y="-67629"/>
                    <a:pt x="3143796" y="7960"/>
                    <a:pt x="3369191" y="0"/>
                  </a:cubicBezTo>
                  <a:cubicBezTo>
                    <a:pt x="3594586" y="-7960"/>
                    <a:pt x="3649546" y="9566"/>
                    <a:pt x="3906770" y="0"/>
                  </a:cubicBezTo>
                  <a:cubicBezTo>
                    <a:pt x="4163994" y="-9566"/>
                    <a:pt x="4297439" y="9739"/>
                    <a:pt x="4491094" y="0"/>
                  </a:cubicBezTo>
                  <a:cubicBezTo>
                    <a:pt x="4684749" y="-9739"/>
                    <a:pt x="4786317" y="46020"/>
                    <a:pt x="5005300" y="0"/>
                  </a:cubicBezTo>
                  <a:cubicBezTo>
                    <a:pt x="5145421" y="9908"/>
                    <a:pt x="5381095" y="148435"/>
                    <a:pt x="5336003" y="330703"/>
                  </a:cubicBezTo>
                  <a:cubicBezTo>
                    <a:pt x="5368625" y="446189"/>
                    <a:pt x="5313439" y="634147"/>
                    <a:pt x="5336003" y="722322"/>
                  </a:cubicBezTo>
                  <a:cubicBezTo>
                    <a:pt x="5369075" y="926466"/>
                    <a:pt x="5160622" y="1061300"/>
                    <a:pt x="5005300" y="1053025"/>
                  </a:cubicBezTo>
                  <a:cubicBezTo>
                    <a:pt x="4784729" y="1097300"/>
                    <a:pt x="4657390" y="1010205"/>
                    <a:pt x="4514467" y="1053025"/>
                  </a:cubicBezTo>
                  <a:cubicBezTo>
                    <a:pt x="4371544" y="1095845"/>
                    <a:pt x="4172414" y="1008850"/>
                    <a:pt x="3930143" y="1053025"/>
                  </a:cubicBezTo>
                  <a:cubicBezTo>
                    <a:pt x="3687872" y="1097200"/>
                    <a:pt x="3599640" y="1019779"/>
                    <a:pt x="3345818" y="1053025"/>
                  </a:cubicBezTo>
                  <a:cubicBezTo>
                    <a:pt x="3091997" y="1086271"/>
                    <a:pt x="3000152" y="994238"/>
                    <a:pt x="2761493" y="1053025"/>
                  </a:cubicBezTo>
                  <a:cubicBezTo>
                    <a:pt x="2522835" y="1111812"/>
                    <a:pt x="2404598" y="1008429"/>
                    <a:pt x="2270661" y="1053025"/>
                  </a:cubicBezTo>
                  <a:cubicBezTo>
                    <a:pt x="2136724" y="1097621"/>
                    <a:pt x="2009819" y="1041506"/>
                    <a:pt x="1779828" y="1053025"/>
                  </a:cubicBezTo>
                  <a:cubicBezTo>
                    <a:pt x="1549837" y="1064544"/>
                    <a:pt x="1431171" y="977414"/>
                    <a:pt x="1148757" y="1053025"/>
                  </a:cubicBezTo>
                  <a:cubicBezTo>
                    <a:pt x="866343" y="1128636"/>
                    <a:pt x="680505" y="1039877"/>
                    <a:pt x="330703" y="1053025"/>
                  </a:cubicBezTo>
                  <a:cubicBezTo>
                    <a:pt x="121989" y="1055527"/>
                    <a:pt x="-17055" y="938598"/>
                    <a:pt x="0" y="722322"/>
                  </a:cubicBezTo>
                  <a:cubicBezTo>
                    <a:pt x="-30442" y="589949"/>
                    <a:pt x="10609" y="442175"/>
                    <a:pt x="0" y="330703"/>
                  </a:cubicBezTo>
                  <a:close/>
                </a:path>
                <a:path w="5336003" h="1053025" stroke="0" extrusionOk="0">
                  <a:moveTo>
                    <a:pt x="0" y="330703"/>
                  </a:moveTo>
                  <a:cubicBezTo>
                    <a:pt x="28839" y="165509"/>
                    <a:pt x="176490" y="-13421"/>
                    <a:pt x="330703" y="0"/>
                  </a:cubicBezTo>
                  <a:cubicBezTo>
                    <a:pt x="489369" y="-50893"/>
                    <a:pt x="776266" y="49368"/>
                    <a:pt x="1008520" y="0"/>
                  </a:cubicBezTo>
                  <a:cubicBezTo>
                    <a:pt x="1240774" y="-49368"/>
                    <a:pt x="1337703" y="57064"/>
                    <a:pt x="1499352" y="0"/>
                  </a:cubicBezTo>
                  <a:cubicBezTo>
                    <a:pt x="1661001" y="-57064"/>
                    <a:pt x="1850357" y="6706"/>
                    <a:pt x="2036931" y="0"/>
                  </a:cubicBezTo>
                  <a:cubicBezTo>
                    <a:pt x="2223505" y="-6706"/>
                    <a:pt x="2343184" y="49716"/>
                    <a:pt x="2527764" y="0"/>
                  </a:cubicBezTo>
                  <a:cubicBezTo>
                    <a:pt x="2712344" y="-49716"/>
                    <a:pt x="2872190" y="76172"/>
                    <a:pt x="3205580" y="0"/>
                  </a:cubicBezTo>
                  <a:cubicBezTo>
                    <a:pt x="3538970" y="-76172"/>
                    <a:pt x="3660193" y="59061"/>
                    <a:pt x="3836651" y="0"/>
                  </a:cubicBezTo>
                  <a:cubicBezTo>
                    <a:pt x="4013109" y="-59061"/>
                    <a:pt x="4221768" y="23082"/>
                    <a:pt x="4420975" y="0"/>
                  </a:cubicBezTo>
                  <a:cubicBezTo>
                    <a:pt x="4620182" y="-23082"/>
                    <a:pt x="4800031" y="22643"/>
                    <a:pt x="5005300" y="0"/>
                  </a:cubicBezTo>
                  <a:cubicBezTo>
                    <a:pt x="5166868" y="47104"/>
                    <a:pt x="5337581" y="152803"/>
                    <a:pt x="5336003" y="330703"/>
                  </a:cubicBezTo>
                  <a:cubicBezTo>
                    <a:pt x="5336036" y="409853"/>
                    <a:pt x="5298569" y="590218"/>
                    <a:pt x="5336003" y="722322"/>
                  </a:cubicBezTo>
                  <a:cubicBezTo>
                    <a:pt x="5355482" y="898745"/>
                    <a:pt x="5235769" y="1074731"/>
                    <a:pt x="5005300" y="1053025"/>
                  </a:cubicBezTo>
                  <a:cubicBezTo>
                    <a:pt x="4834842" y="1094752"/>
                    <a:pt x="4594065" y="997321"/>
                    <a:pt x="4467721" y="1053025"/>
                  </a:cubicBezTo>
                  <a:cubicBezTo>
                    <a:pt x="4341377" y="1108729"/>
                    <a:pt x="3969466" y="991247"/>
                    <a:pt x="3836651" y="1053025"/>
                  </a:cubicBezTo>
                  <a:cubicBezTo>
                    <a:pt x="3703836" y="1114803"/>
                    <a:pt x="3431205" y="1026466"/>
                    <a:pt x="3252326" y="1053025"/>
                  </a:cubicBezTo>
                  <a:cubicBezTo>
                    <a:pt x="3073448" y="1079584"/>
                    <a:pt x="2784595" y="980344"/>
                    <a:pt x="2621256" y="1053025"/>
                  </a:cubicBezTo>
                  <a:cubicBezTo>
                    <a:pt x="2457917" y="1125706"/>
                    <a:pt x="2218710" y="1044357"/>
                    <a:pt x="1990185" y="1053025"/>
                  </a:cubicBezTo>
                  <a:cubicBezTo>
                    <a:pt x="1761660" y="1061693"/>
                    <a:pt x="1535973" y="1050786"/>
                    <a:pt x="1405860" y="1053025"/>
                  </a:cubicBezTo>
                  <a:cubicBezTo>
                    <a:pt x="1275747" y="1055264"/>
                    <a:pt x="1137655" y="1048499"/>
                    <a:pt x="915028" y="1053025"/>
                  </a:cubicBezTo>
                  <a:cubicBezTo>
                    <a:pt x="692401" y="1057551"/>
                    <a:pt x="526776" y="1027093"/>
                    <a:pt x="330703" y="1053025"/>
                  </a:cubicBezTo>
                  <a:cubicBezTo>
                    <a:pt x="178710" y="1054392"/>
                    <a:pt x="-42543" y="884133"/>
                    <a:pt x="0" y="722322"/>
                  </a:cubicBezTo>
                  <a:cubicBezTo>
                    <a:pt x="-5843" y="547648"/>
                    <a:pt x="45229" y="422256"/>
                    <a:pt x="0" y="330703"/>
                  </a:cubicBezTo>
                  <a:close/>
                </a:path>
              </a:pathLst>
            </a:custGeom>
            <a:solidFill>
              <a:srgbClr val="CCCCFF">
                <a:alpha val="63000"/>
              </a:srgbClr>
            </a:solidFill>
            <a:ln>
              <a:solidFill>
                <a:srgbClr val="FDA7C0"/>
              </a:solidFill>
              <a:extLst>
                <a:ext uri="{C807C97D-BFC1-408E-A445-0C87EB9F89A2}">
                  <ask:lineSketchStyleProps xmlns="" xmlns:ask="http://schemas.microsoft.com/office/drawing/2018/sketchyshapes" sd="1113254249">
                    <a:prstGeom prst="roundRect">
                      <a:avLst>
                        <a:gd name="adj" fmla="val 314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ea typeface="Black Han Sans" pitchFamily="2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0738489D-C004-49F4-AC3C-37BC34342A76}"/>
                </a:ext>
              </a:extLst>
            </p:cNvPr>
            <p:cNvSpPr txBox="1"/>
            <p:nvPr/>
          </p:nvSpPr>
          <p:spPr>
            <a:xfrm>
              <a:off x="3794363" y="3055571"/>
              <a:ext cx="51802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8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옵티컬</a:t>
              </a:r>
              <a:r>
                <a:rPr lang="ko-KR" altLang="en-US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아트 알아보기</a:t>
              </a:r>
              <a:endParaRPr lang="ko-KR" altLang="en-US" sz="60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grpSp>
          <p:nvGrpSpPr>
            <p:cNvPr id="16" name="그룹 15">
              <a:extLst>
                <a:ext uri="{FF2B5EF4-FFF2-40B4-BE49-F238E27FC236}">
                  <a16:creationId xmlns="" xmlns:a16="http://schemas.microsoft.com/office/drawing/2014/main" id="{0F6ACCBC-AA1C-4BEB-BDCF-93ACB3F16D7B}"/>
                </a:ext>
              </a:extLst>
            </p:cNvPr>
            <p:cNvGrpSpPr/>
            <p:nvPr/>
          </p:nvGrpSpPr>
          <p:grpSpPr>
            <a:xfrm>
              <a:off x="2166929" y="945785"/>
              <a:ext cx="2851548" cy="2442513"/>
              <a:chOff x="983032" y="767403"/>
              <a:chExt cx="2656116" cy="2275114"/>
            </a:xfrm>
          </p:grpSpPr>
          <p:pic>
            <p:nvPicPr>
              <p:cNvPr id="17" name="그림 16">
                <a:extLst>
                  <a:ext uri="{FF2B5EF4-FFF2-40B4-BE49-F238E27FC236}">
                    <a16:creationId xmlns="" xmlns:a16="http://schemas.microsoft.com/office/drawing/2014/main" id="{CDA68BEC-8664-4A2E-A8C9-B71F8E5292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alphaModFix amt="5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colorTemperature colorTemp="11200"/>
                        </a14:imgEffect>
                        <a14:imgEffect>
                          <a14:saturation sat="400000"/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053"/>
              <a:stretch/>
            </p:blipFill>
            <p:spPr>
              <a:xfrm>
                <a:off x="983032" y="767403"/>
                <a:ext cx="2656116" cy="2275114"/>
              </a:xfrm>
              <a:prstGeom prst="rect">
                <a:avLst/>
              </a:prstGeom>
            </p:spPr>
          </p:pic>
          <p:sp>
            <p:nvSpPr>
              <p:cNvPr id="18" name="TextBox 17">
                <a:extLst>
                  <a:ext uri="{FF2B5EF4-FFF2-40B4-BE49-F238E27FC236}">
                    <a16:creationId xmlns="" xmlns:a16="http://schemas.microsoft.com/office/drawing/2014/main" id="{A45AAE69-1495-419F-932C-83DBA09BEF8E}"/>
                  </a:ext>
                </a:extLst>
              </p:cNvPr>
              <p:cNvSpPr txBox="1"/>
              <p:nvPr/>
            </p:nvSpPr>
            <p:spPr>
              <a:xfrm>
                <a:off x="1622345" y="1586561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36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활동 </a:t>
                </a:r>
              </a:p>
            </p:txBody>
          </p:sp>
          <p:pic>
            <p:nvPicPr>
              <p:cNvPr id="19" name="그림 18" descr="텍스트, 칠판이(가) 표시된 사진&#10;&#10;자동 생성된 설명">
                <a:extLst>
                  <a:ext uri="{FF2B5EF4-FFF2-40B4-BE49-F238E27FC236}">
                    <a16:creationId xmlns="" xmlns:a16="http://schemas.microsoft.com/office/drawing/2014/main" id="{D820B117-2825-493F-BC0F-3A0D8B39B50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311090" y="1356955"/>
                <a:ext cx="756912" cy="981845"/>
              </a:xfrm>
              <a:prstGeom prst="rect">
                <a:avLst/>
              </a:prstGeom>
            </p:spPr>
          </p:pic>
        </p:grpSp>
        <p:pic>
          <p:nvPicPr>
            <p:cNvPr id="20" name="그림 19">
              <a:extLst>
                <a:ext uri="{FF2B5EF4-FFF2-40B4-BE49-F238E27FC236}">
                  <a16:creationId xmlns="" xmlns:a16="http://schemas.microsoft.com/office/drawing/2014/main" id="{19E7F22B-F560-4A14-A4BB-0D82AE1C02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10184">
              <a:off x="8366023" y="2343300"/>
              <a:ext cx="359454" cy="797675"/>
            </a:xfrm>
            <a:prstGeom prst="rect">
              <a:avLst/>
            </a:prstGeom>
          </p:spPr>
        </p:pic>
        <p:pic>
          <p:nvPicPr>
            <p:cNvPr id="21" name="그림 20" descr="소화전, 꽃, 시계이(가) 표시된 사진&#10;&#10;자동 생성된 설명">
              <a:extLst>
                <a:ext uri="{FF2B5EF4-FFF2-40B4-BE49-F238E27FC236}">
                  <a16:creationId xmlns="" xmlns:a16="http://schemas.microsoft.com/office/drawing/2014/main" id="{AB06A215-EC4C-4B29-9187-7213155C05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27907" y="2596729"/>
              <a:ext cx="2240685" cy="22515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28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=""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알아보기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1DEFA5BE-C50F-4DD9-8F0F-02465663835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3472" y="1729923"/>
            <a:ext cx="4484932" cy="5006508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="" xmlns:a16="http://schemas.microsoft.com/office/drawing/2014/main" id="{9FDE9809-F5DA-40AD-8DC8-AB543C277A43}"/>
              </a:ext>
            </a:extLst>
          </p:cNvPr>
          <p:cNvGrpSpPr/>
          <p:nvPr/>
        </p:nvGrpSpPr>
        <p:grpSpPr>
          <a:xfrm>
            <a:off x="6224070" y="1988840"/>
            <a:ext cx="5019246" cy="1263263"/>
            <a:chOff x="6224070" y="1988840"/>
            <a:chExt cx="5019246" cy="1263263"/>
          </a:xfrm>
        </p:grpSpPr>
        <p:grpSp>
          <p:nvGrpSpPr>
            <p:cNvPr id="16" name="그룹 15">
              <a:extLst>
                <a:ext uri="{FF2B5EF4-FFF2-40B4-BE49-F238E27FC236}">
                  <a16:creationId xmlns="" xmlns:a16="http://schemas.microsoft.com/office/drawing/2014/main" id="{9986F1C0-DE53-48D9-920D-C801D90DC3E9}"/>
                </a:ext>
              </a:extLst>
            </p:cNvPr>
            <p:cNvGrpSpPr/>
            <p:nvPr/>
          </p:nvGrpSpPr>
          <p:grpSpPr>
            <a:xfrm>
              <a:off x="6224070" y="1988840"/>
              <a:ext cx="5019246" cy="1263263"/>
              <a:chOff x="6636059" y="1844824"/>
              <a:chExt cx="4284477" cy="1352268"/>
            </a:xfrm>
            <a:solidFill>
              <a:schemeClr val="accent5">
                <a:lumMod val="40000"/>
                <a:lumOff val="60000"/>
              </a:schemeClr>
            </a:solidFill>
          </p:grpSpPr>
          <p:sp>
            <p:nvSpPr>
              <p:cNvPr id="14" name="사각형: 둥근 모서리 13">
                <a:extLst>
                  <a:ext uri="{FF2B5EF4-FFF2-40B4-BE49-F238E27FC236}">
                    <a16:creationId xmlns="" xmlns:a16="http://schemas.microsoft.com/office/drawing/2014/main" id="{522BDE03-EE6F-41D1-95F9-3EB2A60311FA}"/>
                  </a:ext>
                </a:extLst>
              </p:cNvPr>
              <p:cNvSpPr/>
              <p:nvPr/>
            </p:nvSpPr>
            <p:spPr>
              <a:xfrm>
                <a:off x="7032104" y="1844824"/>
                <a:ext cx="3888432" cy="1152128"/>
              </a:xfrm>
              <a:prstGeom prst="roundRect">
                <a:avLst>
                  <a:gd name="adj" fmla="val 2419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이등변 삼각형 14">
                <a:extLst>
                  <a:ext uri="{FF2B5EF4-FFF2-40B4-BE49-F238E27FC236}">
                    <a16:creationId xmlns="" xmlns:a16="http://schemas.microsoft.com/office/drawing/2014/main" id="{1958D413-04CF-4609-8790-8681EE8EC587}"/>
                  </a:ext>
                </a:extLst>
              </p:cNvPr>
              <p:cNvSpPr/>
              <p:nvPr/>
            </p:nvSpPr>
            <p:spPr>
              <a:xfrm rot="14367809">
                <a:off x="6770462" y="2539407"/>
                <a:ext cx="523282" cy="792088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056A6211-70BD-493E-B45D-D2FEE30B7339}"/>
                </a:ext>
              </a:extLst>
            </p:cNvPr>
            <p:cNvSpPr txBox="1"/>
            <p:nvPr/>
          </p:nvSpPr>
          <p:spPr>
            <a:xfrm>
              <a:off x="7325084" y="2176284"/>
              <a:ext cx="3155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0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어떻게 보이나요</a:t>
              </a:r>
              <a:r>
                <a:rPr lang="en-US" altLang="ko-KR" sz="40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="" xmlns:a16="http://schemas.microsoft.com/office/drawing/2014/main" id="{E6F8C82C-9302-4502-8FD2-BA429529B942}"/>
              </a:ext>
            </a:extLst>
          </p:cNvPr>
          <p:cNvGrpSpPr/>
          <p:nvPr/>
        </p:nvGrpSpPr>
        <p:grpSpPr>
          <a:xfrm>
            <a:off x="1923432" y="2574183"/>
            <a:ext cx="3551115" cy="3403110"/>
            <a:chOff x="2038383" y="2631956"/>
            <a:chExt cx="3310088" cy="3172128"/>
          </a:xfrm>
        </p:grpSpPr>
        <p:sp>
          <p:nvSpPr>
            <p:cNvPr id="24" name="폭발: 14pt 23">
              <a:extLst>
                <a:ext uri="{FF2B5EF4-FFF2-40B4-BE49-F238E27FC236}">
                  <a16:creationId xmlns="" xmlns:a16="http://schemas.microsoft.com/office/drawing/2014/main" id="{6A3BE90E-4E69-448C-8BDD-281AA622D0C3}"/>
                </a:ext>
              </a:extLst>
            </p:cNvPr>
            <p:cNvSpPr/>
            <p:nvPr/>
          </p:nvSpPr>
          <p:spPr>
            <a:xfrm rot="2389837">
              <a:off x="2176343" y="2631956"/>
              <a:ext cx="3172128" cy="3172128"/>
            </a:xfrm>
            <a:prstGeom prst="irregularSeal2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57A8CBDA-1FBB-4251-B8F7-10A6587A8B55}"/>
                </a:ext>
              </a:extLst>
            </p:cNvPr>
            <p:cNvSpPr txBox="1"/>
            <p:nvPr/>
          </p:nvSpPr>
          <p:spPr>
            <a:xfrm>
              <a:off x="2038383" y="3563185"/>
              <a:ext cx="3155833" cy="1348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400" spc="-100" dirty="0" err="1">
                  <a:solidFill>
                    <a:srgbClr val="6964CA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옵티컬</a:t>
              </a:r>
              <a:endParaRPr lang="en-US" altLang="ko-KR" sz="4400" spc="-100" dirty="0">
                <a:solidFill>
                  <a:srgbClr val="6964C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pPr algn="ctr"/>
              <a:r>
                <a:rPr lang="ko-KR" altLang="en-US" sz="4400" spc="-100" dirty="0">
                  <a:solidFill>
                    <a:srgbClr val="6964CA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아트</a:t>
              </a:r>
              <a:endParaRPr lang="en-US" altLang="ko-KR" sz="4400" spc="-100" dirty="0">
                <a:solidFill>
                  <a:srgbClr val="6964C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26" name="8. 물음표 WAV">
            <a:hlinkClick r:id="" action="ppaction://media"/>
            <a:extLst>
              <a:ext uri="{FF2B5EF4-FFF2-40B4-BE49-F238E27FC236}">
                <a16:creationId xmlns="" xmlns:a16="http://schemas.microsoft.com/office/drawing/2014/main" id="{1F3AC0D1-7FF1-487C-8D89-06D56FA393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3184525" y="-1143000"/>
            <a:ext cx="487362" cy="487362"/>
          </a:xfrm>
          <a:prstGeom prst="rect">
            <a:avLst/>
          </a:prstGeom>
        </p:spPr>
      </p:pic>
      <p:pic>
        <p:nvPicPr>
          <p:cNvPr id="28" name="43. 딴딴단">
            <a:hlinkClick r:id="" action="ppaction://media"/>
            <a:extLst>
              <a:ext uri="{FF2B5EF4-FFF2-40B4-BE49-F238E27FC236}">
                <a16:creationId xmlns="" xmlns:a16="http://schemas.microsoft.com/office/drawing/2014/main" id="{C0D66C61-CAB0-455F-B62F-729B07B6BD8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766888" y="4756150"/>
            <a:ext cx="487363" cy="487363"/>
          </a:xfrm>
          <a:prstGeom prst="rect">
            <a:avLst/>
          </a:prstGeom>
        </p:spPr>
      </p:pic>
      <p:grpSp>
        <p:nvGrpSpPr>
          <p:cNvPr id="35" name="그룹 34">
            <a:extLst>
              <a:ext uri="{FF2B5EF4-FFF2-40B4-BE49-F238E27FC236}">
                <a16:creationId xmlns="" xmlns:a16="http://schemas.microsoft.com/office/drawing/2014/main" id="{AFF15591-ACEB-4884-B991-CDE3F601F0EC}"/>
              </a:ext>
            </a:extLst>
          </p:cNvPr>
          <p:cNvGrpSpPr/>
          <p:nvPr/>
        </p:nvGrpSpPr>
        <p:grpSpPr>
          <a:xfrm>
            <a:off x="6688033" y="3339158"/>
            <a:ext cx="4555281" cy="2898153"/>
            <a:chOff x="6688033" y="3339158"/>
            <a:chExt cx="4555281" cy="2898153"/>
          </a:xfrm>
        </p:grpSpPr>
        <p:sp>
          <p:nvSpPr>
            <p:cNvPr id="34" name="사각형: 둥근 모서리 33">
              <a:extLst>
                <a:ext uri="{FF2B5EF4-FFF2-40B4-BE49-F238E27FC236}">
                  <a16:creationId xmlns="" xmlns:a16="http://schemas.microsoft.com/office/drawing/2014/main" id="{D327E89E-7057-4136-BA25-8CCD38DEE085}"/>
                </a:ext>
              </a:extLst>
            </p:cNvPr>
            <p:cNvSpPr/>
            <p:nvPr/>
          </p:nvSpPr>
          <p:spPr>
            <a:xfrm>
              <a:off x="6688033" y="3339158"/>
              <a:ext cx="4555281" cy="2898153"/>
            </a:xfrm>
            <a:prstGeom prst="roundRect">
              <a:avLst>
                <a:gd name="adj" fmla="val 12054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553D5FDC-6EFC-4387-B25B-D44A3DF90C99}"/>
                </a:ext>
              </a:extLst>
            </p:cNvPr>
            <p:cNvSpPr txBox="1"/>
            <p:nvPr/>
          </p:nvSpPr>
          <p:spPr>
            <a:xfrm>
              <a:off x="6965147" y="3876128"/>
              <a:ext cx="414864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0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사람의 눈에 착시를 </a:t>
              </a:r>
              <a:r>
                <a:rPr lang="ko-KR" altLang="en-US" sz="4000" spc="-10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일으켜 환상을 보이게 하는 예술</a:t>
              </a:r>
              <a:endParaRPr lang="en-US" altLang="ko-KR" sz="40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37" name="27. 띠영">
            <a:hlinkClick r:id="" action="ppaction://media"/>
            <a:extLst>
              <a:ext uri="{FF2B5EF4-FFF2-40B4-BE49-F238E27FC236}">
                <a16:creationId xmlns="" xmlns:a16="http://schemas.microsoft.com/office/drawing/2014/main" id="{ECB842D7-AE09-4706-BC96-818B14D32E0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025313" y="8520113"/>
            <a:ext cx="487362" cy="487362"/>
          </a:xfrm>
          <a:prstGeom prst="rect">
            <a:avLst/>
          </a:prstGeom>
        </p:spPr>
      </p:pic>
      <p:grpSp>
        <p:nvGrpSpPr>
          <p:cNvPr id="30" name="그룹 29">
            <a:extLst>
              <a:ext uri="{FF2B5EF4-FFF2-40B4-BE49-F238E27FC236}">
                <a16:creationId xmlns="" xmlns:a16="http://schemas.microsoft.com/office/drawing/2014/main" id="{E6F8C82C-9302-4502-8FD2-BA429529B942}"/>
              </a:ext>
            </a:extLst>
          </p:cNvPr>
          <p:cNvGrpSpPr/>
          <p:nvPr/>
        </p:nvGrpSpPr>
        <p:grpSpPr>
          <a:xfrm>
            <a:off x="1923432" y="2574183"/>
            <a:ext cx="3551115" cy="3403110"/>
            <a:chOff x="2038383" y="2631956"/>
            <a:chExt cx="3310088" cy="3172128"/>
          </a:xfrm>
        </p:grpSpPr>
        <p:sp>
          <p:nvSpPr>
            <p:cNvPr id="31" name="폭발: 14pt 23">
              <a:extLst>
                <a:ext uri="{FF2B5EF4-FFF2-40B4-BE49-F238E27FC236}">
                  <a16:creationId xmlns="" xmlns:a16="http://schemas.microsoft.com/office/drawing/2014/main" id="{6A3BE90E-4E69-448C-8BDD-281AA622D0C3}"/>
                </a:ext>
              </a:extLst>
            </p:cNvPr>
            <p:cNvSpPr/>
            <p:nvPr/>
          </p:nvSpPr>
          <p:spPr>
            <a:xfrm rot="2389837">
              <a:off x="2176343" y="2631956"/>
              <a:ext cx="3172128" cy="3172128"/>
            </a:xfrm>
            <a:prstGeom prst="irregularSeal2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="" xmlns:a16="http://schemas.microsoft.com/office/drawing/2014/main" id="{57A8CBDA-1FBB-4251-B8F7-10A6587A8B55}"/>
                </a:ext>
              </a:extLst>
            </p:cNvPr>
            <p:cNvSpPr txBox="1"/>
            <p:nvPr/>
          </p:nvSpPr>
          <p:spPr>
            <a:xfrm>
              <a:off x="2038383" y="3732485"/>
              <a:ext cx="3155833" cy="103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6600" spc="-100">
                  <a:solidFill>
                    <a:srgbClr val="1EA28C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</a:t>
              </a:r>
              <a:endParaRPr lang="en-US" altLang="ko-KR" sz="6600" spc="-100" dirty="0">
                <a:solidFill>
                  <a:srgbClr val="1EA28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2" name="20. 딩도로로롱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2404228" y="4356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49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99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25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2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=""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알아보기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pic>
        <p:nvPicPr>
          <p:cNvPr id="21" name="Picture 2" descr="íì¼:ë¸ë¦¬ì§ë¼ì¼ë¦¬-ë¸ë ì´ì¦.jpg">
            <a:extLst>
              <a:ext uri="{FF2B5EF4-FFF2-40B4-BE49-F238E27FC236}">
                <a16:creationId xmlns="" xmlns:a16="http://schemas.microsoft.com/office/drawing/2014/main" id="{B10CE799-1AE7-44F3-9050-BE45547BA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3187" y="1772816"/>
            <a:ext cx="4508117" cy="458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그룹 21">
            <a:extLst>
              <a:ext uri="{FF2B5EF4-FFF2-40B4-BE49-F238E27FC236}">
                <a16:creationId xmlns="" xmlns:a16="http://schemas.microsoft.com/office/drawing/2014/main" id="{DC9A0086-FDF5-4166-A070-AE1E1601D31E}"/>
              </a:ext>
            </a:extLst>
          </p:cNvPr>
          <p:cNvGrpSpPr/>
          <p:nvPr/>
        </p:nvGrpSpPr>
        <p:grpSpPr>
          <a:xfrm>
            <a:off x="6621399" y="1895686"/>
            <a:ext cx="4012247" cy="1313986"/>
            <a:chOff x="5025137" y="1613779"/>
            <a:chExt cx="4012247" cy="1313986"/>
          </a:xfrm>
        </p:grpSpPr>
        <p:grpSp>
          <p:nvGrpSpPr>
            <p:cNvPr id="23" name="그룹 22">
              <a:extLst>
                <a:ext uri="{FF2B5EF4-FFF2-40B4-BE49-F238E27FC236}">
                  <a16:creationId xmlns="" xmlns:a16="http://schemas.microsoft.com/office/drawing/2014/main" id="{33E1FD6B-7498-4221-A072-83A528241284}"/>
                </a:ext>
              </a:extLst>
            </p:cNvPr>
            <p:cNvGrpSpPr/>
            <p:nvPr/>
          </p:nvGrpSpPr>
          <p:grpSpPr>
            <a:xfrm>
              <a:off x="5464541" y="1973658"/>
              <a:ext cx="3572843" cy="954107"/>
              <a:chOff x="1481943" y="1791821"/>
              <a:chExt cx="3572843" cy="954107"/>
            </a:xfrm>
          </p:grpSpPr>
          <p:sp>
            <p:nvSpPr>
              <p:cNvPr id="30" name="사각형: 둥근 모서리 5">
                <a:extLst>
                  <a:ext uri="{FF2B5EF4-FFF2-40B4-BE49-F238E27FC236}">
                    <a16:creationId xmlns="" xmlns:a16="http://schemas.microsoft.com/office/drawing/2014/main" id="{F29FD6CB-DADB-414E-A2F6-522D1B035C49}"/>
                  </a:ext>
                </a:extLst>
              </p:cNvPr>
              <p:cNvSpPr/>
              <p:nvPr/>
            </p:nvSpPr>
            <p:spPr>
              <a:xfrm>
                <a:off x="1481943" y="1791821"/>
                <a:ext cx="3572843" cy="931668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="" xmlns:a16="http://schemas.microsoft.com/office/drawing/2014/main" id="{EA817C58-B121-40AA-90BE-9014F9C4C917}"/>
                  </a:ext>
                </a:extLst>
              </p:cNvPr>
              <p:cNvSpPr txBox="1"/>
              <p:nvPr/>
            </p:nvSpPr>
            <p:spPr>
              <a:xfrm>
                <a:off x="2041608" y="1791821"/>
                <a:ext cx="301317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8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작가</a:t>
                </a:r>
                <a:r>
                  <a:rPr lang="en-US" altLang="ko-KR" sz="28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: </a:t>
                </a:r>
                <a:r>
                  <a:rPr lang="ko-KR" altLang="en-US" sz="2800" dirty="0" err="1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브리짓</a:t>
                </a:r>
                <a:r>
                  <a:rPr lang="ko-KR" altLang="en-US" sz="28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 </a:t>
                </a:r>
                <a:r>
                  <a:rPr lang="ko-KR" altLang="en-US" sz="2800" dirty="0" err="1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라일리</a:t>
                </a:r>
                <a:endParaRPr lang="en-US" altLang="ko-KR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  <a:p>
                <a:r>
                  <a:rPr lang="ko-KR" altLang="en-US" sz="28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제목</a:t>
                </a:r>
                <a:r>
                  <a:rPr lang="en-US" altLang="ko-KR" sz="28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: </a:t>
                </a:r>
                <a:r>
                  <a:rPr lang="ko-KR" altLang="en-US" sz="2800" dirty="0" err="1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블레이즈</a:t>
                </a:r>
                <a:endPara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</p:grpSp>
        <p:pic>
          <p:nvPicPr>
            <p:cNvPr id="29" name="그림 28">
              <a:extLst>
                <a:ext uri="{FF2B5EF4-FFF2-40B4-BE49-F238E27FC236}">
                  <a16:creationId xmlns="" xmlns:a16="http://schemas.microsoft.com/office/drawing/2014/main" id="{D03045F0-EF85-40FC-89EE-740F8ECB50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25137" y="1613779"/>
              <a:ext cx="1093031" cy="1043054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="" xmlns:a16="http://schemas.microsoft.com/office/drawing/2014/main" id="{4209D109-E17E-4887-93FD-6471F44A6872}"/>
              </a:ext>
            </a:extLst>
          </p:cNvPr>
          <p:cNvGrpSpPr/>
          <p:nvPr/>
        </p:nvGrpSpPr>
        <p:grpSpPr>
          <a:xfrm>
            <a:off x="7060803" y="3443185"/>
            <a:ext cx="3532874" cy="2407534"/>
            <a:chOff x="7100772" y="3232389"/>
            <a:chExt cx="3532874" cy="2407534"/>
          </a:xfrm>
        </p:grpSpPr>
        <p:sp>
          <p:nvSpPr>
            <p:cNvPr id="32" name="직사각형 31">
              <a:extLst>
                <a:ext uri="{FF2B5EF4-FFF2-40B4-BE49-F238E27FC236}">
                  <a16:creationId xmlns="" xmlns:a16="http://schemas.microsoft.com/office/drawing/2014/main" id="{2E4A16C8-5A89-4A5D-AEB9-7F90758E7362}"/>
                </a:ext>
              </a:extLst>
            </p:cNvPr>
            <p:cNvSpPr/>
            <p:nvPr/>
          </p:nvSpPr>
          <p:spPr>
            <a:xfrm>
              <a:off x="7100772" y="3232389"/>
              <a:ext cx="3532874" cy="2407534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="" xmlns:a16="http://schemas.microsoft.com/office/drawing/2014/main" id="{80680879-1318-4AB5-84F5-745957F95546}"/>
                </a:ext>
              </a:extLst>
            </p:cNvPr>
            <p:cNvSpPr txBox="1"/>
            <p:nvPr/>
          </p:nvSpPr>
          <p:spPr>
            <a:xfrm>
              <a:off x="7387649" y="3520107"/>
              <a:ext cx="3091804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어떻게 보이는지</a:t>
              </a:r>
              <a:endPara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어떤 느낌이 드는지</a:t>
              </a:r>
              <a:endPara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자신의 생각과 느낌을</a:t>
              </a:r>
              <a:r>
                <a:rPr lang="en-US" altLang="ko-KR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말해 봅시다</a:t>
              </a:r>
              <a:r>
                <a:rPr lang="en-US" altLang="ko-KR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90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13. 두둥탁 WAV.wav"/>
          </p:stSnd>
        </p:sndAc>
      </p:transition>
    </mc:Choice>
    <mc:Fallback xmlns="">
      <p:transition spd="slow">
        <p:sndAc>
          <p:stSnd>
            <p:snd r:embed="rId7" name="13. 두둥탁 WAV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53507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75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5" name="Picture 2" descr="íì¼:ë¹í°ë°ì¬ë ë¦¬-ë² ê°200.jpg">
            <a:extLst>
              <a:ext uri="{FF2B5EF4-FFF2-40B4-BE49-F238E27FC236}">
                <a16:creationId xmlns="" xmlns:a16="http://schemas.microsoft.com/office/drawing/2014/main" id="{89CC577A-19AE-4D3D-ADFA-02B63BAED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3187" y="1772817"/>
            <a:ext cx="4580247" cy="458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사각형: 둥근 모서리 8">
            <a:extLst>
              <a:ext uri="{FF2B5EF4-FFF2-40B4-BE49-F238E27FC236}">
                <a16:creationId xmlns="" xmlns:a16="http://schemas.microsoft.com/office/drawing/2014/main" id="{045CD98B-F714-4D98-A4AA-EF582ED4341A}"/>
              </a:ext>
            </a:extLst>
          </p:cNvPr>
          <p:cNvSpPr/>
          <p:nvPr/>
        </p:nvSpPr>
        <p:spPr>
          <a:xfrm>
            <a:off x="410095" y="322603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CCCCFF">
              <a:alpha val="63000"/>
            </a:srgbClr>
          </a:solidFill>
          <a:ln>
            <a:solidFill>
              <a:srgbClr val="FDA7C0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00528"/>
            <a:ext cx="101030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알아보기</a:t>
            </a:r>
          </a:p>
        </p:txBody>
      </p:sp>
      <p:pic>
        <p:nvPicPr>
          <p:cNvPr id="10" name="그림 9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6A04131F-8540-453D-BA50-C70C5C8097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394"/>
            <a:ext cx="2240685" cy="2251580"/>
          </a:xfrm>
          <a:prstGeom prst="rect">
            <a:avLst/>
          </a:prstGeom>
        </p:spPr>
      </p:pic>
      <p:grpSp>
        <p:nvGrpSpPr>
          <p:cNvPr id="22" name="그룹 21">
            <a:extLst>
              <a:ext uri="{FF2B5EF4-FFF2-40B4-BE49-F238E27FC236}">
                <a16:creationId xmlns="" xmlns:a16="http://schemas.microsoft.com/office/drawing/2014/main" id="{DC9A0086-FDF5-4166-A070-AE1E1601D31E}"/>
              </a:ext>
            </a:extLst>
          </p:cNvPr>
          <p:cNvGrpSpPr/>
          <p:nvPr/>
        </p:nvGrpSpPr>
        <p:grpSpPr>
          <a:xfrm>
            <a:off x="6621399" y="1895686"/>
            <a:ext cx="4012247" cy="1313986"/>
            <a:chOff x="5025137" y="1613779"/>
            <a:chExt cx="4012247" cy="1313986"/>
          </a:xfrm>
        </p:grpSpPr>
        <p:grpSp>
          <p:nvGrpSpPr>
            <p:cNvPr id="23" name="그룹 22">
              <a:extLst>
                <a:ext uri="{FF2B5EF4-FFF2-40B4-BE49-F238E27FC236}">
                  <a16:creationId xmlns="" xmlns:a16="http://schemas.microsoft.com/office/drawing/2014/main" id="{33E1FD6B-7498-4221-A072-83A528241284}"/>
                </a:ext>
              </a:extLst>
            </p:cNvPr>
            <p:cNvGrpSpPr/>
            <p:nvPr/>
          </p:nvGrpSpPr>
          <p:grpSpPr>
            <a:xfrm>
              <a:off x="5464541" y="1973658"/>
              <a:ext cx="3572843" cy="954107"/>
              <a:chOff x="1481943" y="1791821"/>
              <a:chExt cx="3572843" cy="954107"/>
            </a:xfrm>
          </p:grpSpPr>
          <p:sp>
            <p:nvSpPr>
              <p:cNvPr id="30" name="사각형: 둥근 모서리 5">
                <a:extLst>
                  <a:ext uri="{FF2B5EF4-FFF2-40B4-BE49-F238E27FC236}">
                    <a16:creationId xmlns="" xmlns:a16="http://schemas.microsoft.com/office/drawing/2014/main" id="{F29FD6CB-DADB-414E-A2F6-522D1B035C49}"/>
                  </a:ext>
                </a:extLst>
              </p:cNvPr>
              <p:cNvSpPr/>
              <p:nvPr/>
            </p:nvSpPr>
            <p:spPr>
              <a:xfrm>
                <a:off x="1481943" y="1791821"/>
                <a:ext cx="3572843" cy="931668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="" xmlns:a16="http://schemas.microsoft.com/office/drawing/2014/main" id="{EA817C58-B121-40AA-90BE-9014F9C4C917}"/>
                  </a:ext>
                </a:extLst>
              </p:cNvPr>
              <p:cNvSpPr txBox="1"/>
              <p:nvPr/>
            </p:nvSpPr>
            <p:spPr>
              <a:xfrm>
                <a:off x="2041608" y="1791821"/>
                <a:ext cx="301317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8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작가</a:t>
                </a:r>
                <a:r>
                  <a:rPr lang="en-US" altLang="ko-KR" sz="28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: </a:t>
                </a:r>
                <a:r>
                  <a:rPr lang="ko-KR" altLang="en-US" sz="28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빅터 </a:t>
                </a:r>
                <a:r>
                  <a:rPr lang="ko-KR" altLang="en-US" sz="2800" dirty="0" err="1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바사렐리</a:t>
                </a:r>
                <a:endParaRPr lang="en-US" altLang="ko-KR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  <a:p>
                <a:r>
                  <a:rPr lang="ko-KR" altLang="en-US" sz="28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제목</a:t>
                </a:r>
                <a:r>
                  <a:rPr lang="en-US" altLang="ko-KR" sz="28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: </a:t>
                </a:r>
                <a:r>
                  <a:rPr lang="ko-KR" altLang="en-US" sz="28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베가 </a:t>
                </a:r>
                <a:r>
                  <a:rPr lang="en-US" altLang="ko-KR" sz="28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200</a:t>
                </a:r>
                <a:endPara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</p:grpSp>
        <p:pic>
          <p:nvPicPr>
            <p:cNvPr id="29" name="그림 28">
              <a:extLst>
                <a:ext uri="{FF2B5EF4-FFF2-40B4-BE49-F238E27FC236}">
                  <a16:creationId xmlns="" xmlns:a16="http://schemas.microsoft.com/office/drawing/2014/main" id="{D03045F0-EF85-40FC-89EE-740F8ECB50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25137" y="1613779"/>
              <a:ext cx="1093031" cy="1043054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="" xmlns:a16="http://schemas.microsoft.com/office/drawing/2014/main" id="{4209D109-E17E-4887-93FD-6471F44A6872}"/>
              </a:ext>
            </a:extLst>
          </p:cNvPr>
          <p:cNvGrpSpPr/>
          <p:nvPr/>
        </p:nvGrpSpPr>
        <p:grpSpPr>
          <a:xfrm>
            <a:off x="7060803" y="3443185"/>
            <a:ext cx="3532874" cy="2407534"/>
            <a:chOff x="7100772" y="3232389"/>
            <a:chExt cx="3532874" cy="2407534"/>
          </a:xfrm>
        </p:grpSpPr>
        <p:sp>
          <p:nvSpPr>
            <p:cNvPr id="32" name="직사각형 31">
              <a:extLst>
                <a:ext uri="{FF2B5EF4-FFF2-40B4-BE49-F238E27FC236}">
                  <a16:creationId xmlns="" xmlns:a16="http://schemas.microsoft.com/office/drawing/2014/main" id="{2E4A16C8-5A89-4A5D-AEB9-7F90758E7362}"/>
                </a:ext>
              </a:extLst>
            </p:cNvPr>
            <p:cNvSpPr/>
            <p:nvPr/>
          </p:nvSpPr>
          <p:spPr>
            <a:xfrm>
              <a:off x="7100772" y="3232389"/>
              <a:ext cx="3532874" cy="2407534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="" xmlns:a16="http://schemas.microsoft.com/office/drawing/2014/main" id="{80680879-1318-4AB5-84F5-745957F95546}"/>
                </a:ext>
              </a:extLst>
            </p:cNvPr>
            <p:cNvSpPr txBox="1"/>
            <p:nvPr/>
          </p:nvSpPr>
          <p:spPr>
            <a:xfrm>
              <a:off x="7387649" y="3520107"/>
              <a:ext cx="3091804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어떻게 보이는지</a:t>
              </a:r>
              <a:endPara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어떤 느낌이 드는지</a:t>
              </a:r>
              <a:endParaRPr lang="en-US" altLang="ko-KR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자신의 생각과 느낌을</a:t>
              </a:r>
              <a:r>
                <a:rPr lang="en-US" altLang="ko-KR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말해 봅시다</a:t>
              </a:r>
              <a:r>
                <a:rPr lang="en-US" altLang="ko-KR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420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13. 두둥탁 WAV.wav"/>
          </p:stSnd>
        </p:sndAc>
      </p:transition>
    </mc:Choice>
    <mc:Fallback xmlns="">
      <p:transition spd="slow">
        <p:sndAc>
          <p:stSnd>
            <p:snd r:embed="rId7" name="13. 두둥탁 WAV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실외, 물, 하늘이(가) 표시된 사진&#10;&#10;자동 생성된 설명">
            <a:extLst>
              <a:ext uri="{FF2B5EF4-FFF2-40B4-BE49-F238E27FC236}">
                <a16:creationId xmlns="" xmlns:a16="http://schemas.microsoft.com/office/drawing/2014/main" id="{7E044C8C-F041-4D74-BF79-2A81ABE2A6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81" y="45721"/>
            <a:ext cx="12029438" cy="6766559"/>
          </a:xfrm>
          <a:prstGeom prst="rect">
            <a:avLst/>
          </a:prstGeom>
        </p:spPr>
      </p:pic>
      <p:sp>
        <p:nvSpPr>
          <p:cNvPr id="4" name="액자 3">
            <a:extLst>
              <a:ext uri="{FF2B5EF4-FFF2-40B4-BE49-F238E27FC236}">
                <a16:creationId xmlns="" xmlns:a16="http://schemas.microsoft.com/office/drawing/2014/main" id="{141A745E-D249-40E3-8306-E0422C0A97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69"/>
            </a:avLst>
          </a:prstGeom>
          <a:solidFill>
            <a:srgbClr val="9BC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="" xmlns:a16="http://schemas.microsoft.com/office/drawing/2014/main" id="{8FA6F1F6-F1BE-44C4-8868-FD9F0C6CAD21}"/>
              </a:ext>
            </a:extLst>
          </p:cNvPr>
          <p:cNvGrpSpPr/>
          <p:nvPr/>
        </p:nvGrpSpPr>
        <p:grpSpPr>
          <a:xfrm>
            <a:off x="2149791" y="760255"/>
            <a:ext cx="7664806" cy="4326850"/>
            <a:chOff x="2464724" y="760255"/>
            <a:chExt cx="7664806" cy="4326850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="" xmlns:a16="http://schemas.microsoft.com/office/drawing/2014/main" id="{35338E4E-8368-472E-92D9-88F8E81AB8D1}"/>
                </a:ext>
              </a:extLst>
            </p:cNvPr>
            <p:cNvSpPr/>
            <p:nvPr/>
          </p:nvSpPr>
          <p:spPr>
            <a:xfrm>
              <a:off x="3848315" y="2906756"/>
              <a:ext cx="6044833" cy="1053025"/>
            </a:xfrm>
            <a:custGeom>
              <a:avLst/>
              <a:gdLst>
                <a:gd name="connsiteX0" fmla="*/ 0 w 6044833"/>
                <a:gd name="connsiteY0" fmla="*/ 330703 h 1053025"/>
                <a:gd name="connsiteX1" fmla="*/ 330703 w 6044833"/>
                <a:gd name="connsiteY1" fmla="*/ 0 h 1053025"/>
                <a:gd name="connsiteX2" fmla="*/ 821193 w 6044833"/>
                <a:gd name="connsiteY2" fmla="*/ 0 h 1053025"/>
                <a:gd name="connsiteX3" fmla="*/ 1257849 w 6044833"/>
                <a:gd name="connsiteY3" fmla="*/ 0 h 1053025"/>
                <a:gd name="connsiteX4" fmla="*/ 1909842 w 6044833"/>
                <a:gd name="connsiteY4" fmla="*/ 0 h 1053025"/>
                <a:gd name="connsiteX5" fmla="*/ 2400332 w 6044833"/>
                <a:gd name="connsiteY5" fmla="*/ 0 h 1053025"/>
                <a:gd name="connsiteX6" fmla="*/ 2944656 w 6044833"/>
                <a:gd name="connsiteY6" fmla="*/ 0 h 1053025"/>
                <a:gd name="connsiteX7" fmla="*/ 3542814 w 6044833"/>
                <a:gd name="connsiteY7" fmla="*/ 0 h 1053025"/>
                <a:gd name="connsiteX8" fmla="*/ 4140973 w 6044833"/>
                <a:gd name="connsiteY8" fmla="*/ 0 h 1053025"/>
                <a:gd name="connsiteX9" fmla="*/ 4792966 w 6044833"/>
                <a:gd name="connsiteY9" fmla="*/ 0 h 1053025"/>
                <a:gd name="connsiteX10" fmla="*/ 5714130 w 6044833"/>
                <a:gd name="connsiteY10" fmla="*/ 0 h 1053025"/>
                <a:gd name="connsiteX11" fmla="*/ 6044833 w 6044833"/>
                <a:gd name="connsiteY11" fmla="*/ 330703 h 1053025"/>
                <a:gd name="connsiteX12" fmla="*/ 6044833 w 6044833"/>
                <a:gd name="connsiteY12" fmla="*/ 722322 h 1053025"/>
                <a:gd name="connsiteX13" fmla="*/ 5714130 w 6044833"/>
                <a:gd name="connsiteY13" fmla="*/ 1053025 h 1053025"/>
                <a:gd name="connsiteX14" fmla="*/ 5223640 w 6044833"/>
                <a:gd name="connsiteY14" fmla="*/ 1053025 h 1053025"/>
                <a:gd name="connsiteX15" fmla="*/ 4625481 w 6044833"/>
                <a:gd name="connsiteY15" fmla="*/ 1053025 h 1053025"/>
                <a:gd name="connsiteX16" fmla="*/ 4134991 w 6044833"/>
                <a:gd name="connsiteY16" fmla="*/ 1053025 h 1053025"/>
                <a:gd name="connsiteX17" fmla="*/ 3644501 w 6044833"/>
                <a:gd name="connsiteY17" fmla="*/ 1053025 h 1053025"/>
                <a:gd name="connsiteX18" fmla="*/ 2992509 w 6044833"/>
                <a:gd name="connsiteY18" fmla="*/ 1053025 h 1053025"/>
                <a:gd name="connsiteX19" fmla="*/ 2340516 w 6044833"/>
                <a:gd name="connsiteY19" fmla="*/ 1053025 h 1053025"/>
                <a:gd name="connsiteX20" fmla="*/ 1903860 w 6044833"/>
                <a:gd name="connsiteY20" fmla="*/ 1053025 h 1053025"/>
                <a:gd name="connsiteX21" fmla="*/ 1251867 w 6044833"/>
                <a:gd name="connsiteY21" fmla="*/ 1053025 h 1053025"/>
                <a:gd name="connsiteX22" fmla="*/ 330703 w 6044833"/>
                <a:gd name="connsiteY22" fmla="*/ 1053025 h 1053025"/>
                <a:gd name="connsiteX23" fmla="*/ 0 w 6044833"/>
                <a:gd name="connsiteY23" fmla="*/ 722322 h 1053025"/>
                <a:gd name="connsiteX24" fmla="*/ 0 w 6044833"/>
                <a:gd name="connsiteY24" fmla="*/ 330703 h 10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44833" h="1053025" fill="none" extrusionOk="0">
                  <a:moveTo>
                    <a:pt x="0" y="330703"/>
                  </a:moveTo>
                  <a:cubicBezTo>
                    <a:pt x="33261" y="191058"/>
                    <a:pt x="124187" y="-10914"/>
                    <a:pt x="330703" y="0"/>
                  </a:cubicBezTo>
                  <a:cubicBezTo>
                    <a:pt x="442613" y="-7157"/>
                    <a:pt x="681407" y="18472"/>
                    <a:pt x="821193" y="0"/>
                  </a:cubicBezTo>
                  <a:cubicBezTo>
                    <a:pt x="960979" y="-18472"/>
                    <a:pt x="1167573" y="31801"/>
                    <a:pt x="1257849" y="0"/>
                  </a:cubicBezTo>
                  <a:cubicBezTo>
                    <a:pt x="1348125" y="-31801"/>
                    <a:pt x="1645110" y="7067"/>
                    <a:pt x="1909842" y="0"/>
                  </a:cubicBezTo>
                  <a:cubicBezTo>
                    <a:pt x="2174574" y="-7067"/>
                    <a:pt x="2211830" y="44305"/>
                    <a:pt x="2400332" y="0"/>
                  </a:cubicBezTo>
                  <a:cubicBezTo>
                    <a:pt x="2588834" y="-44305"/>
                    <a:pt x="2830704" y="30585"/>
                    <a:pt x="2944656" y="0"/>
                  </a:cubicBezTo>
                  <a:cubicBezTo>
                    <a:pt x="3058608" y="-30585"/>
                    <a:pt x="3247848" y="45478"/>
                    <a:pt x="3542814" y="0"/>
                  </a:cubicBezTo>
                  <a:cubicBezTo>
                    <a:pt x="3837780" y="-45478"/>
                    <a:pt x="3934087" y="32865"/>
                    <a:pt x="4140973" y="0"/>
                  </a:cubicBezTo>
                  <a:cubicBezTo>
                    <a:pt x="4347859" y="-32865"/>
                    <a:pt x="4561954" y="9206"/>
                    <a:pt x="4792966" y="0"/>
                  </a:cubicBezTo>
                  <a:cubicBezTo>
                    <a:pt x="5023978" y="-9206"/>
                    <a:pt x="5446561" y="41544"/>
                    <a:pt x="5714130" y="0"/>
                  </a:cubicBezTo>
                  <a:cubicBezTo>
                    <a:pt x="5888751" y="9183"/>
                    <a:pt x="6040734" y="150382"/>
                    <a:pt x="6044833" y="330703"/>
                  </a:cubicBezTo>
                  <a:cubicBezTo>
                    <a:pt x="6075056" y="525221"/>
                    <a:pt x="6038212" y="591100"/>
                    <a:pt x="6044833" y="722322"/>
                  </a:cubicBezTo>
                  <a:cubicBezTo>
                    <a:pt x="6036849" y="897005"/>
                    <a:pt x="5881292" y="1044967"/>
                    <a:pt x="5714130" y="1053025"/>
                  </a:cubicBezTo>
                  <a:cubicBezTo>
                    <a:pt x="5478031" y="1097741"/>
                    <a:pt x="5323935" y="998817"/>
                    <a:pt x="5223640" y="1053025"/>
                  </a:cubicBezTo>
                  <a:cubicBezTo>
                    <a:pt x="5123345" y="1107233"/>
                    <a:pt x="4823665" y="1020742"/>
                    <a:pt x="4625481" y="1053025"/>
                  </a:cubicBezTo>
                  <a:cubicBezTo>
                    <a:pt x="4427297" y="1085308"/>
                    <a:pt x="4259094" y="1042234"/>
                    <a:pt x="4134991" y="1053025"/>
                  </a:cubicBezTo>
                  <a:cubicBezTo>
                    <a:pt x="4010888" y="1063816"/>
                    <a:pt x="3831631" y="1013764"/>
                    <a:pt x="3644501" y="1053025"/>
                  </a:cubicBezTo>
                  <a:cubicBezTo>
                    <a:pt x="3457371" y="1092286"/>
                    <a:pt x="3190932" y="1026557"/>
                    <a:pt x="2992509" y="1053025"/>
                  </a:cubicBezTo>
                  <a:cubicBezTo>
                    <a:pt x="2794086" y="1079493"/>
                    <a:pt x="2606676" y="1002546"/>
                    <a:pt x="2340516" y="1053025"/>
                  </a:cubicBezTo>
                  <a:cubicBezTo>
                    <a:pt x="2074356" y="1103504"/>
                    <a:pt x="2031835" y="1027133"/>
                    <a:pt x="1903860" y="1053025"/>
                  </a:cubicBezTo>
                  <a:cubicBezTo>
                    <a:pt x="1775885" y="1078917"/>
                    <a:pt x="1423049" y="1023278"/>
                    <a:pt x="1251867" y="1053025"/>
                  </a:cubicBezTo>
                  <a:cubicBezTo>
                    <a:pt x="1080685" y="1082772"/>
                    <a:pt x="522869" y="947239"/>
                    <a:pt x="330703" y="1053025"/>
                  </a:cubicBezTo>
                  <a:cubicBezTo>
                    <a:pt x="124658" y="1078700"/>
                    <a:pt x="3023" y="881885"/>
                    <a:pt x="0" y="722322"/>
                  </a:cubicBezTo>
                  <a:cubicBezTo>
                    <a:pt x="-7743" y="642139"/>
                    <a:pt x="11171" y="472040"/>
                    <a:pt x="0" y="330703"/>
                  </a:cubicBezTo>
                  <a:close/>
                </a:path>
                <a:path w="6044833" h="1053025" stroke="0" extrusionOk="0">
                  <a:moveTo>
                    <a:pt x="0" y="330703"/>
                  </a:moveTo>
                  <a:cubicBezTo>
                    <a:pt x="28839" y="165509"/>
                    <a:pt x="176490" y="-13421"/>
                    <a:pt x="330703" y="0"/>
                  </a:cubicBezTo>
                  <a:cubicBezTo>
                    <a:pt x="497003" y="-34165"/>
                    <a:pt x="886930" y="60868"/>
                    <a:pt x="1036530" y="0"/>
                  </a:cubicBezTo>
                  <a:cubicBezTo>
                    <a:pt x="1186130" y="-60868"/>
                    <a:pt x="1391841" y="8705"/>
                    <a:pt x="1527020" y="0"/>
                  </a:cubicBezTo>
                  <a:cubicBezTo>
                    <a:pt x="1662199" y="-8705"/>
                    <a:pt x="1854644" y="19378"/>
                    <a:pt x="2071344" y="0"/>
                  </a:cubicBezTo>
                  <a:cubicBezTo>
                    <a:pt x="2288044" y="-19378"/>
                    <a:pt x="2349933" y="3699"/>
                    <a:pt x="2561834" y="0"/>
                  </a:cubicBezTo>
                  <a:cubicBezTo>
                    <a:pt x="2773735" y="-3699"/>
                    <a:pt x="2921680" y="33642"/>
                    <a:pt x="3267662" y="0"/>
                  </a:cubicBezTo>
                  <a:cubicBezTo>
                    <a:pt x="3613644" y="-33642"/>
                    <a:pt x="3649424" y="67521"/>
                    <a:pt x="3919654" y="0"/>
                  </a:cubicBezTo>
                  <a:cubicBezTo>
                    <a:pt x="4189884" y="-67521"/>
                    <a:pt x="4274625" y="1070"/>
                    <a:pt x="4517813" y="0"/>
                  </a:cubicBezTo>
                  <a:cubicBezTo>
                    <a:pt x="4761001" y="-1070"/>
                    <a:pt x="4948084" y="69065"/>
                    <a:pt x="5115971" y="0"/>
                  </a:cubicBezTo>
                  <a:cubicBezTo>
                    <a:pt x="5283858" y="-69065"/>
                    <a:pt x="5463648" y="67893"/>
                    <a:pt x="5714130" y="0"/>
                  </a:cubicBezTo>
                  <a:cubicBezTo>
                    <a:pt x="5910002" y="-32833"/>
                    <a:pt x="6031054" y="131240"/>
                    <a:pt x="6044833" y="330703"/>
                  </a:cubicBezTo>
                  <a:cubicBezTo>
                    <a:pt x="6080523" y="425117"/>
                    <a:pt x="6025141" y="643618"/>
                    <a:pt x="6044833" y="722322"/>
                  </a:cubicBezTo>
                  <a:cubicBezTo>
                    <a:pt x="6039828" y="903798"/>
                    <a:pt x="5900877" y="1041373"/>
                    <a:pt x="5714130" y="1053025"/>
                  </a:cubicBezTo>
                  <a:cubicBezTo>
                    <a:pt x="5475544" y="1092075"/>
                    <a:pt x="5185778" y="973900"/>
                    <a:pt x="5008303" y="1053025"/>
                  </a:cubicBezTo>
                  <a:cubicBezTo>
                    <a:pt x="4830828" y="1132150"/>
                    <a:pt x="4543294" y="1015769"/>
                    <a:pt x="4410144" y="1053025"/>
                  </a:cubicBezTo>
                  <a:cubicBezTo>
                    <a:pt x="4276994" y="1090281"/>
                    <a:pt x="3923112" y="986250"/>
                    <a:pt x="3758152" y="1053025"/>
                  </a:cubicBezTo>
                  <a:cubicBezTo>
                    <a:pt x="3593192" y="1119800"/>
                    <a:pt x="3310210" y="1045040"/>
                    <a:pt x="3106159" y="1053025"/>
                  </a:cubicBezTo>
                  <a:cubicBezTo>
                    <a:pt x="2902108" y="1061010"/>
                    <a:pt x="2660024" y="1000860"/>
                    <a:pt x="2508000" y="1053025"/>
                  </a:cubicBezTo>
                  <a:cubicBezTo>
                    <a:pt x="2355976" y="1105190"/>
                    <a:pt x="2239810" y="1051867"/>
                    <a:pt x="2017510" y="1053025"/>
                  </a:cubicBezTo>
                  <a:cubicBezTo>
                    <a:pt x="1795210" y="1054183"/>
                    <a:pt x="1711042" y="1047699"/>
                    <a:pt x="1580854" y="1053025"/>
                  </a:cubicBezTo>
                  <a:cubicBezTo>
                    <a:pt x="1450666" y="1058351"/>
                    <a:pt x="1201775" y="1014703"/>
                    <a:pt x="1090364" y="1053025"/>
                  </a:cubicBezTo>
                  <a:cubicBezTo>
                    <a:pt x="978953" y="1091347"/>
                    <a:pt x="640385" y="987003"/>
                    <a:pt x="330703" y="1053025"/>
                  </a:cubicBezTo>
                  <a:cubicBezTo>
                    <a:pt x="187712" y="1053854"/>
                    <a:pt x="42754" y="933415"/>
                    <a:pt x="0" y="722322"/>
                  </a:cubicBezTo>
                  <a:cubicBezTo>
                    <a:pt x="-26253" y="558408"/>
                    <a:pt x="6179" y="477860"/>
                    <a:pt x="0" y="330703"/>
                  </a:cubicBezTo>
                  <a:close/>
                </a:path>
              </a:pathLst>
            </a:custGeom>
            <a:solidFill>
              <a:srgbClr val="FD8968">
                <a:alpha val="33000"/>
              </a:srgbClr>
            </a:solidFill>
            <a:ln>
              <a:solidFill>
                <a:srgbClr val="68BCBA"/>
              </a:solidFill>
              <a:extLst>
                <a:ext uri="{C807C97D-BFC1-408E-A445-0C87EB9F89A2}">
                  <ask:lineSketchStyleProps xmlns="" xmlns:ask="http://schemas.microsoft.com/office/drawing/2018/sketchyshapes" sd="1113254249">
                    <a:prstGeom prst="roundRect">
                      <a:avLst>
                        <a:gd name="adj" fmla="val 314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ea typeface="Black Han Sans" pitchFamily="2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0738489D-C004-49F4-AC3C-37BC34342A76}"/>
                </a:ext>
              </a:extLst>
            </p:cNvPr>
            <p:cNvSpPr txBox="1"/>
            <p:nvPr/>
          </p:nvSpPr>
          <p:spPr>
            <a:xfrm>
              <a:off x="4084697" y="3039752"/>
              <a:ext cx="604483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8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옵티컬</a:t>
              </a:r>
              <a:r>
                <a:rPr lang="ko-KR" altLang="en-US" sz="48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아트 작품 만들기</a:t>
              </a:r>
              <a:endParaRPr lang="ko-KR" altLang="en-US" sz="5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grpSp>
          <p:nvGrpSpPr>
            <p:cNvPr id="12" name="그룹 11">
              <a:extLst>
                <a:ext uri="{FF2B5EF4-FFF2-40B4-BE49-F238E27FC236}">
                  <a16:creationId xmlns="" xmlns:a16="http://schemas.microsoft.com/office/drawing/2014/main" id="{8B6864FD-74D3-4EAA-AFA5-ACF5C2020D09}"/>
                </a:ext>
              </a:extLst>
            </p:cNvPr>
            <p:cNvGrpSpPr/>
            <p:nvPr/>
          </p:nvGrpSpPr>
          <p:grpSpPr>
            <a:xfrm>
              <a:off x="2766983" y="760255"/>
              <a:ext cx="2920697" cy="2501743"/>
              <a:chOff x="895437" y="835198"/>
              <a:chExt cx="2656116" cy="2275114"/>
            </a:xfrm>
          </p:grpSpPr>
          <p:pic>
            <p:nvPicPr>
              <p:cNvPr id="13" name="그림 12">
                <a:extLst>
                  <a:ext uri="{FF2B5EF4-FFF2-40B4-BE49-F238E27FC236}">
                    <a16:creationId xmlns="" xmlns:a16="http://schemas.microsoft.com/office/drawing/2014/main" id="{95ACAEBC-869A-411B-B948-6136082A37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hqprint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alphaModFix amt="5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saturation sat="400000"/>
                        </a14:imgEffect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053"/>
              <a:stretch/>
            </p:blipFill>
            <p:spPr>
              <a:xfrm>
                <a:off x="895437" y="835198"/>
                <a:ext cx="2656116" cy="2275114"/>
              </a:xfrm>
              <a:prstGeom prst="rect">
                <a:avLst/>
              </a:prstGeom>
            </p:spPr>
          </p:pic>
          <p:sp>
            <p:nvSpPr>
              <p:cNvPr id="15" name="TextBox 14">
                <a:extLst>
                  <a:ext uri="{FF2B5EF4-FFF2-40B4-BE49-F238E27FC236}">
                    <a16:creationId xmlns="" xmlns:a16="http://schemas.microsoft.com/office/drawing/2014/main" id="{E13F0F51-8113-414E-8AFA-3964DEFD6A44}"/>
                  </a:ext>
                </a:extLst>
              </p:cNvPr>
              <p:cNvSpPr txBox="1"/>
              <p:nvPr/>
            </p:nvSpPr>
            <p:spPr>
              <a:xfrm>
                <a:off x="1527624" y="1650257"/>
                <a:ext cx="1050288" cy="854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배달의민족 주아" panose="02020603020101020101" pitchFamily="18" charset="-127"/>
                    <a:ea typeface="배달의민족 주아" panose="02020603020101020101" pitchFamily="18" charset="-127"/>
                    <a:cs typeface="+mn-cs"/>
                  </a:rPr>
                  <a:t>활동 </a:t>
                </a:r>
              </a:p>
            </p:txBody>
          </p:sp>
          <p:pic>
            <p:nvPicPr>
              <p:cNvPr id="23" name="그림 22" descr="텍스트, 칠판이(가) 표시된 사진&#10;&#10;자동 생성된 설명">
                <a:extLst>
                  <a:ext uri="{FF2B5EF4-FFF2-40B4-BE49-F238E27FC236}">
                    <a16:creationId xmlns="" xmlns:a16="http://schemas.microsoft.com/office/drawing/2014/main" id="{54ECB6FC-7C3E-45CF-A2F0-5955FAF3894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235337" y="1472383"/>
                <a:ext cx="685149" cy="1149041"/>
              </a:xfrm>
              <a:prstGeom prst="rect">
                <a:avLst/>
              </a:prstGeom>
            </p:spPr>
          </p:pic>
        </p:grpSp>
        <p:pic>
          <p:nvPicPr>
            <p:cNvPr id="24" name="그림 23">
              <a:extLst>
                <a:ext uri="{FF2B5EF4-FFF2-40B4-BE49-F238E27FC236}">
                  <a16:creationId xmlns="" xmlns:a16="http://schemas.microsoft.com/office/drawing/2014/main" id="{820B26E7-89E5-4D44-BF7F-B8CBAA45DA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157682" y="2620528"/>
              <a:ext cx="530363" cy="572456"/>
            </a:xfrm>
            <a:prstGeom prst="rect">
              <a:avLst/>
            </a:prstGeom>
          </p:spPr>
        </p:pic>
        <p:pic>
          <p:nvPicPr>
            <p:cNvPr id="25" name="그림 24" descr="소화전, 꽃, 시계이(가) 표시된 사진&#10;&#10;자동 생성된 설명">
              <a:extLst>
                <a:ext uri="{FF2B5EF4-FFF2-40B4-BE49-F238E27FC236}">
                  <a16:creationId xmlns="" xmlns:a16="http://schemas.microsoft.com/office/drawing/2014/main" id="{4B8B681B-DAC1-4F95-AF28-CB31E244C7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464724" y="2047568"/>
              <a:ext cx="2069737" cy="30395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88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amera.wav"/>
          </p:stSnd>
        </p:sndAc>
      </p:transition>
    </mc:Choice>
    <mc:Fallback xmlns="">
      <p:transition spd="slow"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이(가) 표시된 사진&#10;&#10;자동 생성된 설명">
            <a:extLst>
              <a:ext uri="{FF2B5EF4-FFF2-40B4-BE49-F238E27FC236}">
                <a16:creationId xmlns="" xmlns:a16="http://schemas.microsoft.com/office/drawing/2014/main" id="{093401CF-6071-4C11-BA76-E12C29270A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=""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작품 만들기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=""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준비물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1EF8D080-71E2-4316-89BE-02707D8D85C4}"/>
              </a:ext>
            </a:extLst>
          </p:cNvPr>
          <p:cNvGrpSpPr/>
          <p:nvPr/>
        </p:nvGrpSpPr>
        <p:grpSpPr>
          <a:xfrm>
            <a:off x="1397913" y="2452599"/>
            <a:ext cx="3614439" cy="3726990"/>
            <a:chOff x="1722304" y="2366306"/>
            <a:chExt cx="3614439" cy="3726990"/>
          </a:xfrm>
        </p:grpSpPr>
        <p:sp>
          <p:nvSpPr>
            <p:cNvPr id="3" name="직사각형 2">
              <a:extLst>
                <a:ext uri="{FF2B5EF4-FFF2-40B4-BE49-F238E27FC236}">
                  <a16:creationId xmlns="" xmlns:a16="http://schemas.microsoft.com/office/drawing/2014/main" id="{4F9E7388-BAF5-4099-B792-1FE9DDA46F5B}"/>
                </a:ext>
              </a:extLst>
            </p:cNvPr>
            <p:cNvSpPr/>
            <p:nvPr/>
          </p:nvSpPr>
          <p:spPr>
            <a:xfrm>
              <a:off x="1722304" y="2366306"/>
              <a:ext cx="2952978" cy="37269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CA79178B-EA82-4055-836F-B81A133C1CB7}"/>
                </a:ext>
              </a:extLst>
            </p:cNvPr>
            <p:cNvSpPr txBox="1"/>
            <p:nvPr/>
          </p:nvSpPr>
          <p:spPr>
            <a:xfrm>
              <a:off x="2323565" y="2449843"/>
              <a:ext cx="30131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16</a:t>
              </a:r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절 도화지</a:t>
              </a: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="" xmlns:a16="http://schemas.microsoft.com/office/drawing/2014/main" id="{424B499E-D981-4DC2-A600-4C0D627E4481}"/>
              </a:ext>
            </a:extLst>
          </p:cNvPr>
          <p:cNvGrpSpPr/>
          <p:nvPr/>
        </p:nvGrpSpPr>
        <p:grpSpPr>
          <a:xfrm>
            <a:off x="4888134" y="3586325"/>
            <a:ext cx="2952977" cy="2593264"/>
            <a:chOff x="6088359" y="2427917"/>
            <a:chExt cx="4113445" cy="3612370"/>
          </a:xfrm>
        </p:grpSpPr>
        <p:pic>
          <p:nvPicPr>
            <p:cNvPr id="14" name="그림 13" descr="문구, 연필이(가) 표시된 사진&#10;&#10;자동 생성된 설명">
              <a:extLst>
                <a:ext uri="{FF2B5EF4-FFF2-40B4-BE49-F238E27FC236}">
                  <a16:creationId xmlns="" xmlns:a16="http://schemas.microsoft.com/office/drawing/2014/main" id="{DEA2F08F-D844-49A0-9763-B2780F739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88359" y="3110186"/>
              <a:ext cx="3909545" cy="2930101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135994C8-B95E-4307-987F-88AE6FBE3C0C}"/>
                </a:ext>
              </a:extLst>
            </p:cNvPr>
            <p:cNvSpPr txBox="1"/>
            <p:nvPr/>
          </p:nvSpPr>
          <p:spPr>
            <a:xfrm>
              <a:off x="6088359" y="2427917"/>
              <a:ext cx="4113445" cy="728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사인펜 또는 </a:t>
              </a:r>
              <a:r>
                <a:rPr lang="ko-KR" altLang="en-US" sz="2800" dirty="0" err="1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형광펜</a:t>
              </a:r>
              <a:endParaRPr lang="ko-KR" altLang="en-US" sz="28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="" xmlns:a16="http://schemas.microsoft.com/office/drawing/2014/main" id="{118042AE-3800-400C-A6E8-5F50657B6169}"/>
              </a:ext>
            </a:extLst>
          </p:cNvPr>
          <p:cNvGrpSpPr/>
          <p:nvPr/>
        </p:nvGrpSpPr>
        <p:grpSpPr>
          <a:xfrm>
            <a:off x="3917121" y="2013833"/>
            <a:ext cx="4853066" cy="1182142"/>
            <a:chOff x="3958211" y="1636433"/>
            <a:chExt cx="4853066" cy="1182142"/>
          </a:xfrm>
        </p:grpSpPr>
        <p:pic>
          <p:nvPicPr>
            <p:cNvPr id="17" name="그림 16" descr="스크린샷이(가) 표시된 사진&#10;&#10;자동 생성된 설명">
              <a:extLst>
                <a:ext uri="{FF2B5EF4-FFF2-40B4-BE49-F238E27FC236}">
                  <a16:creationId xmlns="" xmlns:a16="http://schemas.microsoft.com/office/drawing/2014/main" id="{BEFD6B36-4E02-4365-9827-E6F2C7B05C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58211" y="1636433"/>
              <a:ext cx="4853066" cy="1182142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25D98521-1C2E-4AD5-AA78-F84CCD73414C}"/>
                </a:ext>
              </a:extLst>
            </p:cNvPr>
            <p:cNvSpPr txBox="1"/>
            <p:nvPr/>
          </p:nvSpPr>
          <p:spPr>
            <a:xfrm>
              <a:off x="5757506" y="1659629"/>
              <a:ext cx="29529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30cm </a:t>
              </a:r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자</a:t>
              </a: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="" xmlns:a16="http://schemas.microsoft.com/office/drawing/2014/main" id="{2FE82643-6AF7-45E6-B53B-D54385852830}"/>
              </a:ext>
            </a:extLst>
          </p:cNvPr>
          <p:cNvGrpSpPr/>
          <p:nvPr/>
        </p:nvGrpSpPr>
        <p:grpSpPr>
          <a:xfrm>
            <a:off x="7961718" y="2282764"/>
            <a:ext cx="3429000" cy="3701444"/>
            <a:chOff x="7961718" y="2282764"/>
            <a:chExt cx="3429000" cy="3701444"/>
          </a:xfrm>
        </p:grpSpPr>
        <p:pic>
          <p:nvPicPr>
            <p:cNvPr id="23" name="그림 22">
              <a:extLst>
                <a:ext uri="{FF2B5EF4-FFF2-40B4-BE49-F238E27FC236}">
                  <a16:creationId xmlns="" xmlns:a16="http://schemas.microsoft.com/office/drawing/2014/main" id="{2573E766-7BD5-4525-8D69-0592660717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61718" y="2282764"/>
              <a:ext cx="3429000" cy="3429000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FC4B265E-F03B-4043-BEB4-507BEF4EA043}"/>
                </a:ext>
              </a:extLst>
            </p:cNvPr>
            <p:cNvSpPr txBox="1"/>
            <p:nvPr/>
          </p:nvSpPr>
          <p:spPr>
            <a:xfrm>
              <a:off x="8437741" y="5460988"/>
              <a:ext cx="29529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연필</a:t>
              </a:r>
              <a:r>
                <a:rPr lang="en-US" altLang="ko-KR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지우개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903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=""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작품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=""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나만의 </a:t>
              </a:r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작품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(3D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착시 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6904026" y="2366450"/>
            <a:ext cx="3769494" cy="3933056"/>
            <a:chOff x="6904026" y="2366450"/>
            <a:chExt cx="3769494" cy="3933056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6904026" y="2366450"/>
              <a:ext cx="3769494" cy="393305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DAE64BCC-F8D4-4CFA-9001-8C59412FC3E2}"/>
                </a:ext>
              </a:extLst>
            </p:cNvPr>
            <p:cNvSpPr txBox="1"/>
            <p:nvPr/>
          </p:nvSpPr>
          <p:spPr>
            <a:xfrm>
              <a:off x="7011716" y="3356915"/>
              <a:ext cx="363640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자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 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나만의 </a:t>
              </a:r>
              <a:r>
                <a:rPr lang="ko-KR" altLang="en-US" sz="4000" dirty="0" err="1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작품 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“3D 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입체 손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”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을 만들어 볼까요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  <a:endParaRPr lang="ko-KR" altLang="en-US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2584" y="2402023"/>
            <a:ext cx="3933056" cy="39330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463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2584" y="2366450"/>
            <a:ext cx="3933056" cy="39429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사각형: 둥근 모서리 7">
            <a:extLst>
              <a:ext uri="{FF2B5EF4-FFF2-40B4-BE49-F238E27FC236}">
                <a16:creationId xmlns=""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작품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=""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나만의 </a:t>
              </a:r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작품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(3D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착시 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2" name="그룹 1"/>
          <p:cNvGrpSpPr/>
          <p:nvPr/>
        </p:nvGrpSpPr>
        <p:grpSpPr>
          <a:xfrm>
            <a:off x="6904026" y="2366450"/>
            <a:ext cx="3793705" cy="3933056"/>
            <a:chOff x="6904026" y="2366450"/>
            <a:chExt cx="3793705" cy="3933056"/>
          </a:xfrm>
        </p:grpSpPr>
        <p:grpSp>
          <p:nvGrpSpPr>
            <p:cNvPr id="9" name="그룹 8"/>
            <p:cNvGrpSpPr/>
            <p:nvPr/>
          </p:nvGrpSpPr>
          <p:grpSpPr>
            <a:xfrm>
              <a:off x="6904026" y="2366450"/>
              <a:ext cx="3793705" cy="3933056"/>
              <a:chOff x="6904026" y="2366450"/>
              <a:chExt cx="3793705" cy="3933056"/>
            </a:xfrm>
          </p:grpSpPr>
          <p:sp>
            <p:nvSpPr>
              <p:cNvPr id="4" name="모서리가 둥근 직사각형 3"/>
              <p:cNvSpPr/>
              <p:nvPr/>
            </p:nvSpPr>
            <p:spPr>
              <a:xfrm>
                <a:off x="6904026" y="2366450"/>
                <a:ext cx="3769494" cy="3933056"/>
              </a:xfrm>
              <a:prstGeom prst="roundRect">
                <a:avLst>
                  <a:gd name="adj" fmla="val 11613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="" xmlns:a16="http://schemas.microsoft.com/office/drawing/2014/main" id="{DAE64BCC-F8D4-4CFA-9001-8C59412FC3E2}"/>
                  </a:ext>
                </a:extLst>
              </p:cNvPr>
              <p:cNvSpPr txBox="1"/>
              <p:nvPr/>
            </p:nvSpPr>
            <p:spPr>
              <a:xfrm>
                <a:off x="7061327" y="2462812"/>
                <a:ext cx="363640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4000" dirty="0">
                    <a:solidFill>
                      <a:schemeClr val="bg1"/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1. </a:t>
                </a:r>
                <a:r>
                  <a:rPr lang="ko-KR" altLang="en-US" sz="4000" dirty="0">
                    <a:solidFill>
                      <a:schemeClr val="bg1"/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도화지 중앙에</a:t>
                </a:r>
                <a:endPara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  <a:p>
                <a:r>
                  <a:rPr lang="ko-KR" altLang="en-US" sz="4000" dirty="0">
                    <a:solidFill>
                      <a:schemeClr val="bg1"/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손을 편 채로 손을</a:t>
                </a:r>
                <a:endPara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  <a:p>
                <a:r>
                  <a:rPr lang="ko-KR" altLang="en-US" sz="4000" dirty="0">
                    <a:solidFill>
                      <a:schemeClr val="bg1"/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올립니다</a:t>
                </a:r>
                <a:r>
                  <a:rPr lang="en-US" altLang="ko-KR" sz="4000" dirty="0">
                    <a:solidFill>
                      <a:schemeClr val="bg1"/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.</a:t>
                </a:r>
                <a:endPara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DAE64BCC-F8D4-4CFA-9001-8C59412FC3E2}"/>
                </a:ext>
              </a:extLst>
            </p:cNvPr>
            <p:cNvSpPr txBox="1"/>
            <p:nvPr/>
          </p:nvSpPr>
          <p:spPr>
            <a:xfrm>
              <a:off x="7061327" y="4345678"/>
              <a:ext cx="363640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2. 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연필로 손 모양을 따라 손목까지 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그려줍니다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430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2584" y="2363923"/>
            <a:ext cx="3933056" cy="39330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3" name="그룹 12"/>
          <p:cNvGrpSpPr/>
          <p:nvPr/>
        </p:nvGrpSpPr>
        <p:grpSpPr>
          <a:xfrm>
            <a:off x="6904026" y="2366450"/>
            <a:ext cx="3845694" cy="3933056"/>
            <a:chOff x="6904026" y="2366450"/>
            <a:chExt cx="3845694" cy="3933056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6904026" y="2366450"/>
              <a:ext cx="3769494" cy="3933056"/>
            </a:xfrm>
            <a:prstGeom prst="roundRect">
              <a:avLst>
                <a:gd name="adj" fmla="val 1161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DAE64BCC-F8D4-4CFA-9001-8C59412FC3E2}"/>
                </a:ext>
              </a:extLst>
            </p:cNvPr>
            <p:cNvSpPr txBox="1"/>
            <p:nvPr/>
          </p:nvSpPr>
          <p:spPr>
            <a:xfrm>
              <a:off x="7113316" y="2797954"/>
              <a:ext cx="3636404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3. 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연필로 도화지 여백에 일정한 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간격으로 직선의 가로선을 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그려주세요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8" name="사각형: 둥근 모서리 7">
            <a:extLst>
              <a:ext uri="{FF2B5EF4-FFF2-40B4-BE49-F238E27FC236}">
                <a16:creationId xmlns=""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작품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=""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나만의 </a:t>
              </a:r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작품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(3D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착시 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560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7683" y="2430953"/>
            <a:ext cx="3947049" cy="39470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사각형: 둥근 모서리 7">
            <a:extLst>
              <a:ext uri="{FF2B5EF4-FFF2-40B4-BE49-F238E27FC236}">
                <a16:creationId xmlns=""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작품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=""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나만의 </a:t>
              </a:r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작품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(3D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착시 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3" name="그룹 2"/>
          <p:cNvGrpSpPr/>
          <p:nvPr/>
        </p:nvGrpSpPr>
        <p:grpSpPr>
          <a:xfrm>
            <a:off x="6904026" y="2366450"/>
            <a:ext cx="3769494" cy="3933056"/>
            <a:chOff x="6904026" y="2366450"/>
            <a:chExt cx="3769494" cy="3933056"/>
          </a:xfrm>
        </p:grpSpPr>
        <p:grpSp>
          <p:nvGrpSpPr>
            <p:cNvPr id="13" name="그룹 12"/>
            <p:cNvGrpSpPr/>
            <p:nvPr/>
          </p:nvGrpSpPr>
          <p:grpSpPr>
            <a:xfrm>
              <a:off x="6904026" y="2366450"/>
              <a:ext cx="3769494" cy="3933056"/>
              <a:chOff x="6904026" y="2366450"/>
              <a:chExt cx="3769494" cy="3933056"/>
            </a:xfrm>
          </p:grpSpPr>
          <p:sp>
            <p:nvSpPr>
              <p:cNvPr id="14" name="모서리가 둥근 직사각형 13"/>
              <p:cNvSpPr/>
              <p:nvPr/>
            </p:nvSpPr>
            <p:spPr>
              <a:xfrm>
                <a:off x="6904026" y="2366450"/>
                <a:ext cx="3769494" cy="3933056"/>
              </a:xfrm>
              <a:prstGeom prst="roundRect">
                <a:avLst>
                  <a:gd name="adj" fmla="val 11613"/>
                </a:avLst>
              </a:prstGeom>
              <a:solidFill>
                <a:srgbClr val="F74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="" xmlns:a16="http://schemas.microsoft.com/office/drawing/2014/main" id="{DAE64BCC-F8D4-4CFA-9001-8C59412FC3E2}"/>
                  </a:ext>
                </a:extLst>
              </p:cNvPr>
              <p:cNvSpPr txBox="1"/>
              <p:nvPr/>
            </p:nvSpPr>
            <p:spPr>
              <a:xfrm>
                <a:off x="6970571" y="3363482"/>
                <a:ext cx="3636404" cy="20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4000" dirty="0">
                    <a:solidFill>
                      <a:schemeClr val="bg1"/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주의</a:t>
                </a:r>
                <a:r>
                  <a:rPr lang="en-US" altLang="ko-KR" sz="4000" dirty="0">
                    <a:solidFill>
                      <a:schemeClr val="bg1"/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!</a:t>
                </a:r>
              </a:p>
              <a:p>
                <a:pPr algn="ctr"/>
                <a:endParaRPr lang="en-US" altLang="ko-KR" sz="1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  <a:p>
                <a:pPr algn="ctr"/>
                <a:r>
                  <a:rPr lang="ko-KR" altLang="en-US" sz="4000" dirty="0">
                    <a:solidFill>
                      <a:schemeClr val="bg1"/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손가락 안은</a:t>
                </a:r>
                <a:endPara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  <a:p>
                <a:pPr algn="ctr"/>
                <a:r>
                  <a:rPr lang="ko-KR" altLang="en-US" sz="4000" dirty="0">
                    <a:solidFill>
                      <a:schemeClr val="bg1"/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비워 주세요</a:t>
                </a:r>
                <a:r>
                  <a:rPr lang="en-US" altLang="ko-KR" sz="4000" dirty="0">
                    <a:solidFill>
                      <a:schemeClr val="bg1"/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!</a:t>
                </a:r>
                <a:endPara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</p:grp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64151" y="3326196"/>
              <a:ext cx="924667" cy="693500"/>
            </a:xfrm>
            <a:prstGeom prst="rect">
              <a:avLst/>
            </a:prstGeom>
          </p:spPr>
        </p:pic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60717" y="3351596"/>
              <a:ext cx="924667" cy="693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60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40. 사이렌.wav"/>
          </p:stSnd>
        </p:sndAc>
      </p:transition>
    </mc:Choice>
    <mc:Fallback xmlns="">
      <p:transition spd="slow">
        <p:sndAc>
          <p:stSnd>
            <p:snd r:embed="rId8" name="40. 사이렌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6904026" y="2366450"/>
            <a:ext cx="3796134" cy="3933056"/>
            <a:chOff x="6904026" y="2366450"/>
            <a:chExt cx="3796134" cy="3933056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6904026" y="2366450"/>
              <a:ext cx="3769494" cy="3933056"/>
            </a:xfrm>
            <a:prstGeom prst="roundRect">
              <a:avLst>
                <a:gd name="adj" fmla="val 1161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DAE64BCC-F8D4-4CFA-9001-8C59412FC3E2}"/>
                </a:ext>
              </a:extLst>
            </p:cNvPr>
            <p:cNvSpPr txBox="1"/>
            <p:nvPr/>
          </p:nvSpPr>
          <p:spPr>
            <a:xfrm>
              <a:off x="7063756" y="3055705"/>
              <a:ext cx="363640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4. 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손 안에 곡선을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그려 끊어지는 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가로 선을 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이어줍니다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8" name="사각형: 둥근 모서리 7">
            <a:extLst>
              <a:ext uri="{FF2B5EF4-FFF2-40B4-BE49-F238E27FC236}">
                <a16:creationId xmlns=""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작품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=""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나만의 </a:t>
              </a:r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작품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(3D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착시 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6776" y="2383962"/>
            <a:ext cx="3933056" cy="39330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522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0096" y="2366450"/>
            <a:ext cx="3933056" cy="39330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3" name="그룹 12"/>
          <p:cNvGrpSpPr/>
          <p:nvPr/>
        </p:nvGrpSpPr>
        <p:grpSpPr>
          <a:xfrm>
            <a:off x="6904026" y="2366450"/>
            <a:ext cx="3796134" cy="3933056"/>
            <a:chOff x="6904026" y="2366450"/>
            <a:chExt cx="3796134" cy="3933056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6904026" y="2366450"/>
              <a:ext cx="3769494" cy="3933056"/>
            </a:xfrm>
            <a:prstGeom prst="roundRect">
              <a:avLst>
                <a:gd name="adj" fmla="val 1161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DAE64BCC-F8D4-4CFA-9001-8C59412FC3E2}"/>
                </a:ext>
              </a:extLst>
            </p:cNvPr>
            <p:cNvSpPr txBox="1"/>
            <p:nvPr/>
          </p:nvSpPr>
          <p:spPr>
            <a:xfrm>
              <a:off x="7063756" y="3055705"/>
              <a:ext cx="363640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5. 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손 윤곽선을 제외하고 가로선과 곡선만 </a:t>
              </a:r>
              <a:r>
                <a:rPr lang="ko-KR" altLang="en-US" sz="4000" dirty="0" err="1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유성마카로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덧그립니다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8" name="사각형: 둥근 모서리 7">
            <a:extLst>
              <a:ext uri="{FF2B5EF4-FFF2-40B4-BE49-F238E27FC236}">
                <a16:creationId xmlns=""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작품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=""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나만의 </a:t>
              </a:r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작품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(3D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착시 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11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=""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작품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=""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나만의 </a:t>
              </a:r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작품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(3D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착시 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grpSp>
        <p:nvGrpSpPr>
          <p:cNvPr id="3" name="그룹 2"/>
          <p:cNvGrpSpPr/>
          <p:nvPr/>
        </p:nvGrpSpPr>
        <p:grpSpPr>
          <a:xfrm>
            <a:off x="6904026" y="2366450"/>
            <a:ext cx="3769494" cy="3933056"/>
            <a:chOff x="6904026" y="2366450"/>
            <a:chExt cx="3769494" cy="3933056"/>
          </a:xfrm>
        </p:grpSpPr>
        <p:grpSp>
          <p:nvGrpSpPr>
            <p:cNvPr id="13" name="그룹 12"/>
            <p:cNvGrpSpPr/>
            <p:nvPr/>
          </p:nvGrpSpPr>
          <p:grpSpPr>
            <a:xfrm>
              <a:off x="6904026" y="2366450"/>
              <a:ext cx="3769494" cy="3933056"/>
              <a:chOff x="6904026" y="2366450"/>
              <a:chExt cx="3769494" cy="3933056"/>
            </a:xfrm>
          </p:grpSpPr>
          <p:sp>
            <p:nvSpPr>
              <p:cNvPr id="14" name="모서리가 둥근 직사각형 13"/>
              <p:cNvSpPr/>
              <p:nvPr/>
            </p:nvSpPr>
            <p:spPr>
              <a:xfrm>
                <a:off x="6904026" y="2366450"/>
                <a:ext cx="3769494" cy="3933056"/>
              </a:xfrm>
              <a:prstGeom prst="roundRect">
                <a:avLst>
                  <a:gd name="adj" fmla="val 11613"/>
                </a:avLst>
              </a:prstGeom>
              <a:solidFill>
                <a:srgbClr val="F74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="" xmlns:a16="http://schemas.microsoft.com/office/drawing/2014/main" id="{DAE64BCC-F8D4-4CFA-9001-8C59412FC3E2}"/>
                  </a:ext>
                </a:extLst>
              </p:cNvPr>
              <p:cNvSpPr txBox="1"/>
              <p:nvPr/>
            </p:nvSpPr>
            <p:spPr>
              <a:xfrm>
                <a:off x="6970571" y="3363482"/>
                <a:ext cx="3636404" cy="20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4000" dirty="0">
                    <a:solidFill>
                      <a:schemeClr val="bg1"/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주의</a:t>
                </a:r>
                <a:r>
                  <a:rPr lang="en-US" altLang="ko-KR" sz="4000" dirty="0">
                    <a:solidFill>
                      <a:schemeClr val="bg1"/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!</a:t>
                </a:r>
              </a:p>
              <a:p>
                <a:pPr algn="ctr"/>
                <a:endParaRPr lang="en-US" altLang="ko-KR" sz="1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  <a:p>
                <a:pPr algn="ctr"/>
                <a:r>
                  <a:rPr lang="ko-KR" altLang="en-US" sz="4000" dirty="0">
                    <a:solidFill>
                      <a:schemeClr val="bg1"/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손 윤곽선은</a:t>
                </a:r>
                <a:endPara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  <a:p>
                <a:pPr algn="ctr"/>
                <a:r>
                  <a:rPr lang="ko-KR" altLang="en-US" sz="4000" dirty="0">
                    <a:solidFill>
                      <a:schemeClr val="bg1"/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덧그리지 않아요</a:t>
                </a:r>
                <a:r>
                  <a:rPr lang="en-US" altLang="ko-KR" sz="4000" dirty="0">
                    <a:solidFill>
                      <a:schemeClr val="bg1"/>
                    </a:solidFill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!</a:t>
                </a:r>
                <a:endPara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</p:grp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64151" y="3326196"/>
              <a:ext cx="924667" cy="693500"/>
            </a:xfrm>
            <a:prstGeom prst="rect">
              <a:avLst/>
            </a:prstGeom>
          </p:spPr>
        </p:pic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60717" y="3351596"/>
              <a:ext cx="924667" cy="693500"/>
            </a:xfrm>
            <a:prstGeom prst="rect">
              <a:avLst/>
            </a:prstGeom>
          </p:spPr>
        </p:pic>
      </p:grpSp>
      <p:pic>
        <p:nvPicPr>
          <p:cNvPr id="17" name="그림 16">
            <a:extLst>
              <a:ext uri="{FF2B5EF4-FFF2-40B4-BE49-F238E27FC236}">
                <a16:creationId xmlns="" xmlns:a16="http://schemas.microsoft.com/office/drawing/2014/main" id="{1931CF87-A1DD-4D6B-9881-21CA50E2809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0096" y="2366450"/>
            <a:ext cx="3933056" cy="39330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031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40. 사이렌.wav"/>
          </p:stSnd>
        </p:sndAc>
      </p:transition>
    </mc:Choice>
    <mc:Fallback xmlns="">
      <p:transition spd="slow">
        <p:sndAc>
          <p:stSnd>
            <p:snd r:embed="rId8" name="40. 사이렌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6904026" y="2366450"/>
            <a:ext cx="4052514" cy="3933056"/>
            <a:chOff x="6904026" y="2366450"/>
            <a:chExt cx="4052514" cy="3933056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6904026" y="2366450"/>
              <a:ext cx="3769494" cy="3933056"/>
            </a:xfrm>
            <a:prstGeom prst="roundRect">
              <a:avLst>
                <a:gd name="adj" fmla="val 1161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DAE64BCC-F8D4-4CFA-9001-8C59412FC3E2}"/>
                </a:ext>
              </a:extLst>
            </p:cNvPr>
            <p:cNvSpPr txBox="1"/>
            <p:nvPr/>
          </p:nvSpPr>
          <p:spPr>
            <a:xfrm>
              <a:off x="7320136" y="3363482"/>
              <a:ext cx="363640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6. </a:t>
              </a:r>
              <a:r>
                <a:rPr lang="ko-KR" altLang="en-US" sz="4000" dirty="0" err="1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연필선은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지우개로 모두 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지워주세요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8" name="사각형: 둥근 모서리 7">
            <a:extLst>
              <a:ext uri="{FF2B5EF4-FFF2-40B4-BE49-F238E27FC236}">
                <a16:creationId xmlns=""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작품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=""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나만의 </a:t>
              </a:r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작품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(3D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착시 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023" y="2403961"/>
            <a:ext cx="3895545" cy="38955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15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6904026" y="2366450"/>
            <a:ext cx="3769494" cy="3933056"/>
            <a:chOff x="6904026" y="2366450"/>
            <a:chExt cx="3769494" cy="3933056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6904026" y="2366450"/>
              <a:ext cx="3769494" cy="3933056"/>
            </a:xfrm>
            <a:prstGeom prst="roundRect">
              <a:avLst>
                <a:gd name="adj" fmla="val 1161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DAE64BCC-F8D4-4CFA-9001-8C59412FC3E2}"/>
                </a:ext>
              </a:extLst>
            </p:cNvPr>
            <p:cNvSpPr txBox="1"/>
            <p:nvPr/>
          </p:nvSpPr>
          <p:spPr>
            <a:xfrm>
              <a:off x="7037116" y="2508814"/>
              <a:ext cx="363640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7. 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검정색 선 아래에 </a:t>
              </a:r>
              <a:r>
                <a:rPr lang="ko-KR" altLang="en-US" sz="4000" dirty="0" err="1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형관펜으로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선을 따라 그립니다</a:t>
              </a:r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lang="ko-KR" altLang="en-US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8" name="사각형: 둥근 모서리 7">
            <a:extLst>
              <a:ext uri="{FF2B5EF4-FFF2-40B4-BE49-F238E27FC236}">
                <a16:creationId xmlns=""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작품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=""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나만의 </a:t>
              </a:r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작품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(3D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착시 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DAE64BCC-F8D4-4CFA-9001-8C59412FC3E2}"/>
              </a:ext>
            </a:extLst>
          </p:cNvPr>
          <p:cNvSpPr txBox="1"/>
          <p:nvPr/>
        </p:nvSpPr>
        <p:spPr>
          <a:xfrm>
            <a:off x="7037116" y="4316868"/>
            <a:ext cx="3636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8. </a:t>
            </a:r>
            <a:r>
              <a:rPr lang="ko-KR" altLang="en-US" sz="4000" dirty="0" err="1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형광펜</a:t>
            </a:r>
            <a:r>
              <a:rPr lang="ko-KR" altLang="en-US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색깔을 다르게 하여 차례로 선을 </a:t>
            </a:r>
            <a:r>
              <a:rPr lang="ko-KR" altLang="en-US" sz="4000" dirty="0" err="1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그어요</a:t>
            </a:r>
            <a:r>
              <a: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9178" y="2383044"/>
            <a:ext cx="3916462" cy="3916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25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스크린샷이(가) 표시된 사진&#10;&#10;자동 생성된 설명">
            <a:extLst>
              <a:ext uri="{FF2B5EF4-FFF2-40B4-BE49-F238E27FC236}">
                <a16:creationId xmlns="" xmlns:a16="http://schemas.microsoft.com/office/drawing/2014/main" id="{9D8B82AE-68A9-4355-A060-CE59CA43A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50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6904026" y="2366450"/>
            <a:ext cx="3769494" cy="3933056"/>
            <a:chOff x="6904026" y="2366450"/>
            <a:chExt cx="3769494" cy="3933056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6904026" y="2366450"/>
              <a:ext cx="3769494" cy="3933056"/>
            </a:xfrm>
            <a:prstGeom prst="roundRect">
              <a:avLst>
                <a:gd name="adj" fmla="val 1161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DAE64BCC-F8D4-4CFA-9001-8C59412FC3E2}"/>
                </a:ext>
              </a:extLst>
            </p:cNvPr>
            <p:cNvSpPr txBox="1"/>
            <p:nvPr/>
          </p:nvSpPr>
          <p:spPr>
            <a:xfrm>
              <a:off x="7037116" y="3067641"/>
              <a:ext cx="363640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9. 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흰색 여백이 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 err="1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형광펜</a:t>
              </a:r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굵기만큼</a:t>
              </a:r>
              <a:endPara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4000" dirty="0">
                  <a:solidFill>
                    <a:schemeClr val="bg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남을 때 까지 계속</a:t>
              </a:r>
            </a:p>
          </p:txBody>
        </p:sp>
      </p:grpSp>
      <p:sp>
        <p:nvSpPr>
          <p:cNvPr id="8" name="사각형: 둥근 모서리 7">
            <a:extLst>
              <a:ext uri="{FF2B5EF4-FFF2-40B4-BE49-F238E27FC236}">
                <a16:creationId xmlns=""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작품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=""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나만의 </a:t>
              </a:r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작품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(3D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착시 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DAE64BCC-F8D4-4CFA-9001-8C59412FC3E2}"/>
              </a:ext>
            </a:extLst>
          </p:cNvPr>
          <p:cNvSpPr txBox="1"/>
          <p:nvPr/>
        </p:nvSpPr>
        <p:spPr>
          <a:xfrm>
            <a:off x="7591309" y="5090319"/>
            <a:ext cx="3636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(4</a:t>
            </a:r>
            <a:r>
              <a:rPr lang="ko-KR" altLang="en-US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색 정도</a:t>
            </a:r>
            <a:r>
              <a:rPr lang="en-US" altLang="ko-KR" sz="40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6BBA5643-1661-4104-B202-3A4CBB1B788F}"/>
              </a:ext>
            </a:extLst>
          </p:cNvPr>
          <p:cNvSpPr txBox="1"/>
          <p:nvPr/>
        </p:nvSpPr>
        <p:spPr>
          <a:xfrm>
            <a:off x="9613480" y="9223018"/>
            <a:ext cx="38164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흰색 여백이 </a:t>
            </a:r>
            <a:r>
              <a:rPr lang="ko-KR" altLang="en-US" sz="4000" dirty="0" err="1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형광펜</a:t>
            </a:r>
            <a:endParaRPr lang="en-US" altLang="ko-KR" sz="40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r>
              <a:rPr lang="ko-KR" altLang="en-US" sz="4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굵기만큼 </a:t>
            </a:r>
            <a:r>
              <a:rPr lang="ko-KR" altLang="en-US" sz="4000" dirty="0" err="1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남을때까지</a:t>
            </a:r>
            <a:r>
              <a:rPr lang="ko-KR" altLang="en-US" sz="4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계속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D1561708-FF05-4D41-890D-DF4BDA4CBACA}"/>
              </a:ext>
            </a:extLst>
          </p:cNvPr>
          <p:cNvSpPr txBox="1"/>
          <p:nvPr/>
        </p:nvSpPr>
        <p:spPr>
          <a:xfrm>
            <a:off x="9624109" y="11289857"/>
            <a:ext cx="3816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완성</a:t>
            </a:r>
            <a:r>
              <a:rPr lang="en-US" altLang="ko-KR" sz="4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1956" y="2402023"/>
            <a:ext cx="3897483" cy="38974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336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="">
      <p:transition spd="slow"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=""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작품 만들기</a:t>
            </a: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=""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0967134" cy="962097"/>
            <a:chOff x="916151" y="1744399"/>
            <a:chExt cx="10967134" cy="962097"/>
          </a:xfrm>
        </p:grpSpPr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2738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나만의 </a:t>
              </a:r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작품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(3D 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착시 손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)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만드는 방법을 알아봅시다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D1561708-FF05-4D41-890D-DF4BDA4CBACA}"/>
              </a:ext>
            </a:extLst>
          </p:cNvPr>
          <p:cNvSpPr txBox="1"/>
          <p:nvPr/>
        </p:nvSpPr>
        <p:spPr>
          <a:xfrm>
            <a:off x="9624109" y="11289857"/>
            <a:ext cx="3816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완성</a:t>
            </a:r>
            <a:r>
              <a:rPr lang="en-US" altLang="ko-KR" sz="4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DAE64BCC-F8D4-4CFA-9001-8C59412FC3E2}"/>
              </a:ext>
            </a:extLst>
          </p:cNvPr>
          <p:cNvSpPr txBox="1"/>
          <p:nvPr/>
        </p:nvSpPr>
        <p:spPr>
          <a:xfrm>
            <a:off x="7795278" y="3778980"/>
            <a:ext cx="36364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6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완성</a:t>
            </a:r>
            <a:r>
              <a:rPr lang="en-US" altLang="ko-KR" sz="66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!!</a:t>
            </a:r>
            <a:endParaRPr lang="ko-KR" altLang="en-US" sz="66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8840" y="2384954"/>
            <a:ext cx="3812994" cy="3812994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5237" y="2384955"/>
            <a:ext cx="3812994" cy="381299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6BBA5643-1661-4104-B202-3A4CBB1B788F}"/>
              </a:ext>
            </a:extLst>
          </p:cNvPr>
          <p:cNvSpPr txBox="1"/>
          <p:nvPr/>
        </p:nvSpPr>
        <p:spPr>
          <a:xfrm>
            <a:off x="1775520" y="2366862"/>
            <a:ext cx="38164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200" dirty="0" err="1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완</a:t>
            </a:r>
            <a:endParaRPr lang="ko-KR" altLang="en-US" sz="72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6BBA5643-1661-4104-B202-3A4CBB1B788F}"/>
              </a:ext>
            </a:extLst>
          </p:cNvPr>
          <p:cNvSpPr txBox="1"/>
          <p:nvPr/>
        </p:nvSpPr>
        <p:spPr>
          <a:xfrm>
            <a:off x="9215296" y="2350303"/>
            <a:ext cx="38164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2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성</a:t>
            </a:r>
          </a:p>
        </p:txBody>
      </p:sp>
    </p:spTree>
    <p:extLst>
      <p:ext uri="{BB962C8B-B14F-4D97-AF65-F5344CB8AC3E}">
        <p14:creationId xmlns:p14="http://schemas.microsoft.com/office/powerpoint/2010/main" val="114829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  <p:sndAc>
          <p:stSnd>
            <p:snd r:embed="rId3" name="47. 와우~~.wav"/>
          </p:stSnd>
        </p:sndAc>
      </p:transition>
    </mc:Choice>
    <mc:Fallback xmlns="">
      <p:transition spd="slow">
        <p:fade/>
        <p:sndAc>
          <p:stSnd>
            <p:snd r:embed="rId8" name="47. 와우~~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=""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작품 만들기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=""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1227346" cy="962097"/>
            <a:chOff x="916151" y="1744399"/>
            <a:chExt cx="11227346" cy="962097"/>
          </a:xfrm>
        </p:grpSpPr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534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내가 만든 </a:t>
              </a:r>
              <a:r>
                <a:rPr lang="ko-KR" altLang="en-US" sz="36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</a:t>
              </a:r>
              <a:r>
                <a:rPr lang="ko-KR" altLang="en-US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작품을 친구들에게 소개해봅시다</a:t>
              </a:r>
              <a:r>
                <a:rPr lang="en-US" altLang="ko-KR" sz="36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8117" y="2262424"/>
            <a:ext cx="3111810" cy="4149080"/>
          </a:xfrm>
          <a:prstGeom prst="round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611" y="2262424"/>
            <a:ext cx="3111810" cy="4149080"/>
          </a:xfrm>
          <a:prstGeom prst="round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7864" y="2262424"/>
            <a:ext cx="3111810" cy="414908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721894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drape"/>
        <p:sndAc>
          <p:stSnd>
            <p:snd r:embed="rId3" name="43. 딴딴단.wav"/>
          </p:stSnd>
        </p:sndAc>
      </p:transition>
    </mc:Choice>
    <mc:Fallback xmlns="">
      <p:transition spd="slow">
        <p:fade/>
        <p:sndAc>
          <p:stSnd>
            <p:snd r:embed="rId9" name="43. 딴딴단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="" xmlns:a16="http://schemas.microsoft.com/office/drawing/2014/main" id="{1598144F-02E8-4ADA-A0EC-87B5B92252AE}"/>
              </a:ext>
            </a:extLst>
          </p:cNvPr>
          <p:cNvSpPr/>
          <p:nvPr/>
        </p:nvSpPr>
        <p:spPr>
          <a:xfrm>
            <a:off x="410094" y="335781"/>
            <a:ext cx="11371810" cy="1053025"/>
          </a:xfrm>
          <a:custGeom>
            <a:avLst/>
            <a:gdLst>
              <a:gd name="connsiteX0" fmla="*/ 0 w 11371810"/>
              <a:gd name="connsiteY0" fmla="*/ 330703 h 1053025"/>
              <a:gd name="connsiteX1" fmla="*/ 330703 w 11371810"/>
              <a:gd name="connsiteY1" fmla="*/ 0 h 1053025"/>
              <a:gd name="connsiteX2" fmla="*/ 604413 w 11371810"/>
              <a:gd name="connsiteY2" fmla="*/ 0 h 1053025"/>
              <a:gd name="connsiteX3" fmla="*/ 1306540 w 11371810"/>
              <a:gd name="connsiteY3" fmla="*/ 0 h 1053025"/>
              <a:gd name="connsiteX4" fmla="*/ 1794458 w 11371810"/>
              <a:gd name="connsiteY4" fmla="*/ 0 h 1053025"/>
              <a:gd name="connsiteX5" fmla="*/ 2389481 w 11371810"/>
              <a:gd name="connsiteY5" fmla="*/ 0 h 1053025"/>
              <a:gd name="connsiteX6" fmla="*/ 2663191 w 11371810"/>
              <a:gd name="connsiteY6" fmla="*/ 0 h 1053025"/>
              <a:gd name="connsiteX7" fmla="*/ 3151109 w 11371810"/>
              <a:gd name="connsiteY7" fmla="*/ 0 h 1053025"/>
              <a:gd name="connsiteX8" fmla="*/ 3746132 w 11371810"/>
              <a:gd name="connsiteY8" fmla="*/ 0 h 1053025"/>
              <a:gd name="connsiteX9" fmla="*/ 4234050 w 11371810"/>
              <a:gd name="connsiteY9" fmla="*/ 0 h 1053025"/>
              <a:gd name="connsiteX10" fmla="*/ 4614865 w 11371810"/>
              <a:gd name="connsiteY10" fmla="*/ 0 h 1053025"/>
              <a:gd name="connsiteX11" fmla="*/ 4888575 w 11371810"/>
              <a:gd name="connsiteY11" fmla="*/ 0 h 1053025"/>
              <a:gd name="connsiteX12" fmla="*/ 5376493 w 11371810"/>
              <a:gd name="connsiteY12" fmla="*/ 0 h 1053025"/>
              <a:gd name="connsiteX13" fmla="*/ 6185724 w 11371810"/>
              <a:gd name="connsiteY13" fmla="*/ 0 h 1053025"/>
              <a:gd name="connsiteX14" fmla="*/ 6566538 w 11371810"/>
              <a:gd name="connsiteY14" fmla="*/ 0 h 1053025"/>
              <a:gd name="connsiteX15" fmla="*/ 7375769 w 11371810"/>
              <a:gd name="connsiteY15" fmla="*/ 0 h 1053025"/>
              <a:gd name="connsiteX16" fmla="*/ 8184999 w 11371810"/>
              <a:gd name="connsiteY16" fmla="*/ 0 h 1053025"/>
              <a:gd name="connsiteX17" fmla="*/ 8458710 w 11371810"/>
              <a:gd name="connsiteY17" fmla="*/ 0 h 1053025"/>
              <a:gd name="connsiteX18" fmla="*/ 8732420 w 11371810"/>
              <a:gd name="connsiteY18" fmla="*/ 0 h 1053025"/>
              <a:gd name="connsiteX19" fmla="*/ 9434546 w 11371810"/>
              <a:gd name="connsiteY19" fmla="*/ 0 h 1053025"/>
              <a:gd name="connsiteX20" fmla="*/ 10136673 w 11371810"/>
              <a:gd name="connsiteY20" fmla="*/ 0 h 1053025"/>
              <a:gd name="connsiteX21" fmla="*/ 11041107 w 11371810"/>
              <a:gd name="connsiteY21" fmla="*/ 0 h 1053025"/>
              <a:gd name="connsiteX22" fmla="*/ 11371810 w 11371810"/>
              <a:gd name="connsiteY22" fmla="*/ 330703 h 1053025"/>
              <a:gd name="connsiteX23" fmla="*/ 11371810 w 11371810"/>
              <a:gd name="connsiteY23" fmla="*/ 722322 h 1053025"/>
              <a:gd name="connsiteX24" fmla="*/ 11041107 w 11371810"/>
              <a:gd name="connsiteY24" fmla="*/ 1053025 h 1053025"/>
              <a:gd name="connsiteX25" fmla="*/ 10553189 w 11371810"/>
              <a:gd name="connsiteY25" fmla="*/ 1053025 h 1053025"/>
              <a:gd name="connsiteX26" fmla="*/ 10065270 w 11371810"/>
              <a:gd name="connsiteY26" fmla="*/ 1053025 h 1053025"/>
              <a:gd name="connsiteX27" fmla="*/ 9684456 w 11371810"/>
              <a:gd name="connsiteY27" fmla="*/ 1053025 h 1053025"/>
              <a:gd name="connsiteX28" fmla="*/ 9089433 w 11371810"/>
              <a:gd name="connsiteY28" fmla="*/ 1053025 h 1053025"/>
              <a:gd name="connsiteX29" fmla="*/ 8708619 w 11371810"/>
              <a:gd name="connsiteY29" fmla="*/ 1053025 h 1053025"/>
              <a:gd name="connsiteX30" fmla="*/ 8327805 w 11371810"/>
              <a:gd name="connsiteY30" fmla="*/ 1053025 h 1053025"/>
              <a:gd name="connsiteX31" fmla="*/ 7518574 w 11371810"/>
              <a:gd name="connsiteY31" fmla="*/ 1053025 h 1053025"/>
              <a:gd name="connsiteX32" fmla="*/ 6816448 w 11371810"/>
              <a:gd name="connsiteY32" fmla="*/ 1053025 h 1053025"/>
              <a:gd name="connsiteX33" fmla="*/ 6328529 w 11371810"/>
              <a:gd name="connsiteY33" fmla="*/ 1053025 h 1053025"/>
              <a:gd name="connsiteX34" fmla="*/ 5947715 w 11371810"/>
              <a:gd name="connsiteY34" fmla="*/ 1053025 h 1053025"/>
              <a:gd name="connsiteX35" fmla="*/ 5459796 w 11371810"/>
              <a:gd name="connsiteY35" fmla="*/ 1053025 h 1053025"/>
              <a:gd name="connsiteX36" fmla="*/ 4864774 w 11371810"/>
              <a:gd name="connsiteY36" fmla="*/ 1053025 h 1053025"/>
              <a:gd name="connsiteX37" fmla="*/ 4483960 w 11371810"/>
              <a:gd name="connsiteY37" fmla="*/ 1053025 h 1053025"/>
              <a:gd name="connsiteX38" fmla="*/ 4210249 w 11371810"/>
              <a:gd name="connsiteY38" fmla="*/ 1053025 h 1053025"/>
              <a:gd name="connsiteX39" fmla="*/ 3936539 w 11371810"/>
              <a:gd name="connsiteY39" fmla="*/ 1053025 h 1053025"/>
              <a:gd name="connsiteX40" fmla="*/ 3555725 w 11371810"/>
              <a:gd name="connsiteY40" fmla="*/ 1053025 h 1053025"/>
              <a:gd name="connsiteX41" fmla="*/ 3174910 w 11371810"/>
              <a:gd name="connsiteY41" fmla="*/ 1053025 h 1053025"/>
              <a:gd name="connsiteX42" fmla="*/ 2365680 w 11371810"/>
              <a:gd name="connsiteY42" fmla="*/ 1053025 h 1053025"/>
              <a:gd name="connsiteX43" fmla="*/ 1984865 w 11371810"/>
              <a:gd name="connsiteY43" fmla="*/ 1053025 h 1053025"/>
              <a:gd name="connsiteX44" fmla="*/ 1282739 w 11371810"/>
              <a:gd name="connsiteY44" fmla="*/ 1053025 h 1053025"/>
              <a:gd name="connsiteX45" fmla="*/ 901925 w 11371810"/>
              <a:gd name="connsiteY45" fmla="*/ 1053025 h 1053025"/>
              <a:gd name="connsiteX46" fmla="*/ 330703 w 11371810"/>
              <a:gd name="connsiteY46" fmla="*/ 1053025 h 1053025"/>
              <a:gd name="connsiteX47" fmla="*/ 0 w 11371810"/>
              <a:gd name="connsiteY47" fmla="*/ 722322 h 1053025"/>
              <a:gd name="connsiteX48" fmla="*/ 0 w 11371810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0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3996" y="58342"/>
                  <a:pt x="3151109" y="0"/>
                </a:cubicBezTo>
                <a:cubicBezTo>
                  <a:pt x="3288222" y="-58342"/>
                  <a:pt x="3576324" y="53549"/>
                  <a:pt x="3746132" y="0"/>
                </a:cubicBezTo>
                <a:cubicBezTo>
                  <a:pt x="3915940" y="-53549"/>
                  <a:pt x="4076878" y="164"/>
                  <a:pt x="4234050" y="0"/>
                </a:cubicBezTo>
                <a:cubicBezTo>
                  <a:pt x="4391222" y="-164"/>
                  <a:pt x="4466563" y="41172"/>
                  <a:pt x="4614865" y="0"/>
                </a:cubicBezTo>
                <a:cubicBezTo>
                  <a:pt x="4763168" y="-41172"/>
                  <a:pt x="4795967" y="26691"/>
                  <a:pt x="4888575" y="0"/>
                </a:cubicBezTo>
                <a:cubicBezTo>
                  <a:pt x="4981183" y="-26691"/>
                  <a:pt x="5213660" y="48343"/>
                  <a:pt x="5376493" y="0"/>
                </a:cubicBezTo>
                <a:cubicBezTo>
                  <a:pt x="5539326" y="-48343"/>
                  <a:pt x="5881225" y="95112"/>
                  <a:pt x="6185724" y="0"/>
                </a:cubicBezTo>
                <a:cubicBezTo>
                  <a:pt x="6490223" y="-95112"/>
                  <a:pt x="6396943" y="6756"/>
                  <a:pt x="6566538" y="0"/>
                </a:cubicBezTo>
                <a:cubicBezTo>
                  <a:pt x="6736133" y="-6756"/>
                  <a:pt x="7100792" y="32388"/>
                  <a:pt x="7375769" y="0"/>
                </a:cubicBezTo>
                <a:cubicBezTo>
                  <a:pt x="7650746" y="-32388"/>
                  <a:pt x="7923872" y="76369"/>
                  <a:pt x="8184999" y="0"/>
                </a:cubicBezTo>
                <a:cubicBezTo>
                  <a:pt x="8446126" y="-76369"/>
                  <a:pt x="8335096" y="4191"/>
                  <a:pt x="8458710" y="0"/>
                </a:cubicBezTo>
                <a:cubicBezTo>
                  <a:pt x="8582324" y="-4191"/>
                  <a:pt x="8641103" y="3636"/>
                  <a:pt x="8732420" y="0"/>
                </a:cubicBezTo>
                <a:cubicBezTo>
                  <a:pt x="8823737" y="-3636"/>
                  <a:pt x="9180179" y="45312"/>
                  <a:pt x="9434546" y="0"/>
                </a:cubicBezTo>
                <a:cubicBezTo>
                  <a:pt x="9688913" y="-45312"/>
                  <a:pt x="9844077" y="47210"/>
                  <a:pt x="10136673" y="0"/>
                </a:cubicBezTo>
                <a:cubicBezTo>
                  <a:pt x="10429269" y="-47210"/>
                  <a:pt x="10732183" y="15385"/>
                  <a:pt x="11041107" y="0"/>
                </a:cubicBezTo>
                <a:cubicBezTo>
                  <a:pt x="11200681" y="-19040"/>
                  <a:pt x="11349968" y="153574"/>
                  <a:pt x="11371810" y="330703"/>
                </a:cubicBezTo>
                <a:cubicBezTo>
                  <a:pt x="11405150" y="479299"/>
                  <a:pt x="11359488" y="626303"/>
                  <a:pt x="11371810" y="722322"/>
                </a:cubicBezTo>
                <a:cubicBezTo>
                  <a:pt x="11402551" y="936904"/>
                  <a:pt x="11231974" y="1015142"/>
                  <a:pt x="11041107" y="1053025"/>
                </a:cubicBezTo>
                <a:cubicBezTo>
                  <a:pt x="10891279" y="1099005"/>
                  <a:pt x="10741106" y="1023398"/>
                  <a:pt x="10553189" y="1053025"/>
                </a:cubicBezTo>
                <a:cubicBezTo>
                  <a:pt x="10365272" y="1082652"/>
                  <a:pt x="10229761" y="1046724"/>
                  <a:pt x="10065270" y="1053025"/>
                </a:cubicBezTo>
                <a:cubicBezTo>
                  <a:pt x="9900779" y="1059326"/>
                  <a:pt x="9859139" y="1038050"/>
                  <a:pt x="9684456" y="1053025"/>
                </a:cubicBezTo>
                <a:cubicBezTo>
                  <a:pt x="9509773" y="1068000"/>
                  <a:pt x="9240822" y="1012427"/>
                  <a:pt x="9089433" y="1053025"/>
                </a:cubicBezTo>
                <a:cubicBezTo>
                  <a:pt x="8938044" y="1093623"/>
                  <a:pt x="8841865" y="1026919"/>
                  <a:pt x="8708619" y="1053025"/>
                </a:cubicBezTo>
                <a:cubicBezTo>
                  <a:pt x="8575373" y="1079131"/>
                  <a:pt x="8476189" y="1013571"/>
                  <a:pt x="8327805" y="1053025"/>
                </a:cubicBezTo>
                <a:cubicBezTo>
                  <a:pt x="8179421" y="1092479"/>
                  <a:pt x="7731688" y="973185"/>
                  <a:pt x="7518574" y="1053025"/>
                </a:cubicBezTo>
                <a:cubicBezTo>
                  <a:pt x="7305460" y="1132865"/>
                  <a:pt x="7121876" y="1021188"/>
                  <a:pt x="6816448" y="1053025"/>
                </a:cubicBezTo>
                <a:cubicBezTo>
                  <a:pt x="6511020" y="1084862"/>
                  <a:pt x="6528069" y="1023724"/>
                  <a:pt x="6328529" y="1053025"/>
                </a:cubicBezTo>
                <a:cubicBezTo>
                  <a:pt x="6128989" y="1082326"/>
                  <a:pt x="6094970" y="1047068"/>
                  <a:pt x="5947715" y="1053025"/>
                </a:cubicBezTo>
                <a:cubicBezTo>
                  <a:pt x="5800460" y="1058982"/>
                  <a:pt x="5581788" y="1018732"/>
                  <a:pt x="5459796" y="1053025"/>
                </a:cubicBezTo>
                <a:cubicBezTo>
                  <a:pt x="5337804" y="1087318"/>
                  <a:pt x="5124667" y="1044590"/>
                  <a:pt x="4864774" y="1053025"/>
                </a:cubicBezTo>
                <a:cubicBezTo>
                  <a:pt x="4604881" y="1061460"/>
                  <a:pt x="4607571" y="1039475"/>
                  <a:pt x="4483960" y="1053025"/>
                </a:cubicBezTo>
                <a:cubicBezTo>
                  <a:pt x="4360349" y="1066575"/>
                  <a:pt x="4314170" y="1038131"/>
                  <a:pt x="4210249" y="1053025"/>
                </a:cubicBezTo>
                <a:cubicBezTo>
                  <a:pt x="4106328" y="1067919"/>
                  <a:pt x="4025408" y="1038789"/>
                  <a:pt x="3936539" y="1053025"/>
                </a:cubicBezTo>
                <a:cubicBezTo>
                  <a:pt x="3847670" y="1067261"/>
                  <a:pt x="3680387" y="1029264"/>
                  <a:pt x="3555725" y="1053025"/>
                </a:cubicBezTo>
                <a:cubicBezTo>
                  <a:pt x="3431063" y="1076786"/>
                  <a:pt x="3256011" y="1011948"/>
                  <a:pt x="3174910" y="1053025"/>
                </a:cubicBezTo>
                <a:cubicBezTo>
                  <a:pt x="3093810" y="1094102"/>
                  <a:pt x="2658147" y="1052418"/>
                  <a:pt x="2365680" y="1053025"/>
                </a:cubicBezTo>
                <a:cubicBezTo>
                  <a:pt x="2073213" y="1053632"/>
                  <a:pt x="2170245" y="1009198"/>
                  <a:pt x="1984865" y="1053025"/>
                </a:cubicBezTo>
                <a:cubicBezTo>
                  <a:pt x="1799486" y="1096852"/>
                  <a:pt x="1477086" y="1003424"/>
                  <a:pt x="1282739" y="1053025"/>
                </a:cubicBezTo>
                <a:cubicBezTo>
                  <a:pt x="1088392" y="1102626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0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60780" y="57784"/>
                  <a:pt x="4495860" y="0"/>
                </a:cubicBezTo>
                <a:cubicBezTo>
                  <a:pt x="4730940" y="-57784"/>
                  <a:pt x="4857142" y="42956"/>
                  <a:pt x="5090883" y="0"/>
                </a:cubicBezTo>
                <a:cubicBezTo>
                  <a:pt x="5324624" y="-42956"/>
                  <a:pt x="5374712" y="19392"/>
                  <a:pt x="5578801" y="0"/>
                </a:cubicBezTo>
                <a:cubicBezTo>
                  <a:pt x="5782890" y="-19392"/>
                  <a:pt x="6052102" y="77976"/>
                  <a:pt x="6280927" y="0"/>
                </a:cubicBezTo>
                <a:cubicBezTo>
                  <a:pt x="6509752" y="-77976"/>
                  <a:pt x="6524170" y="31138"/>
                  <a:pt x="6661742" y="0"/>
                </a:cubicBezTo>
                <a:cubicBezTo>
                  <a:pt x="6799314" y="-31138"/>
                  <a:pt x="6798892" y="15624"/>
                  <a:pt x="6935452" y="0"/>
                </a:cubicBezTo>
                <a:cubicBezTo>
                  <a:pt x="7072012" y="-15624"/>
                  <a:pt x="7327266" y="66461"/>
                  <a:pt x="7530475" y="0"/>
                </a:cubicBezTo>
                <a:cubicBezTo>
                  <a:pt x="7733684" y="-66461"/>
                  <a:pt x="7918763" y="70722"/>
                  <a:pt x="8125497" y="0"/>
                </a:cubicBezTo>
                <a:cubicBezTo>
                  <a:pt x="8332231" y="-70722"/>
                  <a:pt x="8657919" y="34745"/>
                  <a:pt x="8827624" y="0"/>
                </a:cubicBezTo>
                <a:cubicBezTo>
                  <a:pt x="8997329" y="-34745"/>
                  <a:pt x="9216441" y="55100"/>
                  <a:pt x="9422646" y="0"/>
                </a:cubicBezTo>
                <a:cubicBezTo>
                  <a:pt x="9628851" y="-55100"/>
                  <a:pt x="9781699" y="18146"/>
                  <a:pt x="10124772" y="0"/>
                </a:cubicBezTo>
                <a:cubicBezTo>
                  <a:pt x="10467845" y="-18146"/>
                  <a:pt x="10594963" y="72006"/>
                  <a:pt x="11041107" y="0"/>
                </a:cubicBezTo>
                <a:cubicBezTo>
                  <a:pt x="11206271" y="-32601"/>
                  <a:pt x="11341115" y="172597"/>
                  <a:pt x="11371810" y="330703"/>
                </a:cubicBezTo>
                <a:cubicBezTo>
                  <a:pt x="11372482" y="518404"/>
                  <a:pt x="11366059" y="634634"/>
                  <a:pt x="11371810" y="722322"/>
                </a:cubicBezTo>
                <a:cubicBezTo>
                  <a:pt x="11402459" y="906331"/>
                  <a:pt x="11181206" y="1032194"/>
                  <a:pt x="11041107" y="1053025"/>
                </a:cubicBezTo>
                <a:cubicBezTo>
                  <a:pt x="10933574" y="1063583"/>
                  <a:pt x="10866663" y="1026806"/>
                  <a:pt x="10767397" y="1053025"/>
                </a:cubicBezTo>
                <a:cubicBezTo>
                  <a:pt x="10668131" y="1079244"/>
                  <a:pt x="10305580" y="1041619"/>
                  <a:pt x="10172374" y="1053025"/>
                </a:cubicBezTo>
                <a:cubicBezTo>
                  <a:pt x="10039168" y="1064431"/>
                  <a:pt x="9733424" y="1049699"/>
                  <a:pt x="9577352" y="1053025"/>
                </a:cubicBezTo>
                <a:cubicBezTo>
                  <a:pt x="9421280" y="1056351"/>
                  <a:pt x="9323437" y="1036880"/>
                  <a:pt x="9089433" y="1053025"/>
                </a:cubicBezTo>
                <a:cubicBezTo>
                  <a:pt x="8855429" y="1069170"/>
                  <a:pt x="8659675" y="1011706"/>
                  <a:pt x="8494411" y="1053025"/>
                </a:cubicBezTo>
                <a:cubicBezTo>
                  <a:pt x="8329147" y="1094344"/>
                  <a:pt x="8332889" y="1047693"/>
                  <a:pt x="8220701" y="1053025"/>
                </a:cubicBezTo>
                <a:cubicBezTo>
                  <a:pt x="8108513" y="1058357"/>
                  <a:pt x="8011038" y="1047974"/>
                  <a:pt x="7946990" y="1053025"/>
                </a:cubicBezTo>
                <a:cubicBezTo>
                  <a:pt x="7882942" y="1058076"/>
                  <a:pt x="7547028" y="990411"/>
                  <a:pt x="7244864" y="1053025"/>
                </a:cubicBezTo>
                <a:cubicBezTo>
                  <a:pt x="6942700" y="1115639"/>
                  <a:pt x="7046658" y="1011009"/>
                  <a:pt x="6864049" y="1053025"/>
                </a:cubicBezTo>
                <a:cubicBezTo>
                  <a:pt x="6681441" y="1095041"/>
                  <a:pt x="6585833" y="1018731"/>
                  <a:pt x="6376131" y="1053025"/>
                </a:cubicBezTo>
                <a:cubicBezTo>
                  <a:pt x="6166429" y="1087319"/>
                  <a:pt x="6056505" y="997210"/>
                  <a:pt x="5781109" y="1053025"/>
                </a:cubicBezTo>
                <a:cubicBezTo>
                  <a:pt x="5505713" y="1108840"/>
                  <a:pt x="5392395" y="996764"/>
                  <a:pt x="5186086" y="1053025"/>
                </a:cubicBezTo>
                <a:cubicBezTo>
                  <a:pt x="4979777" y="1109286"/>
                  <a:pt x="4755333" y="982436"/>
                  <a:pt x="4483960" y="1053025"/>
                </a:cubicBezTo>
                <a:cubicBezTo>
                  <a:pt x="4212587" y="1123614"/>
                  <a:pt x="4262222" y="1029067"/>
                  <a:pt x="4103145" y="1053025"/>
                </a:cubicBezTo>
                <a:cubicBezTo>
                  <a:pt x="3944068" y="1076983"/>
                  <a:pt x="3678117" y="1023691"/>
                  <a:pt x="3401019" y="1053025"/>
                </a:cubicBezTo>
                <a:cubicBezTo>
                  <a:pt x="3123921" y="1082359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D8968">
              <a:alpha val="35000"/>
            </a:srgbClr>
          </a:solidFill>
          <a:ln>
            <a:solidFill>
              <a:srgbClr val="68BCBA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78840" y="435253"/>
            <a:ext cx="10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활동 </a:t>
            </a:r>
            <a:r>
              <a:rPr lang="en-US" altLang="ko-KR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옵티컬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아트 작품 만들기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E1F5F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11" name="그림 10" descr="소화전, 꽃, 시계이(가) 표시된 사진&#10;&#10;자동 생성된 설명">
            <a:extLst>
              <a:ext uri="{FF2B5EF4-FFF2-40B4-BE49-F238E27FC236}">
                <a16:creationId xmlns="" xmlns:a16="http://schemas.microsoft.com/office/drawing/2014/main" id="{53C511C8-42D6-4596-9B09-DE4D2AAAE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2425" flipH="1">
            <a:off x="152899" y="40811"/>
            <a:ext cx="1546881" cy="2271691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="" xmlns:a16="http://schemas.microsoft.com/office/drawing/2014/main" id="{3113D0AE-F71E-4CDE-9477-DC0B8CB1C23F}"/>
              </a:ext>
            </a:extLst>
          </p:cNvPr>
          <p:cNvGrpSpPr/>
          <p:nvPr/>
        </p:nvGrpSpPr>
        <p:grpSpPr>
          <a:xfrm>
            <a:off x="554558" y="1487842"/>
            <a:ext cx="11227346" cy="962097"/>
            <a:chOff x="916151" y="1744399"/>
            <a:chExt cx="11227346" cy="962097"/>
          </a:xfrm>
        </p:grpSpPr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BE4BE60C-CDA1-449D-94E0-ED4E8B8D4C59}"/>
                </a:ext>
              </a:extLst>
            </p:cNvPr>
            <p:cNvSpPr txBox="1"/>
            <p:nvPr/>
          </p:nvSpPr>
          <p:spPr>
            <a:xfrm>
              <a:off x="1609390" y="1892990"/>
              <a:ext cx="10534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2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친구들의 </a:t>
              </a:r>
              <a:r>
                <a:rPr lang="ko-KR" altLang="en-US" sz="3600" spc="-12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</a:t>
              </a:r>
              <a:r>
                <a:rPr lang="ko-KR" altLang="en-US" sz="3600" spc="-12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작품을 보고</a:t>
              </a:r>
              <a:r>
                <a:rPr lang="en-US" altLang="ko-KR" sz="3600" spc="-12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2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서로 칭찬을 건네 봅시다</a:t>
              </a:r>
              <a:r>
                <a:rPr lang="en-US" altLang="ko-KR" sz="3600" spc="-12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</p:txBody>
        </p:sp>
        <p:pic>
          <p:nvPicPr>
            <p:cNvPr id="22" name="그림 21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D874D34C-CAAE-4535-8808-4E201F8FF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916151" y="1744399"/>
              <a:ext cx="796732" cy="962097"/>
            </a:xfrm>
            <a:prstGeom prst="rect">
              <a:avLst/>
            </a:prstGeom>
          </p:spPr>
        </p:pic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1453" y="2257362"/>
            <a:ext cx="3096344" cy="4128459"/>
          </a:xfrm>
          <a:prstGeom prst="round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753" y="2257362"/>
            <a:ext cx="3096344" cy="4128459"/>
          </a:xfrm>
          <a:prstGeom prst="round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153" y="2257362"/>
            <a:ext cx="3096344" cy="412845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356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  <p:sndAc>
          <p:stSnd>
            <p:snd r:embed="rId3" name="applause.wav"/>
          </p:stSnd>
        </p:sndAc>
      </p:transition>
    </mc:Choice>
    <mc:Fallback xmlns="">
      <p:transition spd="slow">
        <p:fade/>
        <p:sndAc>
          <p:stSnd>
            <p:snd r:embed="rId9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="" xmlns:a16="http://schemas.microsoft.com/office/drawing/2014/main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="" xmlns:a16="http://schemas.microsoft.com/office/drawing/2014/main" id="{1DA28C7B-26DA-47C3-9728-4680862B493F}"/>
              </a:ext>
            </a:extLst>
          </p:cNvPr>
          <p:cNvGrpSpPr/>
          <p:nvPr/>
        </p:nvGrpSpPr>
        <p:grpSpPr>
          <a:xfrm>
            <a:off x="768637" y="1628990"/>
            <a:ext cx="11169229" cy="962097"/>
            <a:chOff x="897585" y="1808685"/>
            <a:chExt cx="11169229" cy="962097"/>
          </a:xfrm>
        </p:grpSpPr>
        <p:sp>
          <p:nvSpPr>
            <p:cNvPr id="20" name="TextBox 19">
              <a:extLst>
                <a:ext uri="{FF2B5EF4-FFF2-40B4-BE49-F238E27FC236}">
                  <a16:creationId xmlns="" xmlns:a16="http://schemas.microsoft.com/office/drawing/2014/main" id="{CFA5C026-B291-4F81-89AA-8FB91B3F4B05}"/>
                </a:ext>
              </a:extLst>
            </p:cNvPr>
            <p:cNvSpPr txBox="1"/>
            <p:nvPr/>
          </p:nvSpPr>
          <p:spPr>
            <a:xfrm>
              <a:off x="1609390" y="1929566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눈이 두개인 이유는 무엇인가요</a:t>
              </a:r>
              <a:r>
                <a:rPr lang="en-US" altLang="ko-KR" sz="3600" spc="-15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grpSp>
        <p:nvGrpSpPr>
          <p:cNvPr id="14" name="그룹 13">
            <a:extLst>
              <a:ext uri="{FF2B5EF4-FFF2-40B4-BE49-F238E27FC236}">
                <a16:creationId xmlns="" xmlns:a16="http://schemas.microsoft.com/office/drawing/2014/main" id="{B8310CC2-8265-4383-A8B5-EFD4B436A8B8}"/>
              </a:ext>
            </a:extLst>
          </p:cNvPr>
          <p:cNvGrpSpPr/>
          <p:nvPr/>
        </p:nvGrpSpPr>
        <p:grpSpPr>
          <a:xfrm>
            <a:off x="702614" y="2886676"/>
            <a:ext cx="4527650" cy="2257467"/>
            <a:chOff x="702614" y="2886676"/>
            <a:chExt cx="4527650" cy="2257467"/>
          </a:xfrm>
        </p:grpSpPr>
        <p:grpSp>
          <p:nvGrpSpPr>
            <p:cNvPr id="15" name="그룹 14">
              <a:extLst>
                <a:ext uri="{FF2B5EF4-FFF2-40B4-BE49-F238E27FC236}">
                  <a16:creationId xmlns="" xmlns:a16="http://schemas.microsoft.com/office/drawing/2014/main" id="{98E8060A-87E4-4E15-84A3-D731F02D5D64}"/>
                </a:ext>
              </a:extLst>
            </p:cNvPr>
            <p:cNvGrpSpPr/>
            <p:nvPr/>
          </p:nvGrpSpPr>
          <p:grpSpPr>
            <a:xfrm>
              <a:off x="702614" y="2886676"/>
              <a:ext cx="4527650" cy="2257467"/>
              <a:chOff x="971550" y="2924944"/>
              <a:chExt cx="3607352" cy="1186707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17" name="타원 16">
                <a:extLst>
                  <a:ext uri="{FF2B5EF4-FFF2-40B4-BE49-F238E27FC236}">
                    <a16:creationId xmlns="" xmlns:a16="http://schemas.microsoft.com/office/drawing/2014/main" id="{AD5C83D9-7D32-45EC-94C7-C1F911534007}"/>
                  </a:ext>
                </a:extLst>
              </p:cNvPr>
              <p:cNvSpPr/>
              <p:nvPr/>
            </p:nvSpPr>
            <p:spPr>
              <a:xfrm>
                <a:off x="971550" y="2924944"/>
                <a:ext cx="3036218" cy="113647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타원 18">
                <a:extLst>
                  <a:ext uri="{FF2B5EF4-FFF2-40B4-BE49-F238E27FC236}">
                    <a16:creationId xmlns="" xmlns:a16="http://schemas.microsoft.com/office/drawing/2014/main" id="{E272122E-8122-42CA-A1C0-D1F2A1DB11A7}"/>
                  </a:ext>
                </a:extLst>
              </p:cNvPr>
              <p:cNvSpPr/>
              <p:nvPr/>
            </p:nvSpPr>
            <p:spPr>
              <a:xfrm>
                <a:off x="1944363" y="3152173"/>
                <a:ext cx="2476715" cy="9270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" name="이등변 삼각형 22">
                <a:extLst>
                  <a:ext uri="{FF2B5EF4-FFF2-40B4-BE49-F238E27FC236}">
                    <a16:creationId xmlns="" xmlns:a16="http://schemas.microsoft.com/office/drawing/2014/main" id="{B307D59C-76F4-47B9-BBCE-D32175A1D850}"/>
                  </a:ext>
                </a:extLst>
              </p:cNvPr>
              <p:cNvSpPr/>
              <p:nvPr/>
            </p:nvSpPr>
            <p:spPr>
              <a:xfrm rot="7808654">
                <a:off x="4087859" y="3620608"/>
                <a:ext cx="230675" cy="75141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CECBBBBA-ABCF-4C27-A299-DC2A769BF81D}"/>
                </a:ext>
              </a:extLst>
            </p:cNvPr>
            <p:cNvSpPr txBox="1"/>
            <p:nvPr/>
          </p:nvSpPr>
          <p:spPr>
            <a:xfrm>
              <a:off x="1450820" y="3119357"/>
              <a:ext cx="327702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눈이 </a:t>
              </a:r>
              <a:r>
                <a:rPr lang="ko-KR" altLang="en-US" sz="3600" dirty="0" smtClean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두 개인 </a:t>
              </a:r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이유는 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멀고 가까운 걸 알아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채기 위해서야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="" xmlns:a16="http://schemas.microsoft.com/office/drawing/2014/main" id="{DD2F8DB1-78F8-468D-8197-8D2C32C86CC9}"/>
              </a:ext>
            </a:extLst>
          </p:cNvPr>
          <p:cNvGrpSpPr/>
          <p:nvPr/>
        </p:nvGrpSpPr>
        <p:grpSpPr>
          <a:xfrm flipH="1">
            <a:off x="6574073" y="2564279"/>
            <a:ext cx="5422257" cy="3404673"/>
            <a:chOff x="33797" y="2386840"/>
            <a:chExt cx="5196467" cy="3262899"/>
          </a:xfrm>
          <a:solidFill>
            <a:schemeClr val="accent4">
              <a:lumMod val="60000"/>
              <a:lumOff val="40000"/>
            </a:schemeClr>
          </a:solidFill>
        </p:grpSpPr>
        <p:grpSp>
          <p:nvGrpSpPr>
            <p:cNvPr id="25" name="그룹 24">
              <a:extLst>
                <a:ext uri="{FF2B5EF4-FFF2-40B4-BE49-F238E27FC236}">
                  <a16:creationId xmlns="" xmlns:a16="http://schemas.microsoft.com/office/drawing/2014/main" id="{EFDA2AF3-493F-424F-B6CA-6E8906B6787A}"/>
                </a:ext>
              </a:extLst>
            </p:cNvPr>
            <p:cNvGrpSpPr/>
            <p:nvPr/>
          </p:nvGrpSpPr>
          <p:grpSpPr>
            <a:xfrm>
              <a:off x="371773" y="2386840"/>
              <a:ext cx="4858491" cy="3262899"/>
              <a:chOff x="707957" y="2662190"/>
              <a:chExt cx="3870945" cy="1715243"/>
            </a:xfrm>
            <a:grpFill/>
          </p:grpSpPr>
          <p:sp>
            <p:nvSpPr>
              <p:cNvPr id="29" name="타원 28">
                <a:extLst>
                  <a:ext uri="{FF2B5EF4-FFF2-40B4-BE49-F238E27FC236}">
                    <a16:creationId xmlns="" xmlns:a16="http://schemas.microsoft.com/office/drawing/2014/main" id="{6DFE1A7F-E842-4F27-810F-9367B52FE76E}"/>
                  </a:ext>
                </a:extLst>
              </p:cNvPr>
              <p:cNvSpPr/>
              <p:nvPr/>
            </p:nvSpPr>
            <p:spPr>
              <a:xfrm>
                <a:off x="707957" y="2662190"/>
                <a:ext cx="3036218" cy="171524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30" name="타원 29">
                <a:extLst>
                  <a:ext uri="{FF2B5EF4-FFF2-40B4-BE49-F238E27FC236}">
                    <a16:creationId xmlns="" xmlns:a16="http://schemas.microsoft.com/office/drawing/2014/main" id="{306E46FB-B256-47EB-BE79-8802835D362D}"/>
                  </a:ext>
                </a:extLst>
              </p:cNvPr>
              <p:cNvSpPr/>
              <p:nvPr/>
            </p:nvSpPr>
            <p:spPr>
              <a:xfrm>
                <a:off x="1905091" y="2840330"/>
                <a:ext cx="2476715" cy="14119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31" name="이등변 삼각형 30">
                <a:extLst>
                  <a:ext uri="{FF2B5EF4-FFF2-40B4-BE49-F238E27FC236}">
                    <a16:creationId xmlns="" xmlns:a16="http://schemas.microsoft.com/office/drawing/2014/main" id="{0493BAF2-929F-4513-8D94-A5C40C84474C}"/>
                  </a:ext>
                </a:extLst>
              </p:cNvPr>
              <p:cNvSpPr/>
              <p:nvPr/>
            </p:nvSpPr>
            <p:spPr>
              <a:xfrm rot="7808654">
                <a:off x="4087859" y="3620608"/>
                <a:ext cx="230675" cy="75141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="" xmlns:a16="http://schemas.microsoft.com/office/drawing/2014/main" id="{B9D05018-459B-422D-8E42-7C1B20FB2018}"/>
                </a:ext>
              </a:extLst>
            </p:cNvPr>
            <p:cNvSpPr txBox="1"/>
            <p:nvPr/>
          </p:nvSpPr>
          <p:spPr>
            <a:xfrm>
              <a:off x="33797" y="2912189"/>
              <a:ext cx="4392264" cy="2212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양쪽 눈을 모두 사용하면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물건이 정확히 어디에 있는지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,</a:t>
              </a:r>
            </a:p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얼마나 멀고 가까운지 </a:t>
              </a:r>
              <a:endPara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  <a:p>
              <a:r>
                <a:rPr lang="ko-KR" altLang="en-US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쉽게 알 수 있어</a:t>
              </a:r>
              <a:r>
                <a:rPr lang="en-US" altLang="ko-KR" sz="36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!</a:t>
              </a:r>
            </a:p>
          </p:txBody>
        </p:sp>
      </p:grpSp>
      <p:pic>
        <p:nvPicPr>
          <p:cNvPr id="32" name="그림 31" descr="테이블, 케이크, 앉아있는, 바퀴이(가) 표시된 사진&#10;&#10;자동 생성된 설명">
            <a:extLst>
              <a:ext uri="{FF2B5EF4-FFF2-40B4-BE49-F238E27FC236}">
                <a16:creationId xmlns="" xmlns:a16="http://schemas.microsoft.com/office/drawing/2014/main" id="{75CFAE6F-EC9E-449C-829A-BBC4DF894E6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7848" y="2508515"/>
            <a:ext cx="2476715" cy="4000847"/>
          </a:xfrm>
          <a:prstGeom prst="rect">
            <a:avLst/>
          </a:prstGeom>
        </p:spPr>
      </p:pic>
      <p:pic>
        <p:nvPicPr>
          <p:cNvPr id="33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BEAC8AD7-BF0D-429F-8E1A-E7EB54322E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3716000" y="7712075"/>
            <a:ext cx="487363" cy="487363"/>
          </a:xfrm>
          <a:prstGeom prst="rect">
            <a:avLst/>
          </a:prstGeom>
        </p:spPr>
      </p:pic>
      <p:pic>
        <p:nvPicPr>
          <p:cNvPr id="34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E30C3804-33E7-4535-8FCA-E09084FD74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3868400" y="78644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97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  <p:sndAc>
          <p:stSnd>
            <p:snd r:embed="rId5" name="breeze.wav"/>
          </p:stSnd>
        </p:sndAc>
      </p:transition>
    </mc:Choice>
    <mc:Fallback xmlns="">
      <p:transition spd="slow">
        <p:fade/>
        <p:sndAc>
          <p:stSnd>
            <p:snd r:embed="rId12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89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="" xmlns:a16="http://schemas.microsoft.com/office/drawing/2014/main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="" xmlns:a16="http://schemas.microsoft.com/office/drawing/2014/main" id="{1DA28C7B-26DA-47C3-9728-4680862B493F}"/>
              </a:ext>
            </a:extLst>
          </p:cNvPr>
          <p:cNvGrpSpPr/>
          <p:nvPr/>
        </p:nvGrpSpPr>
        <p:grpSpPr>
          <a:xfrm>
            <a:off x="768637" y="1628990"/>
            <a:ext cx="11169229" cy="962097"/>
            <a:chOff x="897585" y="1808685"/>
            <a:chExt cx="11169229" cy="962097"/>
          </a:xfrm>
        </p:grpSpPr>
        <p:sp>
          <p:nvSpPr>
            <p:cNvPr id="20" name="TextBox 19">
              <a:extLst>
                <a:ext uri="{FF2B5EF4-FFF2-40B4-BE49-F238E27FC236}">
                  <a16:creationId xmlns="" xmlns:a16="http://schemas.microsoft.com/office/drawing/2014/main" id="{CFA5C026-B291-4F81-89AA-8FB91B3F4B05}"/>
                </a:ext>
              </a:extLst>
            </p:cNvPr>
            <p:cNvSpPr txBox="1"/>
            <p:nvPr/>
          </p:nvSpPr>
          <p:spPr>
            <a:xfrm>
              <a:off x="1609390" y="1929566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실제 밧줄 길이는 같은데 아래의 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&gt;-&lt; </a:t>
              </a:r>
              <a:r>
                <a:rPr lang="ko-KR" altLang="en-US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그림이 더 길어 보여요</a:t>
              </a:r>
              <a:r>
                <a:rPr lang="en-US" altLang="ko-KR" sz="3600" spc="-1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pic>
        <p:nvPicPr>
          <p:cNvPr id="26" name="그림 25" descr="앉아있는, 테이블, 물, 하얀색이(가) 표시된 사진&#10;&#10;자동 생성된 설명">
            <a:extLst>
              <a:ext uri="{FF2B5EF4-FFF2-40B4-BE49-F238E27FC236}">
                <a16:creationId xmlns="" xmlns:a16="http://schemas.microsoft.com/office/drawing/2014/main" id="{32474380-83E2-47F9-BE70-4A97A7E93F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3007" y="2507361"/>
            <a:ext cx="9999097" cy="374228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9D11750D-27FB-452E-A863-8C4FB1334069}"/>
              </a:ext>
            </a:extLst>
          </p:cNvPr>
          <p:cNvSpPr txBox="1"/>
          <p:nvPr/>
        </p:nvSpPr>
        <p:spPr>
          <a:xfrm>
            <a:off x="3293641" y="5575583"/>
            <a:ext cx="6759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이러한 현상을 </a:t>
            </a:r>
            <a:r>
              <a: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 </a:t>
            </a:r>
            <a:r>
              <a:rPr lang="ko-KR" altLang="en-US" sz="3600" spc="-100" dirty="0" err="1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ㅊ</a:t>
            </a:r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spc="-10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ㅅ </a:t>
            </a:r>
            <a:r>
              <a:rPr lang="en-US" altLang="ko-KR" sz="3600" spc="-10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”</a:t>
            </a:r>
            <a:r>
              <a:rPr lang="ko-KR" altLang="en-US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라고 불러요</a:t>
            </a:r>
            <a:r>
              <a:rPr lang="en-US" altLang="ko-KR" sz="3600" spc="-1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02CDFB60-69E6-44A4-ACC3-1A27E79A4EA7}"/>
              </a:ext>
            </a:extLst>
          </p:cNvPr>
          <p:cNvSpPr txBox="1"/>
          <p:nvPr/>
        </p:nvSpPr>
        <p:spPr>
          <a:xfrm>
            <a:off x="5961671" y="5590823"/>
            <a:ext cx="921767" cy="646331"/>
          </a:xfrm>
          <a:prstGeom prst="rect">
            <a:avLst/>
          </a:prstGeom>
          <a:solidFill>
            <a:srgbClr val="FAF1DE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00" dirty="0">
                <a:solidFill>
                  <a:srgbClr val="1EA28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착시</a:t>
            </a:r>
            <a:endParaRPr lang="en-US" altLang="ko-KR" sz="3600" spc="-100" dirty="0">
              <a:solidFill>
                <a:srgbClr val="1EA28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36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20BE8FD0-BD4D-4BD3-A77C-37015559A3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620000" y="79565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72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  <p:sndAc>
          <p:stSnd>
            <p:snd r:embed="rId5" name="breeze.wav"/>
          </p:stSnd>
        </p:sndAc>
      </p:transition>
    </mc:Choice>
    <mc:Fallback xmlns="">
      <p:transition spd="slow">
        <p:fade/>
        <p:sndAc>
          <p:stSnd>
            <p:snd r:embed="rId12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9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3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실외, 물이(가) 표시된 사진&#10;&#10;자동 생성된 설명">
            <a:extLst>
              <a:ext uri="{FF2B5EF4-FFF2-40B4-BE49-F238E27FC236}">
                <a16:creationId xmlns="" xmlns:a16="http://schemas.microsoft.com/office/drawing/2014/main" id="{ADC6052A-CEB5-4BCE-BBED-4D3A35B94A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BA892DF-1CA4-45CE-93D4-B9244A72946E}"/>
              </a:ext>
            </a:extLst>
          </p:cNvPr>
          <p:cNvSpPr txBox="1"/>
          <p:nvPr/>
        </p:nvSpPr>
        <p:spPr>
          <a:xfrm>
            <a:off x="1678840" y="44624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정리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공부한 내용을 떠올려 봅시다</a:t>
            </a:r>
            <a:r>
              <a:rPr lang="en-US" altLang="ko-KR" sz="5400" dirty="0">
                <a:solidFill>
                  <a:schemeClr val="accent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5400" dirty="0">
              <a:solidFill>
                <a:schemeClr val="accent1">
                  <a:lumMod val="50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64F50886-8524-4E76-A6B5-DBEC0BE6005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0" b="89786" l="0" r="93617">
                        <a14:foregroundMark x1="38121" y1="30641" x2="46986" y2="35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8371" flipH="1">
            <a:off x="97985" y="322600"/>
            <a:ext cx="1820097" cy="1355811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="" xmlns:a16="http://schemas.microsoft.com/office/drawing/2014/main" id="{1DA28C7B-26DA-47C3-9728-4680862B493F}"/>
              </a:ext>
            </a:extLst>
          </p:cNvPr>
          <p:cNvGrpSpPr/>
          <p:nvPr/>
        </p:nvGrpSpPr>
        <p:grpSpPr>
          <a:xfrm>
            <a:off x="534343" y="1549556"/>
            <a:ext cx="11247562" cy="962097"/>
            <a:chOff x="897585" y="1808685"/>
            <a:chExt cx="11247562" cy="962097"/>
          </a:xfrm>
        </p:grpSpPr>
        <p:sp>
          <p:nvSpPr>
            <p:cNvPr id="20" name="TextBox 19">
              <a:extLst>
                <a:ext uri="{FF2B5EF4-FFF2-40B4-BE49-F238E27FC236}">
                  <a16:creationId xmlns="" xmlns:a16="http://schemas.microsoft.com/office/drawing/2014/main" id="{CFA5C026-B291-4F81-89AA-8FB91B3F4B05}"/>
                </a:ext>
              </a:extLst>
            </p:cNvPr>
            <p:cNvSpPr txBox="1"/>
            <p:nvPr/>
          </p:nvSpPr>
          <p:spPr>
            <a:xfrm>
              <a:off x="1531764" y="1948388"/>
              <a:ext cx="106133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spc="-3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가장 기억에 남는 </a:t>
              </a:r>
              <a:r>
                <a:rPr lang="ko-KR" altLang="en-US" sz="3600" spc="-300" dirty="0" err="1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옵아트</a:t>
              </a:r>
              <a:r>
                <a:rPr lang="ko-KR" altLang="en-US" sz="3600" spc="-3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작품은 어떤 것인가요</a:t>
              </a:r>
              <a:r>
                <a:rPr lang="en-US" altLang="ko-KR" sz="3600" spc="-3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 </a:t>
              </a:r>
              <a:r>
                <a:rPr lang="ko-KR" altLang="en-US" sz="3600" spc="-3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그 이유는 무엇인가요</a:t>
              </a:r>
              <a:r>
                <a:rPr lang="en-US" altLang="ko-KR" sz="3600" spc="-300" dirty="0">
                  <a:solidFill>
                    <a:schemeClr val="bg2">
                      <a:lumMod val="2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</p:txBody>
        </p:sp>
        <p:pic>
          <p:nvPicPr>
            <p:cNvPr id="21" name="그림 20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A85DEF67-CA52-4112-BEB3-230312DB5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808685"/>
              <a:ext cx="796732" cy="962097"/>
            </a:xfrm>
            <a:prstGeom prst="rect">
              <a:avLst/>
            </a:prstGeom>
          </p:spPr>
        </p:pic>
      </p:grpSp>
      <p:pic>
        <p:nvPicPr>
          <p:cNvPr id="10" name="그림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8117" y="2262424"/>
            <a:ext cx="3111810" cy="4149080"/>
          </a:xfrm>
          <a:prstGeom prst="round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1453" y="2257362"/>
            <a:ext cx="3096344" cy="4128459"/>
          </a:xfrm>
          <a:prstGeom prst="round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611" y="2262424"/>
            <a:ext cx="3111810" cy="414908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6364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  <p:sndAc>
          <p:stSnd>
            <p:snd r:embed="rId3" name="breeze.wav"/>
          </p:stSnd>
        </p:sndAc>
      </p:transition>
    </mc:Choice>
    <mc:Fallback xmlns="">
      <p:transition spd="slow">
        <p:fade/>
        <p:sndAc>
          <p:stSnd>
            <p:snd r:embed="rId11" name="breeze.wav"/>
          </p:stSnd>
        </p:sndAc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chemeClr val="accent5">
              <a:lumMod val="75000"/>
              <a:alpha val="16000"/>
            </a:schemeClr>
          </a:solidFill>
          <a:ln>
            <a:solidFill>
              <a:srgbClr val="3F8D8B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rgbClr val="F141A6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BA892DF-1CA4-45CE-93D4-B9244A72946E}"/>
              </a:ext>
            </a:extLst>
          </p:cNvPr>
          <p:cNvSpPr txBox="1"/>
          <p:nvPr/>
        </p:nvSpPr>
        <p:spPr>
          <a:xfrm>
            <a:off x="1678840" y="425928"/>
            <a:ext cx="90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다음 시간 공부할 내용은</a:t>
            </a:r>
          </a:p>
        </p:txBody>
      </p:sp>
      <p:pic>
        <p:nvPicPr>
          <p:cNvPr id="9" name="그림 8" descr="개체이(가) 표시된 사진&#10;&#10;자동 생성된 설명">
            <a:extLst>
              <a:ext uri="{FF2B5EF4-FFF2-40B4-BE49-F238E27FC236}">
                <a16:creationId xmlns="" xmlns:a16="http://schemas.microsoft.com/office/drawing/2014/main" id="{B2E29351-D9C1-4E6A-9262-0A60C5CC20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33124">
            <a:off x="9665947" y="501722"/>
            <a:ext cx="2064762" cy="1581094"/>
          </a:xfrm>
          <a:prstGeom prst="rect">
            <a:avLst/>
          </a:prstGeom>
        </p:spPr>
      </p:pic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="" xmlns:a16="http://schemas.microsoft.com/office/drawing/2014/main" id="{CA0C3F7B-1F2B-4407-A0E6-1052127C85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69" y="0"/>
            <a:ext cx="1460700" cy="1881919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141AAEFC-6DBA-4B28-8870-9BF0FC74E1B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7197" y="4242281"/>
            <a:ext cx="3339480" cy="2093801"/>
          </a:xfrm>
          <a:prstGeom prst="rect">
            <a:avLst/>
          </a:prstGeom>
        </p:spPr>
      </p:pic>
      <p:pic>
        <p:nvPicPr>
          <p:cNvPr id="11" name="그림 10" descr="실외, 물이(가) 표시된 사진&#10;&#10;자동 생성된 설명">
            <a:extLst>
              <a:ext uri="{FF2B5EF4-FFF2-40B4-BE49-F238E27FC236}">
                <a16:creationId xmlns="" xmlns:a16="http://schemas.microsoft.com/office/drawing/2014/main" id="{CB858F93-C67E-4CD1-A217-2BB64FB2227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031"/>
          <a:stretch/>
        </p:blipFill>
        <p:spPr>
          <a:xfrm>
            <a:off x="0" y="4665568"/>
            <a:ext cx="12192000" cy="2192432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="" xmlns:a16="http://schemas.microsoft.com/office/drawing/2014/main" id="{8295CDAF-2D77-44BC-A6A5-648BD52EC3D2}"/>
              </a:ext>
            </a:extLst>
          </p:cNvPr>
          <p:cNvGrpSpPr/>
          <p:nvPr/>
        </p:nvGrpSpPr>
        <p:grpSpPr>
          <a:xfrm>
            <a:off x="1099870" y="2357185"/>
            <a:ext cx="4423384" cy="3788879"/>
            <a:chOff x="158956" y="2433537"/>
            <a:chExt cx="4117960" cy="3527266"/>
          </a:xfrm>
        </p:grpSpPr>
        <p:pic>
          <p:nvPicPr>
            <p:cNvPr id="14" name="그림 13">
              <a:extLst>
                <a:ext uri="{FF2B5EF4-FFF2-40B4-BE49-F238E27FC236}">
                  <a16:creationId xmlns="" xmlns:a16="http://schemas.microsoft.com/office/drawing/2014/main" id="{65DBFE46-1EA0-4FF5-941C-DC7F109E10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 rot="20845050" flipH="1">
              <a:off x="158956" y="2433537"/>
              <a:ext cx="4117960" cy="3527266"/>
            </a:xfrm>
            <a:prstGeom prst="rect">
              <a:avLst/>
            </a:prstGeom>
          </p:spPr>
        </p:pic>
        <p:sp>
          <p:nvSpPr>
            <p:cNvPr id="16" name="직사각형 15">
              <a:extLst>
                <a:ext uri="{FF2B5EF4-FFF2-40B4-BE49-F238E27FC236}">
                  <a16:creationId xmlns="" xmlns:a16="http://schemas.microsoft.com/office/drawing/2014/main" id="{EEC7A26F-05F7-46DB-A2E0-171980008DC3}"/>
                </a:ext>
              </a:extLst>
            </p:cNvPr>
            <p:cNvSpPr/>
            <p:nvPr/>
          </p:nvSpPr>
          <p:spPr>
            <a:xfrm>
              <a:off x="1336535" y="3629747"/>
              <a:ext cx="1407555" cy="11174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cs typeface="+mn-cs"/>
                </a:rPr>
                <a:t>고깔고깔</a:t>
              </a:r>
              <a:endPara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cs typeface="+mn-cs"/>
                </a:rPr>
                <a:t>대작전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cs typeface="+mn-cs"/>
                </a:rPr>
                <a:t>!</a:t>
              </a: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="" xmlns:a16="http://schemas.microsoft.com/office/drawing/2014/main" id="{7C35D6A6-6544-4FC0-B82D-43512BED896D}"/>
              </a:ext>
            </a:extLst>
          </p:cNvPr>
          <p:cNvGrpSpPr/>
          <p:nvPr/>
        </p:nvGrpSpPr>
        <p:grpSpPr>
          <a:xfrm>
            <a:off x="7054393" y="2255926"/>
            <a:ext cx="3451146" cy="3826272"/>
            <a:chOff x="5467274" y="2271305"/>
            <a:chExt cx="3221037" cy="3571151"/>
          </a:xfrm>
        </p:grpSpPr>
        <p:pic>
          <p:nvPicPr>
            <p:cNvPr id="19" name="그림 18">
              <a:extLst>
                <a:ext uri="{FF2B5EF4-FFF2-40B4-BE49-F238E27FC236}">
                  <a16:creationId xmlns="" xmlns:a16="http://schemas.microsoft.com/office/drawing/2014/main" id="{BA048A53-E1C2-4AFC-804C-EC8251AC98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368826">
              <a:off x="5292217" y="2446362"/>
              <a:ext cx="3571151" cy="3221037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="" xmlns:a16="http://schemas.microsoft.com/office/drawing/2014/main" id="{D300090F-08FB-4AD2-AA53-832952191D20}"/>
                </a:ext>
              </a:extLst>
            </p:cNvPr>
            <p:cNvSpPr/>
            <p:nvPr/>
          </p:nvSpPr>
          <p:spPr>
            <a:xfrm>
              <a:off x="6247064" y="3187223"/>
              <a:ext cx="1687923" cy="1637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cs typeface="+mn-cs"/>
                </a:rPr>
                <a:t>보는 것에 </a:t>
              </a:r>
              <a:endPara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cs typeface="+mn-cs"/>
                </a:rPr>
                <a:t>대한 소중함</a:t>
              </a:r>
              <a:endPara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cs typeface="+mn-cs"/>
                </a:rPr>
                <a:t>깨닫기</a:t>
              </a:r>
              <a:endPara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endParaRPr>
            </a:p>
          </p:txBody>
        </p:sp>
      </p:grpSp>
      <p:pic>
        <p:nvPicPr>
          <p:cNvPr id="6" name="1. 뿅 WAV">
            <a:hlinkClick r:id="" action="ppaction://media"/>
            <a:extLst>
              <a:ext uri="{FF2B5EF4-FFF2-40B4-BE49-F238E27FC236}">
                <a16:creationId xmlns="" xmlns:a16="http://schemas.microsoft.com/office/drawing/2014/main" id="{C2ABCDD8-4D41-4ABC-B688-9C2CAFAD79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261105" y="1478331"/>
            <a:ext cx="487362" cy="487363"/>
          </a:xfrm>
          <a:prstGeom prst="rect">
            <a:avLst/>
          </a:prstGeom>
        </p:spPr>
      </p:pic>
      <p:pic>
        <p:nvPicPr>
          <p:cNvPr id="21" name="1. 뿅 WAV">
            <a:hlinkClick r:id="" action="ppaction://media"/>
            <a:extLst>
              <a:ext uri="{FF2B5EF4-FFF2-40B4-BE49-F238E27FC236}">
                <a16:creationId xmlns="" xmlns:a16="http://schemas.microsoft.com/office/drawing/2014/main" id="{E1157F4C-B683-4CB0-BFC7-2FCBC782EF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108705" y="1630731"/>
            <a:ext cx="487362" cy="487363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19B39F25-5B2D-42D9-B65D-47FC7B0A22D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79001">
            <a:off x="4221975" y="1893421"/>
            <a:ext cx="805318" cy="547618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="" xmlns:a16="http://schemas.microsoft.com/office/drawing/2014/main" id="{B7F1E77E-88B4-45FE-A412-8FB829331131}"/>
              </a:ext>
            </a:extLst>
          </p:cNvPr>
          <p:cNvGrpSpPr/>
          <p:nvPr/>
        </p:nvGrpSpPr>
        <p:grpSpPr>
          <a:xfrm>
            <a:off x="2672270" y="1863707"/>
            <a:ext cx="6795307" cy="666295"/>
            <a:chOff x="2672270" y="1863707"/>
            <a:chExt cx="6795307" cy="666295"/>
          </a:xfrm>
        </p:grpSpPr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E3228265-A0EC-41DC-8343-E9CBD30AEC91}"/>
                </a:ext>
              </a:extLst>
            </p:cNvPr>
            <p:cNvSpPr txBox="1"/>
            <p:nvPr/>
          </p:nvSpPr>
          <p:spPr>
            <a:xfrm>
              <a:off x="2672270" y="1883671"/>
              <a:ext cx="67953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눈으로 본다</a:t>
              </a:r>
              <a:endPara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</p:txBody>
        </p:sp>
        <p:pic>
          <p:nvPicPr>
            <p:cNvPr id="22" name="그림 21">
              <a:extLst>
                <a:ext uri="{FF2B5EF4-FFF2-40B4-BE49-F238E27FC236}">
                  <a16:creationId xmlns="" xmlns:a16="http://schemas.microsoft.com/office/drawing/2014/main" id="{69333EA1-6A99-4EB6-89DE-2CA24A48BF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894"/>
            <a:stretch/>
          </p:blipFill>
          <p:spPr>
            <a:xfrm rot="713126">
              <a:off x="7135815" y="1863707"/>
              <a:ext cx="844843" cy="5744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998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8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="" xmlns:a16="http://schemas.microsoft.com/office/drawing/2014/main" id="{BFAF02C0-412E-4AD2-8D9A-F5037B94B100}"/>
              </a:ext>
            </a:extLst>
          </p:cNvPr>
          <p:cNvGrpSpPr/>
          <p:nvPr/>
        </p:nvGrpSpPr>
        <p:grpSpPr>
          <a:xfrm>
            <a:off x="768637" y="1679823"/>
            <a:ext cx="11169229" cy="962097"/>
            <a:chOff x="897585" y="1783285"/>
            <a:chExt cx="11169229" cy="962097"/>
          </a:xfrm>
        </p:grpSpPr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1816099F-D666-4A4C-8835-FA216FF2251C}"/>
                </a:ext>
              </a:extLst>
            </p:cNvPr>
            <p:cNvSpPr txBox="1"/>
            <p:nvPr/>
          </p:nvSpPr>
          <p:spPr>
            <a:xfrm>
              <a:off x="1609390" y="18929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거울로 내 눈을 관찰하고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 </a:t>
              </a:r>
              <a:r>
                <a:rPr lang="ko-KR" altLang="en-US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관찰한 것을 그렸어요</a:t>
              </a:r>
              <a:r>
                <a:rPr lang="en-US" altLang="ko-KR" sz="3600" spc="-15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5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C4ABCC19-EAB3-432C-AC4B-48EDBA491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38925" y="-8759825"/>
            <a:ext cx="487363" cy="487362"/>
          </a:xfrm>
          <a:prstGeom prst="rect">
            <a:avLst/>
          </a:prstGeom>
        </p:spPr>
      </p:pic>
      <p:pic>
        <p:nvPicPr>
          <p:cNvPr id="40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48DA96AA-2112-490E-9C7E-D25F8002E7C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74075" y="7269163"/>
            <a:ext cx="487363" cy="487362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="" xmlns:a16="http://schemas.microsoft.com/office/drawing/2014/main" id="{E33525A3-A0ED-4C0E-89BC-A62AA147CAF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67003" y="2878719"/>
            <a:ext cx="4491189" cy="3695144"/>
          </a:xfrm>
          <a:prstGeom prst="rect">
            <a:avLst/>
          </a:prstGeom>
        </p:spPr>
      </p:pic>
      <p:grpSp>
        <p:nvGrpSpPr>
          <p:cNvPr id="22" name="그룹 21">
            <a:extLst>
              <a:ext uri="{FF2B5EF4-FFF2-40B4-BE49-F238E27FC236}">
                <a16:creationId xmlns="" xmlns:a16="http://schemas.microsoft.com/office/drawing/2014/main" id="{0ED2DA7B-E55E-4B14-9592-1A9EF671D4CD}"/>
              </a:ext>
            </a:extLst>
          </p:cNvPr>
          <p:cNvGrpSpPr/>
          <p:nvPr/>
        </p:nvGrpSpPr>
        <p:grpSpPr>
          <a:xfrm>
            <a:off x="5646317" y="2281698"/>
            <a:ext cx="5655515" cy="5139865"/>
            <a:chOff x="2240685" y="968570"/>
            <a:chExt cx="7404595" cy="6729470"/>
          </a:xfrm>
        </p:grpSpPr>
        <p:pic>
          <p:nvPicPr>
            <p:cNvPr id="23" name="그림 22" descr="텍스트, 지도이(가) 표시된 사진&#10;&#10;자동 생성된 설명">
              <a:extLst>
                <a:ext uri="{FF2B5EF4-FFF2-40B4-BE49-F238E27FC236}">
                  <a16:creationId xmlns="" xmlns:a16="http://schemas.microsoft.com/office/drawing/2014/main" id="{D00B08F0-2CEC-477A-9F5E-237FD89063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304" b="35725"/>
            <a:stretch/>
          </p:blipFill>
          <p:spPr>
            <a:xfrm>
              <a:off x="2240685" y="1642958"/>
              <a:ext cx="7404595" cy="4809876"/>
            </a:xfrm>
            <a:prstGeom prst="rect">
              <a:avLst/>
            </a:prstGeom>
          </p:spPr>
        </p:pic>
        <p:pic>
          <p:nvPicPr>
            <p:cNvPr id="24" name="그림 23" descr="장치, 기타이(가) 표시된 사진&#10;&#10;자동 생성된 설명">
              <a:extLst>
                <a:ext uri="{FF2B5EF4-FFF2-40B4-BE49-F238E27FC236}">
                  <a16:creationId xmlns="" xmlns:a16="http://schemas.microsoft.com/office/drawing/2014/main" id="{15972DA5-11BC-44ED-B5D7-4F2D1D09E5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0780" y="968570"/>
              <a:ext cx="6729470" cy="67294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082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9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="" xmlns:a16="http://schemas.microsoft.com/office/drawing/2014/main" id="{BFAF02C0-412E-4AD2-8D9A-F5037B94B100}"/>
              </a:ext>
            </a:extLst>
          </p:cNvPr>
          <p:cNvGrpSpPr/>
          <p:nvPr/>
        </p:nvGrpSpPr>
        <p:grpSpPr>
          <a:xfrm>
            <a:off x="768637" y="1575650"/>
            <a:ext cx="11169229" cy="962097"/>
            <a:chOff x="897585" y="1783285"/>
            <a:chExt cx="11169229" cy="962097"/>
          </a:xfrm>
        </p:grpSpPr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1816099F-D666-4A4C-8835-FA216FF2251C}"/>
                </a:ext>
              </a:extLst>
            </p:cNvPr>
            <p:cNvSpPr txBox="1"/>
            <p:nvPr/>
          </p:nvSpPr>
          <p:spPr>
            <a:xfrm>
              <a:off x="1609390" y="18929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나와 친구의 눈의 </a:t>
              </a:r>
              <a:r>
                <a:rPr kumimoji="0" lang="ko-KR" altLang="en-US" sz="3600" b="0" i="0" u="none" strike="noStrike" kern="1200" cap="none" spc="-15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같은 점과 다른 점은 </a:t>
              </a: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무엇이었나요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?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C4ABCC19-EAB3-432C-AC4B-48EDBA491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38925" y="-8759825"/>
            <a:ext cx="487363" cy="487362"/>
          </a:xfrm>
          <a:prstGeom prst="rect">
            <a:avLst/>
          </a:prstGeom>
        </p:spPr>
      </p:pic>
      <p:grpSp>
        <p:nvGrpSpPr>
          <p:cNvPr id="32" name="그룹 31">
            <a:extLst>
              <a:ext uri="{FF2B5EF4-FFF2-40B4-BE49-F238E27FC236}">
                <a16:creationId xmlns="" xmlns:a16="http://schemas.microsoft.com/office/drawing/2014/main" id="{26DF76D3-22DE-48C5-B04F-1A6C722C3801}"/>
              </a:ext>
            </a:extLst>
          </p:cNvPr>
          <p:cNvGrpSpPr/>
          <p:nvPr/>
        </p:nvGrpSpPr>
        <p:grpSpPr>
          <a:xfrm>
            <a:off x="2201628" y="2460790"/>
            <a:ext cx="8513407" cy="836726"/>
            <a:chOff x="202330" y="2032700"/>
            <a:chExt cx="8513407" cy="836726"/>
          </a:xfrm>
        </p:grpSpPr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A8FCFB3F-5EB0-48E7-AAFF-EF3E88D34BB6}"/>
                </a:ext>
              </a:extLst>
            </p:cNvPr>
            <p:cNvSpPr txBox="1"/>
            <p:nvPr/>
          </p:nvSpPr>
          <p:spPr>
            <a:xfrm>
              <a:off x="1096115" y="2149260"/>
              <a:ext cx="76196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cs typeface="+mn-cs"/>
                </a:rPr>
                <a:t>공통점은 무엇인가요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cs typeface="+mn-cs"/>
                </a:rPr>
                <a:t>?</a:t>
              </a:r>
            </a:p>
          </p:txBody>
        </p:sp>
        <p:pic>
          <p:nvPicPr>
            <p:cNvPr id="34" name="그림 33">
              <a:extLst>
                <a:ext uri="{FF2B5EF4-FFF2-40B4-BE49-F238E27FC236}">
                  <a16:creationId xmlns="" xmlns:a16="http://schemas.microsoft.com/office/drawing/2014/main" id="{E2802031-71CB-442B-A5FD-0DEC1F36F8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2330" y="2032700"/>
              <a:ext cx="925976" cy="836726"/>
            </a:xfrm>
            <a:prstGeom prst="rect">
              <a:avLst/>
            </a:prstGeom>
          </p:spPr>
        </p:pic>
      </p:grpSp>
      <p:grpSp>
        <p:nvGrpSpPr>
          <p:cNvPr id="35" name="그룹 34">
            <a:extLst>
              <a:ext uri="{FF2B5EF4-FFF2-40B4-BE49-F238E27FC236}">
                <a16:creationId xmlns="" xmlns:a16="http://schemas.microsoft.com/office/drawing/2014/main" id="{8DC4513B-A0AC-4370-915A-AD8313B133B7}"/>
              </a:ext>
            </a:extLst>
          </p:cNvPr>
          <p:cNvGrpSpPr/>
          <p:nvPr/>
        </p:nvGrpSpPr>
        <p:grpSpPr>
          <a:xfrm>
            <a:off x="2201628" y="4104441"/>
            <a:ext cx="8513407" cy="836726"/>
            <a:chOff x="202330" y="2032700"/>
            <a:chExt cx="8513407" cy="836726"/>
          </a:xfrm>
        </p:grpSpPr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881C6E4E-25CA-49C2-BD5F-8D7F94AA6AE7}"/>
                </a:ext>
              </a:extLst>
            </p:cNvPr>
            <p:cNvSpPr txBox="1"/>
            <p:nvPr/>
          </p:nvSpPr>
          <p:spPr>
            <a:xfrm>
              <a:off x="1096115" y="2149260"/>
              <a:ext cx="76196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cs typeface="+mn-cs"/>
                </a:rPr>
                <a:t>차이점은 무엇인가요</a:t>
              </a:r>
              <a:r>
                <a:rPr kumimoji="0" lang="en-US" altLang="ko-KR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나눔손글씨 바른히피" panose="02000503000000000000" pitchFamily="2" charset="-127"/>
                  <a:ea typeface="나눔손글씨 바른히피" panose="02000503000000000000" pitchFamily="2" charset="-127"/>
                  <a:cs typeface="+mn-cs"/>
                </a:rPr>
                <a:t>?</a:t>
              </a:r>
            </a:p>
          </p:txBody>
        </p:sp>
        <p:pic>
          <p:nvPicPr>
            <p:cNvPr id="37" name="그림 36">
              <a:extLst>
                <a:ext uri="{FF2B5EF4-FFF2-40B4-BE49-F238E27FC236}">
                  <a16:creationId xmlns="" xmlns:a16="http://schemas.microsoft.com/office/drawing/2014/main" id="{8D0BAF98-F508-4A4B-9DCC-4A3F584AB0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2330" y="2032700"/>
              <a:ext cx="925976" cy="836726"/>
            </a:xfrm>
            <a:prstGeom prst="rect">
              <a:avLst/>
            </a:prstGeom>
          </p:spPr>
        </p:pic>
      </p:grp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2B8017C2-1AFE-42D9-BB36-3AB3ECFB5F3E}"/>
              </a:ext>
            </a:extLst>
          </p:cNvPr>
          <p:cNvSpPr txBox="1"/>
          <p:nvPr/>
        </p:nvSpPr>
        <p:spPr>
          <a:xfrm>
            <a:off x="3127604" y="3285236"/>
            <a:ext cx="76196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6940C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-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6940C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흰자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6940C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,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6940C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눈동자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6940C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,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6940C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속눈썹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6940C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,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6940C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눈꺼풀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6940C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6940C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등이 있어요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6940C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. 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873BEC3C-2178-4957-8CA2-201ED2FFB609}"/>
              </a:ext>
            </a:extLst>
          </p:cNvPr>
          <p:cNvSpPr txBox="1"/>
          <p:nvPr/>
        </p:nvSpPr>
        <p:spPr>
          <a:xfrm>
            <a:off x="3127604" y="4943126"/>
            <a:ext cx="76196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3D245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-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3D245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눈의 크기가 달라요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3D245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.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3D245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눈동자 색이 달라요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3D245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. </a:t>
            </a:r>
            <a:b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3D245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</a:b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3D245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  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3D245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쌍꺼풀이 있어요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3D245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/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3D245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없어요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3D245"/>
                </a:highlight>
                <a:uLnTx/>
                <a:uFillTx/>
                <a:latin typeface="나눔손글씨 바른히피" panose="02000503000000000000" pitchFamily="2" charset="-127"/>
                <a:ea typeface="나눔손글씨 바른히피" panose="02000503000000000000" pitchFamily="2" charset="-127"/>
                <a:cs typeface="+mn-cs"/>
              </a:rPr>
              <a:t>.</a:t>
            </a:r>
          </a:p>
        </p:txBody>
      </p:sp>
      <p:pic>
        <p:nvPicPr>
          <p:cNvPr id="40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48DA96AA-2112-490E-9C7E-D25F8002E7C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74075" y="7269163"/>
            <a:ext cx="487363" cy="487362"/>
          </a:xfrm>
          <a:prstGeom prst="rect">
            <a:avLst/>
          </a:prstGeom>
        </p:spPr>
      </p:pic>
      <p:pic>
        <p:nvPicPr>
          <p:cNvPr id="41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384852EC-9488-43E5-9585-95C17BE6A15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26475" y="742156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07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9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89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141A6">
              <a:alpha val="14000"/>
            </a:srgbClr>
          </a:solidFill>
          <a:ln>
            <a:solidFill>
              <a:srgbClr val="F141A6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669515" y="476729"/>
            <a:ext cx="1039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전시학습상기</a:t>
            </a: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  </a:t>
            </a: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지난 시간에 무엇을 배웠나요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rPr>
              <a:t>?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68818"/>
            <a:ext cx="11371811" cy="5005045"/>
          </a:xfrm>
          <a:prstGeom prst="roundRect">
            <a:avLst>
              <a:gd name="adj" fmla="val 10646"/>
            </a:avLst>
          </a:prstGeom>
          <a:solidFill>
            <a:schemeClr val="accent4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Black Han Sans" pitchFamily="2" charset="-127"/>
              <a:cs typeface="+mn-cs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56577046-081D-4BF1-8717-4C838B9268C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7" b="100000" l="0" r="975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60" y="197085"/>
            <a:ext cx="1710582" cy="134547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="" xmlns:a16="http://schemas.microsoft.com/office/drawing/2014/main" id="{BFAF02C0-412E-4AD2-8D9A-F5037B94B100}"/>
              </a:ext>
            </a:extLst>
          </p:cNvPr>
          <p:cNvGrpSpPr/>
          <p:nvPr/>
        </p:nvGrpSpPr>
        <p:grpSpPr>
          <a:xfrm>
            <a:off x="768637" y="1575650"/>
            <a:ext cx="11169229" cy="962097"/>
            <a:chOff x="897585" y="1783285"/>
            <a:chExt cx="11169229" cy="962097"/>
          </a:xfrm>
        </p:grpSpPr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1816099F-D666-4A4C-8835-FA216FF2251C}"/>
                </a:ext>
              </a:extLst>
            </p:cNvPr>
            <p:cNvSpPr txBox="1"/>
            <p:nvPr/>
          </p:nvSpPr>
          <p:spPr>
            <a:xfrm>
              <a:off x="1609390" y="1892990"/>
              <a:ext cx="10457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눈이 하는 일을 </a:t>
              </a:r>
              <a:r>
                <a:rPr kumimoji="0" lang="ko-KR" altLang="en-US" sz="3600" b="0" i="0" u="none" strike="noStrike" kern="1200" cap="none" spc="-150" normalizeH="0" baseline="0" noProof="0" dirty="0" smtClean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말해 봅시다</a:t>
              </a:r>
              <a:r>
                <a:rPr kumimoji="0" lang="en-US" altLang="ko-KR" sz="3600" b="0" i="0" u="none" strike="noStrike" kern="1200" cap="none" spc="-15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</a:t>
              </a:r>
            </a:p>
          </p:txBody>
        </p:sp>
        <p:pic>
          <p:nvPicPr>
            <p:cNvPr id="20" name="그림 19" descr="노트북, 컴퓨터, 화면, 음식이(가) 표시된 사진&#10;&#10;자동 생성된 설명">
              <a:extLst>
                <a:ext uri="{FF2B5EF4-FFF2-40B4-BE49-F238E27FC236}">
                  <a16:creationId xmlns="" xmlns:a16="http://schemas.microsoft.com/office/drawing/2014/main" id="{8321A6C8-7DC0-4A08-905B-026E69C66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8382">
              <a:off x="897585" y="1783285"/>
              <a:ext cx="796732" cy="962097"/>
            </a:xfrm>
            <a:prstGeom prst="rect">
              <a:avLst/>
            </a:prstGeom>
          </p:spPr>
        </p:pic>
      </p:grpSp>
      <p:pic>
        <p:nvPicPr>
          <p:cNvPr id="3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C4ABCC19-EAB3-432C-AC4B-48EDBA491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38925" y="-8759825"/>
            <a:ext cx="487363" cy="487362"/>
          </a:xfrm>
          <a:prstGeom prst="rect">
            <a:avLst/>
          </a:prstGeom>
        </p:spPr>
      </p:pic>
      <p:grpSp>
        <p:nvGrpSpPr>
          <p:cNvPr id="21" name="그룹 20">
            <a:extLst>
              <a:ext uri="{FF2B5EF4-FFF2-40B4-BE49-F238E27FC236}">
                <a16:creationId xmlns="" xmlns:a16="http://schemas.microsoft.com/office/drawing/2014/main" id="{78195515-B3C7-49BB-84C5-6D25B31EBACF}"/>
              </a:ext>
            </a:extLst>
          </p:cNvPr>
          <p:cNvGrpSpPr/>
          <p:nvPr/>
        </p:nvGrpSpPr>
        <p:grpSpPr>
          <a:xfrm>
            <a:off x="1441299" y="2749943"/>
            <a:ext cx="3442610" cy="3463226"/>
            <a:chOff x="1019271" y="2749943"/>
            <a:chExt cx="3442610" cy="3463226"/>
          </a:xfrm>
        </p:grpSpPr>
        <p:pic>
          <p:nvPicPr>
            <p:cNvPr id="22" name="그림 21" descr="상자, 방이(가) 표시된 사진&#10;&#10;자동 생성된 설명">
              <a:extLst>
                <a:ext uri="{FF2B5EF4-FFF2-40B4-BE49-F238E27FC236}">
                  <a16:creationId xmlns="" xmlns:a16="http://schemas.microsoft.com/office/drawing/2014/main" id="{84B0A8BC-07DF-4C7D-9584-E2AFF9D178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19271" y="2749943"/>
              <a:ext cx="3442610" cy="2332749"/>
            </a:xfrm>
            <a:prstGeom prst="ellipse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="" xmlns:a16="http://schemas.microsoft.com/office/drawing/2014/main" id="{C1F73EFA-6D9D-4414-9D69-FB53B381532B}"/>
                </a:ext>
              </a:extLst>
            </p:cNvPr>
            <p:cNvSpPr txBox="1"/>
            <p:nvPr/>
          </p:nvSpPr>
          <p:spPr>
            <a:xfrm>
              <a:off x="1497266" y="5259062"/>
              <a:ext cx="244827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6964CA"/>
                  </a:highlight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먹고 싶은 것을</a:t>
              </a:r>
              <a:endPara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6964CA"/>
                  </a:highlight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고르고</a:t>
              </a:r>
              <a:r>
                <a:rPr kumimoji="0" lang="en-US" altLang="ko-KR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6964CA"/>
                  </a:highlight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,</a:t>
              </a: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="" xmlns:a16="http://schemas.microsoft.com/office/drawing/2014/main" id="{CD8B83DA-C635-4191-B07E-10989685E333}"/>
              </a:ext>
            </a:extLst>
          </p:cNvPr>
          <p:cNvGrpSpPr/>
          <p:nvPr/>
        </p:nvGrpSpPr>
        <p:grpSpPr>
          <a:xfrm>
            <a:off x="5294006" y="2635110"/>
            <a:ext cx="2736303" cy="3591081"/>
            <a:chOff x="4871978" y="2635110"/>
            <a:chExt cx="2736303" cy="3591081"/>
          </a:xfrm>
        </p:grpSpPr>
        <p:pic>
          <p:nvPicPr>
            <p:cNvPr id="25" name="그림 24" descr="상자, 방이(가) 표시된 사진&#10;&#10;자동 생성된 설명">
              <a:extLst>
                <a:ext uri="{FF2B5EF4-FFF2-40B4-BE49-F238E27FC236}">
                  <a16:creationId xmlns="" xmlns:a16="http://schemas.microsoft.com/office/drawing/2014/main" id="{1936206B-E387-4328-B186-91B2DF5735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71978" y="2635110"/>
              <a:ext cx="2736303" cy="2456892"/>
            </a:xfrm>
            <a:prstGeom prst="ellipse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23D0BAC0-D356-46FC-B6BB-060F281A5AD3}"/>
                </a:ext>
              </a:extLst>
            </p:cNvPr>
            <p:cNvSpPr txBox="1"/>
            <p:nvPr/>
          </p:nvSpPr>
          <p:spPr>
            <a:xfrm>
              <a:off x="5032709" y="5272084"/>
              <a:ext cx="244827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6964CA"/>
                  </a:highlight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안전한 길을</a:t>
              </a:r>
              <a:endPara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6964CA"/>
                  </a:highlight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찾고</a:t>
              </a:r>
              <a:r>
                <a:rPr kumimoji="0" lang="en-US" altLang="ko-KR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6964CA"/>
                  </a:highlight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,</a:t>
              </a: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="" xmlns:a16="http://schemas.microsoft.com/office/drawing/2014/main" id="{89D9BE54-55DD-4F59-A703-37B00CBE3683}"/>
              </a:ext>
            </a:extLst>
          </p:cNvPr>
          <p:cNvGrpSpPr/>
          <p:nvPr/>
        </p:nvGrpSpPr>
        <p:grpSpPr>
          <a:xfrm>
            <a:off x="8606230" y="2460998"/>
            <a:ext cx="2574159" cy="3679494"/>
            <a:chOff x="8184202" y="2460998"/>
            <a:chExt cx="2574159" cy="3679494"/>
          </a:xfrm>
        </p:grpSpPr>
        <p:pic>
          <p:nvPicPr>
            <p:cNvPr id="28" name="그림 27" descr="상자, 방이(가) 표시된 사진&#10;&#10;자동 생성된 설명">
              <a:extLst>
                <a:ext uri="{FF2B5EF4-FFF2-40B4-BE49-F238E27FC236}">
                  <a16:creationId xmlns="" xmlns:a16="http://schemas.microsoft.com/office/drawing/2014/main" id="{095D3C67-7CC2-47F3-B05F-4870DB807B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4202" y="2460998"/>
              <a:ext cx="2574159" cy="2586542"/>
            </a:xfrm>
            <a:prstGeom prst="ellipse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="" xmlns:a16="http://schemas.microsoft.com/office/drawing/2014/main" id="{83C184D2-2115-4D3A-B984-FD907AA372AC}"/>
                </a:ext>
              </a:extLst>
            </p:cNvPr>
            <p:cNvSpPr txBox="1"/>
            <p:nvPr/>
          </p:nvSpPr>
          <p:spPr>
            <a:xfrm>
              <a:off x="8310089" y="5186385"/>
              <a:ext cx="244827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6964CA"/>
                  </a:highlight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알록달록 </a:t>
              </a:r>
              <a:endPara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6964CA"/>
                </a:highlight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+mn-cs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6964CA"/>
                  </a:highlight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그림도 그려요</a:t>
              </a:r>
              <a:r>
                <a:rPr kumimoji="0" lang="en-US" altLang="ko-KR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6964CA"/>
                  </a:highlight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+mn-cs"/>
                </a:rPr>
                <a:t>.</a:t>
              </a:r>
            </a:p>
          </p:txBody>
        </p:sp>
      </p:grpSp>
      <p:pic>
        <p:nvPicPr>
          <p:cNvPr id="30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97D008F3-80E1-4DCA-BBF0-FAA7D302082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21675" y="7116763"/>
            <a:ext cx="487363" cy="487362"/>
          </a:xfrm>
          <a:prstGeom prst="rect">
            <a:avLst/>
          </a:prstGeom>
        </p:spPr>
      </p:pic>
      <p:pic>
        <p:nvPicPr>
          <p:cNvPr id="31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C524356F-4B50-439B-A8CD-A21BAED1F57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74075" y="7269163"/>
            <a:ext cx="487363" cy="487362"/>
          </a:xfrm>
          <a:prstGeom prst="rect">
            <a:avLst/>
          </a:prstGeom>
        </p:spPr>
      </p:pic>
      <p:pic>
        <p:nvPicPr>
          <p:cNvPr id="42" name="2. 띵 WAV">
            <a:hlinkClick r:id="" action="ppaction://media"/>
            <a:extLst>
              <a:ext uri="{FF2B5EF4-FFF2-40B4-BE49-F238E27FC236}">
                <a16:creationId xmlns="" xmlns:a16="http://schemas.microsoft.com/office/drawing/2014/main" id="{4CFD0DC0-3D09-4A23-89C2-6F9D6FFE915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26475" y="7421563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34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89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mute="1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="" xmlns:a16="http://schemas.microsoft.com/office/drawing/2014/main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 눈은 왜 두 개일까요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="" xmlns:a16="http://schemas.microsoft.com/office/drawing/2014/main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E97EE879-CD78-448A-A780-4E702E3CB0AB}"/>
              </a:ext>
            </a:extLst>
          </p:cNvPr>
          <p:cNvGrpSpPr/>
          <p:nvPr/>
        </p:nvGrpSpPr>
        <p:grpSpPr>
          <a:xfrm>
            <a:off x="742729" y="158020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9A0391AB-659D-48D7-A07A-1023F2D9A533}"/>
                </a:ext>
              </a:extLst>
            </p:cNvPr>
            <p:cNvSpPr txBox="1"/>
            <p:nvPr/>
          </p:nvSpPr>
          <p:spPr>
            <a:xfrm>
              <a:off x="1492391" y="1459509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실험을 통해 우리 눈이 두 개인 이유를 알아봅시다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A3E78CE2-1A7B-415A-9955-D84A1E6A311B}"/>
              </a:ext>
            </a:extLst>
          </p:cNvPr>
          <p:cNvSpPr txBox="1"/>
          <p:nvPr/>
        </p:nvSpPr>
        <p:spPr>
          <a:xfrm>
            <a:off x="3355883" y="3021641"/>
            <a:ext cx="5480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준비물 </a:t>
            </a:r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: </a:t>
            </a:r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색연필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30A67041-FBA0-4DE0-8568-B12F843B93C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567817">
            <a:off x="2759982" y="2578454"/>
            <a:ext cx="595901" cy="1222623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88605B6F-6177-43AD-BFDA-0A1EBAFB29E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3990" y="3895020"/>
            <a:ext cx="905838" cy="86442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34CDB8D9-5B54-433D-BB06-714D61592A68}"/>
              </a:ext>
            </a:extLst>
          </p:cNvPr>
          <p:cNvSpPr txBox="1"/>
          <p:nvPr/>
        </p:nvSpPr>
        <p:spPr>
          <a:xfrm>
            <a:off x="3449176" y="3915096"/>
            <a:ext cx="76196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양손에 색연필을 하나씩 들고 팔을 넓게 벌려요</a:t>
            </a:r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한쪽 눈을 감고 천천히 색연필 끝을 닿게 </a:t>
            </a:r>
            <a:r>
              <a:rPr lang="ko-KR" altLang="en-US" sz="3600" dirty="0" smtClean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해 봐요</a:t>
            </a:r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</a:p>
          <a:p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어때요</a:t>
            </a:r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 </a:t>
            </a:r>
            <a:r>
              <a:rPr lang="ko-KR" altLang="en-US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한 번에 성공했나요</a:t>
            </a:r>
            <a:r>
              <a:rPr lang="en-US" altLang="ko-KR" sz="36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1348660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2272EF3F-580F-4047-B73E-C84E5EFAFE51}"/>
              </a:ext>
            </a:extLst>
          </p:cNvPr>
          <p:cNvSpPr/>
          <p:nvPr/>
        </p:nvSpPr>
        <p:spPr>
          <a:xfrm>
            <a:off x="410095" y="1517174"/>
            <a:ext cx="11371811" cy="5152186"/>
          </a:xfrm>
          <a:prstGeom prst="roundRect">
            <a:avLst>
              <a:gd name="adj" fmla="val 10646"/>
            </a:avLst>
          </a:prstGeom>
          <a:solidFill>
            <a:srgbClr val="00B0F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pic>
        <p:nvPicPr>
          <p:cNvPr id="3" name="45. 빵빠레">
            <a:hlinkClick r:id="" action="ppaction://media"/>
            <a:extLst>
              <a:ext uri="{FF2B5EF4-FFF2-40B4-BE49-F238E27FC236}">
                <a16:creationId xmlns="" xmlns:a16="http://schemas.microsoft.com/office/drawing/2014/main" id="{39784FBF-9E0B-4DB3-A7DC-90CA3F38F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550" y="949325"/>
            <a:ext cx="487363" cy="487363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10095" y="335815"/>
            <a:ext cx="11371811" cy="105302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solidFill>
            <a:srgbClr val="FFE699">
              <a:alpha val="65000"/>
            </a:srgbClr>
          </a:solidFill>
          <a:ln>
            <a:solidFill>
              <a:srgbClr val="FF6699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ea typeface="Black Han Sans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6C8CAFB-E2CE-4B25-BFB9-016F47A5348B}"/>
              </a:ext>
            </a:extLst>
          </p:cNvPr>
          <p:cNvSpPr txBox="1"/>
          <p:nvPr/>
        </p:nvSpPr>
        <p:spPr>
          <a:xfrm>
            <a:off x="1724560" y="461488"/>
            <a:ext cx="9669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동기유발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 눈은 왜 두 개일까요</a:t>
            </a:r>
            <a:r>
              <a:rPr lang="en-US" altLang="ko-KR" sz="4800" dirty="0">
                <a:solidFill>
                  <a:srgbClr val="00206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5400" dirty="0">
              <a:solidFill>
                <a:srgbClr val="00206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="" xmlns:a16="http://schemas.microsoft.com/office/drawing/2014/main" id="{017A1EAB-EA43-4FD8-ABD4-BB390F5834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96" b="100000" l="0" r="97461">
                        <a14:foregroundMark x1="31738" y1="90559" x2="36621" y2="83975"/>
                        <a14:foregroundMark x1="10254" y1="40994" x2="6738" y2="49068"/>
                        <a14:foregroundMark x1="45996" y1="8075" x2="52930" y2="24348"/>
                        <a14:foregroundMark x1="71582" y1="4720" x2="97754" y2="5093"/>
                        <a14:foregroundMark x1="11328" y1="24845" x2="0" y2="43478"/>
                        <a14:foregroundMark x1="46875" y1="13665" x2="34082" y2="73913"/>
                        <a14:foregroundMark x1="28613" y1="69441" x2="33203" y2="998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998"/>
          <a:stretch/>
        </p:blipFill>
        <p:spPr>
          <a:xfrm rot="18695634" flipH="1">
            <a:off x="332" y="329460"/>
            <a:ext cx="2088271" cy="1440763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E97EE879-CD78-448A-A780-4E702E3CB0AB}"/>
              </a:ext>
            </a:extLst>
          </p:cNvPr>
          <p:cNvGrpSpPr/>
          <p:nvPr/>
        </p:nvGrpSpPr>
        <p:grpSpPr>
          <a:xfrm>
            <a:off x="742729" y="1580200"/>
            <a:ext cx="10924669" cy="1136479"/>
            <a:chOff x="784300" y="1337522"/>
            <a:chExt cx="10924669" cy="1136479"/>
          </a:xfrm>
        </p:grpSpPr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9A0391AB-659D-48D7-A07A-1023F2D9A533}"/>
                </a:ext>
              </a:extLst>
            </p:cNvPr>
            <p:cNvSpPr txBox="1"/>
            <p:nvPr/>
          </p:nvSpPr>
          <p:spPr>
            <a:xfrm>
              <a:off x="1492391" y="1459509"/>
              <a:ext cx="10216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실험을 통해 우리 눈이 두 개인 이유를 알아봅시다</a:t>
              </a:r>
              <a:r>
                <a:rPr lang="en-US" altLang="ko-KR" sz="3600" spc="-100" dirty="0">
                  <a:solidFill>
                    <a:srgbClr val="E7E6E6">
                      <a:lumMod val="25000"/>
                    </a:srgb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</a:t>
              </a:r>
              <a:endParaRPr kumimoji="0" lang="en-US" altLang="ko-KR" sz="3600" b="0" i="0" u="none" strike="noStrike" kern="1200" cap="none" spc="-1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EEB1DAA4-917B-4B61-9F02-9DB22D608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300" y="1337522"/>
              <a:ext cx="757901" cy="1136479"/>
            </a:xfrm>
            <a:prstGeom prst="rect">
              <a:avLst/>
            </a:prstGeom>
          </p:spPr>
        </p:pic>
      </p:grpSp>
      <p:pic>
        <p:nvPicPr>
          <p:cNvPr id="6" name="그림 5" descr="시계이(가) 표시된 사진&#10;&#10;자동 생성된 설명">
            <a:extLst>
              <a:ext uri="{FF2B5EF4-FFF2-40B4-BE49-F238E27FC236}">
                <a16:creationId xmlns="" xmlns:a16="http://schemas.microsoft.com/office/drawing/2014/main" id="{1C544987-8656-4C9F-B6EF-CA6A5C1515C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5680" y="2127595"/>
            <a:ext cx="5788612" cy="4622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93340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1524</Words>
  <Application>Microsoft Office PowerPoint</Application>
  <PresentationFormat>와이드스크린</PresentationFormat>
  <Paragraphs>272</Paragraphs>
  <Slides>47</Slides>
  <Notes>36</Notes>
  <HiddenSlides>0</HiddenSlides>
  <MMClips>41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47</vt:i4>
      </vt:variant>
    </vt:vector>
  </HeadingPairs>
  <TitlesOfParts>
    <vt:vector size="53" baseType="lpstr">
      <vt:lpstr>Arial</vt:lpstr>
      <vt:lpstr>맑은 고딕</vt:lpstr>
      <vt:lpstr>나눔손글씨 바른히피</vt:lpstr>
      <vt:lpstr>Black Han Sans</vt:lpstr>
      <vt:lpstr>배달의민족 주아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Windows 사용자</cp:lastModifiedBy>
  <cp:revision>53</cp:revision>
  <dcterms:created xsi:type="dcterms:W3CDTF">2019-12-15T11:35:01Z</dcterms:created>
  <dcterms:modified xsi:type="dcterms:W3CDTF">2020-02-05T05:52:13Z</dcterms:modified>
</cp:coreProperties>
</file>