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68" r:id="rId3"/>
    <p:sldId id="272" r:id="rId4"/>
    <p:sldId id="270" r:id="rId5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00FF"/>
    <a:srgbClr val="FF7C80"/>
    <a:srgbClr val="9999FF"/>
    <a:srgbClr val="B5A5E4"/>
    <a:srgbClr val="F3F3F3"/>
    <a:srgbClr val="FFFFCC"/>
    <a:srgbClr val="F3D1BD"/>
    <a:srgbClr val="FEEEA8"/>
    <a:srgbClr val="CDA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68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2851" y="58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 err="1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훈맹정음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, </a:t>
              </a:r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점자를 배워 봅시다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.</a:t>
              </a:r>
              <a:endParaRPr lang="ko-KR" altLang="en-US" sz="4000" spc="-104" dirty="0">
                <a:latin typeface="나눔손글씨 장미체" panose="02000503000000000000" pitchFamily="2" charset="-127"/>
                <a:ea typeface="나눔손글씨 장미체" panose="02000503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10118" y="2077726"/>
            <a:ext cx="6603546" cy="400110"/>
            <a:chOff x="156623" y="1999063"/>
            <a:chExt cx="6603546" cy="40011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9906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초성 자음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 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받침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종성 자음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), 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모음 점자입니다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" name="그림 1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4A24DFD5-AADF-40FE-9420-019B001DAB91}"/>
              </a:ext>
            </a:extLst>
          </p:cNvPr>
          <p:cNvGrpSpPr/>
          <p:nvPr/>
        </p:nvGrpSpPr>
        <p:grpSpPr>
          <a:xfrm>
            <a:off x="358924" y="1985616"/>
            <a:ext cx="6181062" cy="3582064"/>
            <a:chOff x="358924" y="1985616"/>
            <a:chExt cx="6181062" cy="3582064"/>
          </a:xfrm>
        </p:grpSpPr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id="{D3A2329D-D197-466C-A399-C1F191B5AC03}"/>
                </a:ext>
              </a:extLst>
            </p:cNvPr>
            <p:cNvSpPr/>
            <p:nvPr/>
          </p:nvSpPr>
          <p:spPr>
            <a:xfrm>
              <a:off x="358924" y="2706022"/>
              <a:ext cx="6140151" cy="2861658"/>
            </a:xfrm>
            <a:custGeom>
              <a:avLst/>
              <a:gdLst>
                <a:gd name="connsiteX0" fmla="*/ 0 w 6140151"/>
                <a:gd name="connsiteY0" fmla="*/ 394766 h 2861658"/>
                <a:gd name="connsiteX1" fmla="*/ 394766 w 6140151"/>
                <a:gd name="connsiteY1" fmla="*/ 0 h 2861658"/>
                <a:gd name="connsiteX2" fmla="*/ 903075 w 6140151"/>
                <a:gd name="connsiteY2" fmla="*/ 0 h 2861658"/>
                <a:gd name="connsiteX3" fmla="*/ 1678915 w 6140151"/>
                <a:gd name="connsiteY3" fmla="*/ 0 h 2861658"/>
                <a:gd name="connsiteX4" fmla="*/ 2401248 w 6140151"/>
                <a:gd name="connsiteY4" fmla="*/ 0 h 2861658"/>
                <a:gd name="connsiteX5" fmla="*/ 3177088 w 6140151"/>
                <a:gd name="connsiteY5" fmla="*/ 0 h 2861658"/>
                <a:gd name="connsiteX6" fmla="*/ 3792409 w 6140151"/>
                <a:gd name="connsiteY6" fmla="*/ 0 h 2861658"/>
                <a:gd name="connsiteX7" fmla="*/ 4407730 w 6140151"/>
                <a:gd name="connsiteY7" fmla="*/ 0 h 2861658"/>
                <a:gd name="connsiteX8" fmla="*/ 4969545 w 6140151"/>
                <a:gd name="connsiteY8" fmla="*/ 0 h 2861658"/>
                <a:gd name="connsiteX9" fmla="*/ 5745385 w 6140151"/>
                <a:gd name="connsiteY9" fmla="*/ 0 h 2861658"/>
                <a:gd name="connsiteX10" fmla="*/ 6140151 w 6140151"/>
                <a:gd name="connsiteY10" fmla="*/ 394766 h 2861658"/>
                <a:gd name="connsiteX11" fmla="*/ 6140151 w 6140151"/>
                <a:gd name="connsiteY11" fmla="*/ 1023311 h 2861658"/>
                <a:gd name="connsiteX12" fmla="*/ 6140151 w 6140151"/>
                <a:gd name="connsiteY12" fmla="*/ 1755462 h 2861658"/>
                <a:gd name="connsiteX13" fmla="*/ 6140151 w 6140151"/>
                <a:gd name="connsiteY13" fmla="*/ 2466892 h 2861658"/>
                <a:gd name="connsiteX14" fmla="*/ 5745385 w 6140151"/>
                <a:gd name="connsiteY14" fmla="*/ 2861658 h 2861658"/>
                <a:gd name="connsiteX15" fmla="*/ 5076558 w 6140151"/>
                <a:gd name="connsiteY15" fmla="*/ 2861658 h 2861658"/>
                <a:gd name="connsiteX16" fmla="*/ 4461236 w 6140151"/>
                <a:gd name="connsiteY16" fmla="*/ 2861658 h 2861658"/>
                <a:gd name="connsiteX17" fmla="*/ 3899421 w 6140151"/>
                <a:gd name="connsiteY17" fmla="*/ 2861658 h 2861658"/>
                <a:gd name="connsiteX18" fmla="*/ 3337606 w 6140151"/>
                <a:gd name="connsiteY18" fmla="*/ 2861658 h 2861658"/>
                <a:gd name="connsiteX19" fmla="*/ 2829298 w 6140151"/>
                <a:gd name="connsiteY19" fmla="*/ 2861658 h 2861658"/>
                <a:gd name="connsiteX20" fmla="*/ 2160470 w 6140151"/>
                <a:gd name="connsiteY20" fmla="*/ 2861658 h 2861658"/>
                <a:gd name="connsiteX21" fmla="*/ 1652161 w 6140151"/>
                <a:gd name="connsiteY21" fmla="*/ 2861658 h 2861658"/>
                <a:gd name="connsiteX22" fmla="*/ 1036840 w 6140151"/>
                <a:gd name="connsiteY22" fmla="*/ 2861658 h 2861658"/>
                <a:gd name="connsiteX23" fmla="*/ 394766 w 6140151"/>
                <a:gd name="connsiteY23" fmla="*/ 2861658 h 2861658"/>
                <a:gd name="connsiteX24" fmla="*/ 0 w 6140151"/>
                <a:gd name="connsiteY24" fmla="*/ 2466892 h 2861658"/>
                <a:gd name="connsiteX25" fmla="*/ 0 w 6140151"/>
                <a:gd name="connsiteY25" fmla="*/ 1817626 h 2861658"/>
                <a:gd name="connsiteX26" fmla="*/ 0 w 6140151"/>
                <a:gd name="connsiteY26" fmla="*/ 1106196 h 2861658"/>
                <a:gd name="connsiteX27" fmla="*/ 0 w 6140151"/>
                <a:gd name="connsiteY27" fmla="*/ 394766 h 286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140151" h="2861658" fill="none" extrusionOk="0">
                  <a:moveTo>
                    <a:pt x="0" y="394766"/>
                  </a:moveTo>
                  <a:cubicBezTo>
                    <a:pt x="1388" y="193421"/>
                    <a:pt x="158928" y="-5748"/>
                    <a:pt x="394766" y="0"/>
                  </a:cubicBezTo>
                  <a:cubicBezTo>
                    <a:pt x="564449" y="-17683"/>
                    <a:pt x="689534" y="-13156"/>
                    <a:pt x="903075" y="0"/>
                  </a:cubicBezTo>
                  <a:cubicBezTo>
                    <a:pt x="1116616" y="13156"/>
                    <a:pt x="1446232" y="10208"/>
                    <a:pt x="1678915" y="0"/>
                  </a:cubicBezTo>
                  <a:cubicBezTo>
                    <a:pt x="1911598" y="-10208"/>
                    <a:pt x="2175730" y="-13623"/>
                    <a:pt x="2401248" y="0"/>
                  </a:cubicBezTo>
                  <a:cubicBezTo>
                    <a:pt x="2626766" y="13623"/>
                    <a:pt x="2805149" y="26563"/>
                    <a:pt x="3177088" y="0"/>
                  </a:cubicBezTo>
                  <a:cubicBezTo>
                    <a:pt x="3549027" y="-26563"/>
                    <a:pt x="3602131" y="-12155"/>
                    <a:pt x="3792409" y="0"/>
                  </a:cubicBezTo>
                  <a:cubicBezTo>
                    <a:pt x="3982687" y="12155"/>
                    <a:pt x="4123425" y="-11900"/>
                    <a:pt x="4407730" y="0"/>
                  </a:cubicBezTo>
                  <a:cubicBezTo>
                    <a:pt x="4692035" y="11900"/>
                    <a:pt x="4801331" y="-22806"/>
                    <a:pt x="4969545" y="0"/>
                  </a:cubicBezTo>
                  <a:cubicBezTo>
                    <a:pt x="5137759" y="22806"/>
                    <a:pt x="5430596" y="-11556"/>
                    <a:pt x="5745385" y="0"/>
                  </a:cubicBezTo>
                  <a:cubicBezTo>
                    <a:pt x="5977807" y="34923"/>
                    <a:pt x="6175310" y="158733"/>
                    <a:pt x="6140151" y="394766"/>
                  </a:cubicBezTo>
                  <a:cubicBezTo>
                    <a:pt x="6153954" y="685049"/>
                    <a:pt x="6168458" y="720633"/>
                    <a:pt x="6140151" y="1023311"/>
                  </a:cubicBezTo>
                  <a:cubicBezTo>
                    <a:pt x="6111844" y="1325990"/>
                    <a:pt x="6172163" y="1492977"/>
                    <a:pt x="6140151" y="1755462"/>
                  </a:cubicBezTo>
                  <a:cubicBezTo>
                    <a:pt x="6108139" y="2017947"/>
                    <a:pt x="6104878" y="2145057"/>
                    <a:pt x="6140151" y="2466892"/>
                  </a:cubicBezTo>
                  <a:cubicBezTo>
                    <a:pt x="6185777" y="2674633"/>
                    <a:pt x="5990991" y="2892748"/>
                    <a:pt x="5745385" y="2861658"/>
                  </a:cubicBezTo>
                  <a:cubicBezTo>
                    <a:pt x="5591947" y="2895008"/>
                    <a:pt x="5237409" y="2870120"/>
                    <a:pt x="5076558" y="2861658"/>
                  </a:cubicBezTo>
                  <a:cubicBezTo>
                    <a:pt x="4915707" y="2853196"/>
                    <a:pt x="4624351" y="2891898"/>
                    <a:pt x="4461236" y="2861658"/>
                  </a:cubicBezTo>
                  <a:cubicBezTo>
                    <a:pt x="4298121" y="2831418"/>
                    <a:pt x="4089227" y="2888815"/>
                    <a:pt x="3899421" y="2861658"/>
                  </a:cubicBezTo>
                  <a:cubicBezTo>
                    <a:pt x="3709616" y="2834501"/>
                    <a:pt x="3577889" y="2847968"/>
                    <a:pt x="3337606" y="2861658"/>
                  </a:cubicBezTo>
                  <a:cubicBezTo>
                    <a:pt x="3097323" y="2875348"/>
                    <a:pt x="2931758" y="2875124"/>
                    <a:pt x="2829298" y="2861658"/>
                  </a:cubicBezTo>
                  <a:cubicBezTo>
                    <a:pt x="2726838" y="2848192"/>
                    <a:pt x="2373656" y="2870479"/>
                    <a:pt x="2160470" y="2861658"/>
                  </a:cubicBezTo>
                  <a:cubicBezTo>
                    <a:pt x="1947284" y="2852837"/>
                    <a:pt x="1828668" y="2866314"/>
                    <a:pt x="1652161" y="2861658"/>
                  </a:cubicBezTo>
                  <a:cubicBezTo>
                    <a:pt x="1475654" y="2857002"/>
                    <a:pt x="1180818" y="2861050"/>
                    <a:pt x="1036840" y="2861658"/>
                  </a:cubicBezTo>
                  <a:cubicBezTo>
                    <a:pt x="892862" y="2862266"/>
                    <a:pt x="648981" y="2878228"/>
                    <a:pt x="394766" y="2861658"/>
                  </a:cubicBezTo>
                  <a:cubicBezTo>
                    <a:pt x="161526" y="2895237"/>
                    <a:pt x="-46171" y="2701850"/>
                    <a:pt x="0" y="2466892"/>
                  </a:cubicBezTo>
                  <a:cubicBezTo>
                    <a:pt x="32253" y="2267145"/>
                    <a:pt x="15982" y="1961902"/>
                    <a:pt x="0" y="1817626"/>
                  </a:cubicBezTo>
                  <a:cubicBezTo>
                    <a:pt x="-15982" y="1673350"/>
                    <a:pt x="14894" y="1361532"/>
                    <a:pt x="0" y="1106196"/>
                  </a:cubicBezTo>
                  <a:cubicBezTo>
                    <a:pt x="-14894" y="850860"/>
                    <a:pt x="30711" y="579340"/>
                    <a:pt x="0" y="394766"/>
                  </a:cubicBezTo>
                  <a:close/>
                </a:path>
                <a:path w="6140151" h="2861658" stroke="0" extrusionOk="0">
                  <a:moveTo>
                    <a:pt x="0" y="394766"/>
                  </a:moveTo>
                  <a:cubicBezTo>
                    <a:pt x="11611" y="154661"/>
                    <a:pt x="179147" y="13985"/>
                    <a:pt x="394766" y="0"/>
                  </a:cubicBezTo>
                  <a:cubicBezTo>
                    <a:pt x="654085" y="25809"/>
                    <a:pt x="772862" y="-25047"/>
                    <a:pt x="1117100" y="0"/>
                  </a:cubicBezTo>
                  <a:cubicBezTo>
                    <a:pt x="1461338" y="25047"/>
                    <a:pt x="1548539" y="-26484"/>
                    <a:pt x="1839433" y="0"/>
                  </a:cubicBezTo>
                  <a:cubicBezTo>
                    <a:pt x="2130327" y="26484"/>
                    <a:pt x="2292847" y="-65"/>
                    <a:pt x="2454754" y="0"/>
                  </a:cubicBezTo>
                  <a:cubicBezTo>
                    <a:pt x="2616661" y="65"/>
                    <a:pt x="2902973" y="-31203"/>
                    <a:pt x="3177088" y="0"/>
                  </a:cubicBezTo>
                  <a:cubicBezTo>
                    <a:pt x="3451203" y="31203"/>
                    <a:pt x="3590074" y="15305"/>
                    <a:pt x="3738903" y="0"/>
                  </a:cubicBezTo>
                  <a:cubicBezTo>
                    <a:pt x="3887732" y="-15305"/>
                    <a:pt x="4161932" y="27033"/>
                    <a:pt x="4300718" y="0"/>
                  </a:cubicBezTo>
                  <a:cubicBezTo>
                    <a:pt x="4439504" y="-27033"/>
                    <a:pt x="4774911" y="-616"/>
                    <a:pt x="4916039" y="0"/>
                  </a:cubicBezTo>
                  <a:cubicBezTo>
                    <a:pt x="5057167" y="616"/>
                    <a:pt x="5361283" y="39670"/>
                    <a:pt x="5745385" y="0"/>
                  </a:cubicBezTo>
                  <a:cubicBezTo>
                    <a:pt x="5949032" y="-46749"/>
                    <a:pt x="6152193" y="194866"/>
                    <a:pt x="6140151" y="394766"/>
                  </a:cubicBezTo>
                  <a:cubicBezTo>
                    <a:pt x="6145527" y="652236"/>
                    <a:pt x="6128344" y="897189"/>
                    <a:pt x="6140151" y="1044032"/>
                  </a:cubicBezTo>
                  <a:cubicBezTo>
                    <a:pt x="6151958" y="1190875"/>
                    <a:pt x="6130005" y="1500264"/>
                    <a:pt x="6140151" y="1693298"/>
                  </a:cubicBezTo>
                  <a:cubicBezTo>
                    <a:pt x="6150297" y="1886332"/>
                    <a:pt x="6164860" y="2180893"/>
                    <a:pt x="6140151" y="2466892"/>
                  </a:cubicBezTo>
                  <a:cubicBezTo>
                    <a:pt x="6150185" y="2684633"/>
                    <a:pt x="5966157" y="2879940"/>
                    <a:pt x="5745385" y="2861658"/>
                  </a:cubicBezTo>
                  <a:cubicBezTo>
                    <a:pt x="5596801" y="2879665"/>
                    <a:pt x="5314296" y="2857661"/>
                    <a:pt x="5130064" y="2861658"/>
                  </a:cubicBezTo>
                  <a:cubicBezTo>
                    <a:pt x="4945832" y="2865655"/>
                    <a:pt x="4800549" y="2876864"/>
                    <a:pt x="4621755" y="2861658"/>
                  </a:cubicBezTo>
                  <a:cubicBezTo>
                    <a:pt x="4442961" y="2846452"/>
                    <a:pt x="4162050" y="2858309"/>
                    <a:pt x="3845915" y="2861658"/>
                  </a:cubicBezTo>
                  <a:cubicBezTo>
                    <a:pt x="3529780" y="2865007"/>
                    <a:pt x="3471160" y="2857723"/>
                    <a:pt x="3337606" y="2861658"/>
                  </a:cubicBezTo>
                  <a:cubicBezTo>
                    <a:pt x="3204052" y="2865593"/>
                    <a:pt x="2892419" y="2870559"/>
                    <a:pt x="2561767" y="2861658"/>
                  </a:cubicBezTo>
                  <a:cubicBezTo>
                    <a:pt x="2231115" y="2852757"/>
                    <a:pt x="1953714" y="2895559"/>
                    <a:pt x="1785927" y="2861658"/>
                  </a:cubicBezTo>
                  <a:cubicBezTo>
                    <a:pt x="1618140" y="2827757"/>
                    <a:pt x="1291933" y="2891876"/>
                    <a:pt x="1010087" y="2861658"/>
                  </a:cubicBezTo>
                  <a:cubicBezTo>
                    <a:pt x="728241" y="2831440"/>
                    <a:pt x="569310" y="2885405"/>
                    <a:pt x="394766" y="2861658"/>
                  </a:cubicBezTo>
                  <a:cubicBezTo>
                    <a:pt x="151824" y="2878259"/>
                    <a:pt x="-7821" y="2726672"/>
                    <a:pt x="0" y="2466892"/>
                  </a:cubicBezTo>
                  <a:cubicBezTo>
                    <a:pt x="18701" y="2218777"/>
                    <a:pt x="11726" y="2021301"/>
                    <a:pt x="0" y="1755462"/>
                  </a:cubicBezTo>
                  <a:cubicBezTo>
                    <a:pt x="-11726" y="1489623"/>
                    <a:pt x="-3103" y="1267528"/>
                    <a:pt x="0" y="1044032"/>
                  </a:cubicBezTo>
                  <a:cubicBezTo>
                    <a:pt x="3103" y="820536"/>
                    <a:pt x="-23168" y="557886"/>
                    <a:pt x="0" y="39476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B5A5E4"/>
              </a:solidFill>
              <a:extLst>
                <a:ext uri="{C807C97D-BFC1-408E-A445-0C87EB9F89A2}">
                  <ask:lineSketchStyleProps xmlns:ask="http://schemas.microsoft.com/office/drawing/2018/sketchyshapes" sd="1465773800">
                    <a:prstGeom prst="roundRect">
                      <a:avLst>
                        <a:gd name="adj" fmla="val 1379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6" name="그림 5" descr="시계이(가) 표시된 사진&#10;&#10;자동 생성된 설명">
              <a:extLst>
                <a:ext uri="{FF2B5EF4-FFF2-40B4-BE49-F238E27FC236}">
                  <a16:creationId xmlns:a16="http://schemas.microsoft.com/office/drawing/2014/main" id="{1776547D-DC02-4BA4-A2AB-DBA893AFE0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41" t="9637" b="83296"/>
            <a:stretch/>
          </p:blipFill>
          <p:spPr>
            <a:xfrm>
              <a:off x="5729125" y="1985616"/>
              <a:ext cx="810861" cy="637790"/>
            </a:xfrm>
            <a:prstGeom prst="rect">
              <a:avLst/>
            </a:prstGeom>
          </p:spPr>
        </p:pic>
        <p:pic>
          <p:nvPicPr>
            <p:cNvPr id="57" name="그림 56" descr="시계이(가) 표시된 사진&#10;&#10;자동 생성된 설명">
              <a:extLst>
                <a:ext uri="{FF2B5EF4-FFF2-40B4-BE49-F238E27FC236}">
                  <a16:creationId xmlns:a16="http://schemas.microsoft.com/office/drawing/2014/main" id="{2EF34619-F5C9-4190-9DCB-6F955863AB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2" t="18070" r="1225" b="56465"/>
            <a:stretch/>
          </p:blipFill>
          <p:spPr>
            <a:xfrm>
              <a:off x="445602" y="3012024"/>
              <a:ext cx="5966793" cy="2236065"/>
            </a:xfrm>
            <a:prstGeom prst="rect">
              <a:avLst/>
            </a:prstGeom>
          </p:spPr>
        </p:pic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CCE4EC07-487A-44A7-9C93-98FA3C661E2C}"/>
              </a:ext>
            </a:extLst>
          </p:cNvPr>
          <p:cNvGrpSpPr/>
          <p:nvPr/>
        </p:nvGrpSpPr>
        <p:grpSpPr>
          <a:xfrm>
            <a:off x="210118" y="5878209"/>
            <a:ext cx="6603546" cy="400110"/>
            <a:chOff x="156623" y="1999063"/>
            <a:chExt cx="6603546" cy="40011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BE7FD7E-19C6-435D-B657-CABF1F517F40}"/>
                </a:ext>
              </a:extLst>
            </p:cNvPr>
            <p:cNvSpPr txBox="1"/>
            <p:nvPr/>
          </p:nvSpPr>
          <p:spPr>
            <a:xfrm>
              <a:off x="454234" y="199906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점자로 내 이름을 적어 보세요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61" name="그림 60" descr="방이(가) 표시된 사진&#10;&#10;자동 생성된 설명">
              <a:extLst>
                <a:ext uri="{FF2B5EF4-FFF2-40B4-BE49-F238E27FC236}">
                  <a16:creationId xmlns:a16="http://schemas.microsoft.com/office/drawing/2014/main" id="{DB8AC3B2-651B-4FA8-A2C7-B141D53D0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9F6ACC8-2302-4D72-B7BA-96B3F5CCB5D2}"/>
              </a:ext>
            </a:extLst>
          </p:cNvPr>
          <p:cNvSpPr/>
          <p:nvPr/>
        </p:nvSpPr>
        <p:spPr>
          <a:xfrm>
            <a:off x="680633" y="6286340"/>
            <a:ext cx="59601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latinLnBrk="1">
              <a:defRPr/>
            </a:pP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점자를 쓸 때는 초성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모음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종성 순서대로 적고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초성이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‘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이응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)’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일 경우에는 생략해요</a:t>
            </a:r>
            <a:r>
              <a:rPr lang="en-US" altLang="ko-KR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</a:t>
            </a:r>
            <a:r>
              <a:rPr lang="ko-KR" altLang="en-US" sz="1600" dirty="0">
                <a:solidFill>
                  <a:prstClr val="black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</a:t>
            </a:r>
            <a:endParaRPr lang="ko-KR" altLang="en-US" sz="16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ED71781-C800-4100-B60A-610BE11FEB2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26" y="6298034"/>
            <a:ext cx="469976" cy="352482"/>
          </a:xfrm>
          <a:prstGeom prst="rect">
            <a:avLst/>
          </a:prstGeom>
        </p:spPr>
      </p:pic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id="{5F187714-5651-484C-B12B-629A310F71D9}"/>
              </a:ext>
            </a:extLst>
          </p:cNvPr>
          <p:cNvSpPr/>
          <p:nvPr/>
        </p:nvSpPr>
        <p:spPr>
          <a:xfrm>
            <a:off x="356323" y="6848176"/>
            <a:ext cx="6140151" cy="2646846"/>
          </a:xfrm>
          <a:custGeom>
            <a:avLst/>
            <a:gdLst>
              <a:gd name="connsiteX0" fmla="*/ 0 w 6140151"/>
              <a:gd name="connsiteY0" fmla="*/ 365132 h 2646846"/>
              <a:gd name="connsiteX1" fmla="*/ 365132 w 6140151"/>
              <a:gd name="connsiteY1" fmla="*/ 0 h 2646846"/>
              <a:gd name="connsiteX2" fmla="*/ 879071 w 6140151"/>
              <a:gd name="connsiteY2" fmla="*/ 0 h 2646846"/>
              <a:gd name="connsiteX3" fmla="*/ 1663505 w 6140151"/>
              <a:gd name="connsiteY3" fmla="*/ 0 h 2646846"/>
              <a:gd name="connsiteX4" fmla="*/ 2393840 w 6140151"/>
              <a:gd name="connsiteY4" fmla="*/ 0 h 2646846"/>
              <a:gd name="connsiteX5" fmla="*/ 3178273 w 6140151"/>
              <a:gd name="connsiteY5" fmla="*/ 0 h 2646846"/>
              <a:gd name="connsiteX6" fmla="*/ 3800410 w 6140151"/>
              <a:gd name="connsiteY6" fmla="*/ 0 h 2646846"/>
              <a:gd name="connsiteX7" fmla="*/ 4422547 w 6140151"/>
              <a:gd name="connsiteY7" fmla="*/ 0 h 2646846"/>
              <a:gd name="connsiteX8" fmla="*/ 4990585 w 6140151"/>
              <a:gd name="connsiteY8" fmla="*/ 0 h 2646846"/>
              <a:gd name="connsiteX9" fmla="*/ 5775019 w 6140151"/>
              <a:gd name="connsiteY9" fmla="*/ 0 h 2646846"/>
              <a:gd name="connsiteX10" fmla="*/ 6140151 w 6140151"/>
              <a:gd name="connsiteY10" fmla="*/ 365132 h 2646846"/>
              <a:gd name="connsiteX11" fmla="*/ 6140151 w 6140151"/>
              <a:gd name="connsiteY11" fmla="*/ 946495 h 2646846"/>
              <a:gd name="connsiteX12" fmla="*/ 6140151 w 6140151"/>
              <a:gd name="connsiteY12" fmla="*/ 1623688 h 2646846"/>
              <a:gd name="connsiteX13" fmla="*/ 6140151 w 6140151"/>
              <a:gd name="connsiteY13" fmla="*/ 2281714 h 2646846"/>
              <a:gd name="connsiteX14" fmla="*/ 5775019 w 6140151"/>
              <a:gd name="connsiteY14" fmla="*/ 2646846 h 2646846"/>
              <a:gd name="connsiteX15" fmla="*/ 5098783 w 6140151"/>
              <a:gd name="connsiteY15" fmla="*/ 2646846 h 2646846"/>
              <a:gd name="connsiteX16" fmla="*/ 4476646 w 6140151"/>
              <a:gd name="connsiteY16" fmla="*/ 2646846 h 2646846"/>
              <a:gd name="connsiteX17" fmla="*/ 3908608 w 6140151"/>
              <a:gd name="connsiteY17" fmla="*/ 2646846 h 2646846"/>
              <a:gd name="connsiteX18" fmla="*/ 3340570 w 6140151"/>
              <a:gd name="connsiteY18" fmla="*/ 2646846 h 2646846"/>
              <a:gd name="connsiteX19" fmla="*/ 2826631 w 6140151"/>
              <a:gd name="connsiteY19" fmla="*/ 2646846 h 2646846"/>
              <a:gd name="connsiteX20" fmla="*/ 2150395 w 6140151"/>
              <a:gd name="connsiteY20" fmla="*/ 2646846 h 2646846"/>
              <a:gd name="connsiteX21" fmla="*/ 1636455 w 6140151"/>
              <a:gd name="connsiteY21" fmla="*/ 2646846 h 2646846"/>
              <a:gd name="connsiteX22" fmla="*/ 1014318 w 6140151"/>
              <a:gd name="connsiteY22" fmla="*/ 2646846 h 2646846"/>
              <a:gd name="connsiteX23" fmla="*/ 365132 w 6140151"/>
              <a:gd name="connsiteY23" fmla="*/ 2646846 h 2646846"/>
              <a:gd name="connsiteX24" fmla="*/ 0 w 6140151"/>
              <a:gd name="connsiteY24" fmla="*/ 2281714 h 2646846"/>
              <a:gd name="connsiteX25" fmla="*/ 0 w 6140151"/>
              <a:gd name="connsiteY25" fmla="*/ 1681185 h 2646846"/>
              <a:gd name="connsiteX26" fmla="*/ 0 w 6140151"/>
              <a:gd name="connsiteY26" fmla="*/ 1023158 h 2646846"/>
              <a:gd name="connsiteX27" fmla="*/ 0 w 6140151"/>
              <a:gd name="connsiteY27" fmla="*/ 365132 h 264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140151" h="2646846" fill="none" extrusionOk="0">
                <a:moveTo>
                  <a:pt x="0" y="365132"/>
                </a:moveTo>
                <a:cubicBezTo>
                  <a:pt x="3282" y="202899"/>
                  <a:pt x="150588" y="-4158"/>
                  <a:pt x="365132" y="0"/>
                </a:cubicBezTo>
                <a:cubicBezTo>
                  <a:pt x="570696" y="-18030"/>
                  <a:pt x="640504" y="-6483"/>
                  <a:pt x="879071" y="0"/>
                </a:cubicBezTo>
                <a:cubicBezTo>
                  <a:pt x="1117638" y="6483"/>
                  <a:pt x="1318354" y="5303"/>
                  <a:pt x="1663505" y="0"/>
                </a:cubicBezTo>
                <a:cubicBezTo>
                  <a:pt x="2008656" y="-5303"/>
                  <a:pt x="2189970" y="-26528"/>
                  <a:pt x="2393840" y="0"/>
                </a:cubicBezTo>
                <a:cubicBezTo>
                  <a:pt x="2597710" y="26528"/>
                  <a:pt x="2802060" y="-12158"/>
                  <a:pt x="3178273" y="0"/>
                </a:cubicBezTo>
                <a:cubicBezTo>
                  <a:pt x="3554486" y="12158"/>
                  <a:pt x="3610690" y="19333"/>
                  <a:pt x="3800410" y="0"/>
                </a:cubicBezTo>
                <a:cubicBezTo>
                  <a:pt x="3990130" y="-19333"/>
                  <a:pt x="4228324" y="30898"/>
                  <a:pt x="4422547" y="0"/>
                </a:cubicBezTo>
                <a:cubicBezTo>
                  <a:pt x="4616770" y="-30898"/>
                  <a:pt x="4862998" y="-1353"/>
                  <a:pt x="4990585" y="0"/>
                </a:cubicBezTo>
                <a:cubicBezTo>
                  <a:pt x="5118172" y="1353"/>
                  <a:pt x="5600102" y="-16479"/>
                  <a:pt x="5775019" y="0"/>
                </a:cubicBezTo>
                <a:cubicBezTo>
                  <a:pt x="5984337" y="18580"/>
                  <a:pt x="6160860" y="152867"/>
                  <a:pt x="6140151" y="365132"/>
                </a:cubicBezTo>
                <a:cubicBezTo>
                  <a:pt x="6126167" y="655087"/>
                  <a:pt x="6159932" y="785966"/>
                  <a:pt x="6140151" y="946495"/>
                </a:cubicBezTo>
                <a:cubicBezTo>
                  <a:pt x="6120370" y="1107024"/>
                  <a:pt x="6106462" y="1385522"/>
                  <a:pt x="6140151" y="1623688"/>
                </a:cubicBezTo>
                <a:cubicBezTo>
                  <a:pt x="6173840" y="1861854"/>
                  <a:pt x="6108105" y="2118543"/>
                  <a:pt x="6140151" y="2281714"/>
                </a:cubicBezTo>
                <a:cubicBezTo>
                  <a:pt x="6159261" y="2479065"/>
                  <a:pt x="5987346" y="2658873"/>
                  <a:pt x="5775019" y="2646846"/>
                </a:cubicBezTo>
                <a:cubicBezTo>
                  <a:pt x="5461282" y="2666380"/>
                  <a:pt x="5314271" y="2669147"/>
                  <a:pt x="5098783" y="2646846"/>
                </a:cubicBezTo>
                <a:cubicBezTo>
                  <a:pt x="4883295" y="2624545"/>
                  <a:pt x="4675230" y="2631656"/>
                  <a:pt x="4476646" y="2646846"/>
                </a:cubicBezTo>
                <a:cubicBezTo>
                  <a:pt x="4278062" y="2662036"/>
                  <a:pt x="4079834" y="2643452"/>
                  <a:pt x="3908608" y="2646846"/>
                </a:cubicBezTo>
                <a:cubicBezTo>
                  <a:pt x="3737382" y="2650240"/>
                  <a:pt x="3484460" y="2654192"/>
                  <a:pt x="3340570" y="2646846"/>
                </a:cubicBezTo>
                <a:cubicBezTo>
                  <a:pt x="3196680" y="2639500"/>
                  <a:pt x="3020165" y="2646706"/>
                  <a:pt x="2826631" y="2646846"/>
                </a:cubicBezTo>
                <a:cubicBezTo>
                  <a:pt x="2633097" y="2646986"/>
                  <a:pt x="2326403" y="2630500"/>
                  <a:pt x="2150395" y="2646846"/>
                </a:cubicBezTo>
                <a:cubicBezTo>
                  <a:pt x="1974387" y="2663192"/>
                  <a:pt x="1821278" y="2652428"/>
                  <a:pt x="1636455" y="2646846"/>
                </a:cubicBezTo>
                <a:cubicBezTo>
                  <a:pt x="1451632" y="2641264"/>
                  <a:pt x="1179679" y="2645965"/>
                  <a:pt x="1014318" y="2646846"/>
                </a:cubicBezTo>
                <a:cubicBezTo>
                  <a:pt x="848957" y="2647727"/>
                  <a:pt x="586934" y="2644185"/>
                  <a:pt x="365132" y="2646846"/>
                </a:cubicBezTo>
                <a:cubicBezTo>
                  <a:pt x="143390" y="2691167"/>
                  <a:pt x="-32708" y="2495368"/>
                  <a:pt x="0" y="2281714"/>
                </a:cubicBezTo>
                <a:cubicBezTo>
                  <a:pt x="3407" y="2029633"/>
                  <a:pt x="19957" y="1826781"/>
                  <a:pt x="0" y="1681185"/>
                </a:cubicBezTo>
                <a:cubicBezTo>
                  <a:pt x="-19957" y="1535589"/>
                  <a:pt x="27467" y="1265026"/>
                  <a:pt x="0" y="1023158"/>
                </a:cubicBezTo>
                <a:cubicBezTo>
                  <a:pt x="-27467" y="781290"/>
                  <a:pt x="-11145" y="580771"/>
                  <a:pt x="0" y="365132"/>
                </a:cubicBezTo>
                <a:close/>
              </a:path>
              <a:path w="6140151" h="2646846" stroke="0" extrusionOk="0">
                <a:moveTo>
                  <a:pt x="0" y="365132"/>
                </a:moveTo>
                <a:cubicBezTo>
                  <a:pt x="6009" y="152047"/>
                  <a:pt x="167803" y="25177"/>
                  <a:pt x="365132" y="0"/>
                </a:cubicBezTo>
                <a:cubicBezTo>
                  <a:pt x="528631" y="-22003"/>
                  <a:pt x="794472" y="19376"/>
                  <a:pt x="1095467" y="0"/>
                </a:cubicBezTo>
                <a:cubicBezTo>
                  <a:pt x="1396463" y="-19376"/>
                  <a:pt x="1583312" y="-1421"/>
                  <a:pt x="1825801" y="0"/>
                </a:cubicBezTo>
                <a:cubicBezTo>
                  <a:pt x="2068290" y="1421"/>
                  <a:pt x="2203953" y="-11391"/>
                  <a:pt x="2447938" y="0"/>
                </a:cubicBezTo>
                <a:cubicBezTo>
                  <a:pt x="2691923" y="11391"/>
                  <a:pt x="2903143" y="25130"/>
                  <a:pt x="3178273" y="0"/>
                </a:cubicBezTo>
                <a:cubicBezTo>
                  <a:pt x="3453403" y="-25130"/>
                  <a:pt x="3612824" y="22399"/>
                  <a:pt x="3746311" y="0"/>
                </a:cubicBezTo>
                <a:cubicBezTo>
                  <a:pt x="3879798" y="-22399"/>
                  <a:pt x="4153399" y="3356"/>
                  <a:pt x="4314350" y="0"/>
                </a:cubicBezTo>
                <a:cubicBezTo>
                  <a:pt x="4475301" y="-3356"/>
                  <a:pt x="4665810" y="-10849"/>
                  <a:pt x="4936487" y="0"/>
                </a:cubicBezTo>
                <a:cubicBezTo>
                  <a:pt x="5207164" y="10849"/>
                  <a:pt x="5512395" y="-31306"/>
                  <a:pt x="5775019" y="0"/>
                </a:cubicBezTo>
                <a:cubicBezTo>
                  <a:pt x="5962435" y="-46310"/>
                  <a:pt x="6156676" y="188345"/>
                  <a:pt x="6140151" y="365132"/>
                </a:cubicBezTo>
                <a:cubicBezTo>
                  <a:pt x="6131618" y="603719"/>
                  <a:pt x="6152435" y="760017"/>
                  <a:pt x="6140151" y="965661"/>
                </a:cubicBezTo>
                <a:cubicBezTo>
                  <a:pt x="6127867" y="1171305"/>
                  <a:pt x="6146017" y="1267023"/>
                  <a:pt x="6140151" y="1566190"/>
                </a:cubicBezTo>
                <a:cubicBezTo>
                  <a:pt x="6134285" y="1865357"/>
                  <a:pt x="6136712" y="2039441"/>
                  <a:pt x="6140151" y="2281714"/>
                </a:cubicBezTo>
                <a:cubicBezTo>
                  <a:pt x="6167947" y="2482589"/>
                  <a:pt x="5980839" y="2674533"/>
                  <a:pt x="5775019" y="2646846"/>
                </a:cubicBezTo>
                <a:cubicBezTo>
                  <a:pt x="5578562" y="2671189"/>
                  <a:pt x="5378366" y="2673818"/>
                  <a:pt x="5152882" y="2646846"/>
                </a:cubicBezTo>
                <a:cubicBezTo>
                  <a:pt x="4927398" y="2619874"/>
                  <a:pt x="4764958" y="2623935"/>
                  <a:pt x="4638943" y="2646846"/>
                </a:cubicBezTo>
                <a:cubicBezTo>
                  <a:pt x="4512928" y="2669757"/>
                  <a:pt x="4161091" y="2626601"/>
                  <a:pt x="3854509" y="2646846"/>
                </a:cubicBezTo>
                <a:cubicBezTo>
                  <a:pt x="3547927" y="2667091"/>
                  <a:pt x="3515778" y="2650254"/>
                  <a:pt x="3340570" y="2646846"/>
                </a:cubicBezTo>
                <a:cubicBezTo>
                  <a:pt x="3165362" y="2643438"/>
                  <a:pt x="2863054" y="2634858"/>
                  <a:pt x="2556136" y="2646846"/>
                </a:cubicBezTo>
                <a:cubicBezTo>
                  <a:pt x="2249218" y="2658834"/>
                  <a:pt x="2042688" y="2629203"/>
                  <a:pt x="1771703" y="2646846"/>
                </a:cubicBezTo>
                <a:cubicBezTo>
                  <a:pt x="1500718" y="2664489"/>
                  <a:pt x="1349689" y="2665340"/>
                  <a:pt x="987269" y="2646846"/>
                </a:cubicBezTo>
                <a:cubicBezTo>
                  <a:pt x="624849" y="2628352"/>
                  <a:pt x="632905" y="2674032"/>
                  <a:pt x="365132" y="2646846"/>
                </a:cubicBezTo>
                <a:cubicBezTo>
                  <a:pt x="159656" y="2649390"/>
                  <a:pt x="-3975" y="2504596"/>
                  <a:pt x="0" y="2281714"/>
                </a:cubicBezTo>
                <a:cubicBezTo>
                  <a:pt x="10472" y="2021931"/>
                  <a:pt x="16204" y="1876841"/>
                  <a:pt x="0" y="1623688"/>
                </a:cubicBezTo>
                <a:cubicBezTo>
                  <a:pt x="-16204" y="1370535"/>
                  <a:pt x="-19426" y="1274359"/>
                  <a:pt x="0" y="965661"/>
                </a:cubicBezTo>
                <a:cubicBezTo>
                  <a:pt x="19426" y="656963"/>
                  <a:pt x="14997" y="631706"/>
                  <a:pt x="0" y="36513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3399FF"/>
            </a:solidFill>
            <a:extLst>
              <a:ext uri="{C807C97D-BFC1-408E-A445-0C87EB9F89A2}">
                <ask:lineSketchStyleProps xmlns:ask="http://schemas.microsoft.com/office/drawing/2018/sketchyshapes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F16E8F5-26B3-42E3-ACE8-1934F65D5B0B}"/>
              </a:ext>
            </a:extLst>
          </p:cNvPr>
          <p:cNvGrpSpPr/>
          <p:nvPr/>
        </p:nvGrpSpPr>
        <p:grpSpPr>
          <a:xfrm>
            <a:off x="596514" y="8334501"/>
            <a:ext cx="5694591" cy="836752"/>
            <a:chOff x="541617" y="8113479"/>
            <a:chExt cx="5815881" cy="854574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50D9F43D-8DBE-41AE-9A9E-478A2663E78C}"/>
                </a:ext>
              </a:extLst>
            </p:cNvPr>
            <p:cNvGrpSpPr/>
            <p:nvPr/>
          </p:nvGrpSpPr>
          <p:grpSpPr>
            <a:xfrm>
              <a:off x="541617" y="8113479"/>
              <a:ext cx="505492" cy="854574"/>
              <a:chOff x="713708" y="7396480"/>
              <a:chExt cx="548640" cy="927519"/>
            </a:xfrm>
          </p:grpSpPr>
          <p:sp>
            <p:nvSpPr>
              <p:cNvPr id="16" name="타원 15">
                <a:extLst>
                  <a:ext uri="{FF2B5EF4-FFF2-40B4-BE49-F238E27FC236}">
                    <a16:creationId xmlns:a16="http://schemas.microsoft.com/office/drawing/2014/main" id="{4C0BB8D2-68CB-4E0D-B1A7-5E2791E82372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타원 62">
                <a:extLst>
                  <a:ext uri="{FF2B5EF4-FFF2-40B4-BE49-F238E27FC236}">
                    <a16:creationId xmlns:a16="http://schemas.microsoft.com/office/drawing/2014/main" id="{6E804884-2AED-43E9-92BD-40644DA6523C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id="{7C5F6162-AE60-4D49-AE50-ED6550CEC5CB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5" name="타원 64">
                <a:extLst>
                  <a:ext uri="{FF2B5EF4-FFF2-40B4-BE49-F238E27FC236}">
                    <a16:creationId xmlns:a16="http://schemas.microsoft.com/office/drawing/2014/main" id="{B5C16822-9BC6-4012-BCE2-5669110BA1A8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6" name="타원 65">
                <a:extLst>
                  <a:ext uri="{FF2B5EF4-FFF2-40B4-BE49-F238E27FC236}">
                    <a16:creationId xmlns:a16="http://schemas.microsoft.com/office/drawing/2014/main" id="{CCC357FD-7896-45B4-A21A-1C7F598802E1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7" name="타원 66">
                <a:extLst>
                  <a:ext uri="{FF2B5EF4-FFF2-40B4-BE49-F238E27FC236}">
                    <a16:creationId xmlns:a16="http://schemas.microsoft.com/office/drawing/2014/main" id="{B3ABA24C-8B27-4FF7-A976-D8D3FF70B480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8D8DB0B6-5BA2-49FD-A042-31AC349091AE}"/>
                </a:ext>
              </a:extLst>
            </p:cNvPr>
            <p:cNvGrpSpPr/>
            <p:nvPr/>
          </p:nvGrpSpPr>
          <p:grpSpPr>
            <a:xfrm>
              <a:off x="1205416" y="8113479"/>
              <a:ext cx="505492" cy="854574"/>
              <a:chOff x="713708" y="7396480"/>
              <a:chExt cx="548640" cy="927519"/>
            </a:xfrm>
          </p:grpSpPr>
          <p:sp>
            <p:nvSpPr>
              <p:cNvPr id="69" name="타원 68">
                <a:extLst>
                  <a:ext uri="{FF2B5EF4-FFF2-40B4-BE49-F238E27FC236}">
                    <a16:creationId xmlns:a16="http://schemas.microsoft.com/office/drawing/2014/main" id="{BCE24291-EF25-4B17-A012-5129903D5BD8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0" name="타원 69">
                <a:extLst>
                  <a:ext uri="{FF2B5EF4-FFF2-40B4-BE49-F238E27FC236}">
                    <a16:creationId xmlns:a16="http://schemas.microsoft.com/office/drawing/2014/main" id="{B7BD09D5-AAF2-4EBE-91FA-015FE57A970B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타원 70">
                <a:extLst>
                  <a:ext uri="{FF2B5EF4-FFF2-40B4-BE49-F238E27FC236}">
                    <a16:creationId xmlns:a16="http://schemas.microsoft.com/office/drawing/2014/main" id="{C94B3FF9-BFD2-4CF9-B214-9DCAC5FBA0A4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AA90DE8B-3840-4E4D-A512-703AD4B48153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타원 72">
                <a:extLst>
                  <a:ext uri="{FF2B5EF4-FFF2-40B4-BE49-F238E27FC236}">
                    <a16:creationId xmlns:a16="http://schemas.microsoft.com/office/drawing/2014/main" id="{AF1B6BAA-BAE9-4FA4-88F3-80326E9A13BE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타원 73">
                <a:extLst>
                  <a:ext uri="{FF2B5EF4-FFF2-40B4-BE49-F238E27FC236}">
                    <a16:creationId xmlns:a16="http://schemas.microsoft.com/office/drawing/2014/main" id="{30FDAFA0-37A2-4283-9916-03399648ED85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5" name="그룹 74">
              <a:extLst>
                <a:ext uri="{FF2B5EF4-FFF2-40B4-BE49-F238E27FC236}">
                  <a16:creationId xmlns:a16="http://schemas.microsoft.com/office/drawing/2014/main" id="{F764ACF4-8C4E-4BD3-ACD0-65773B659561}"/>
                </a:ext>
              </a:extLst>
            </p:cNvPr>
            <p:cNvGrpSpPr/>
            <p:nvPr/>
          </p:nvGrpSpPr>
          <p:grpSpPr>
            <a:xfrm>
              <a:off x="1869215" y="8113479"/>
              <a:ext cx="505492" cy="854574"/>
              <a:chOff x="713708" y="7396480"/>
              <a:chExt cx="548640" cy="927519"/>
            </a:xfrm>
          </p:grpSpPr>
          <p:sp>
            <p:nvSpPr>
              <p:cNvPr id="76" name="타원 75">
                <a:extLst>
                  <a:ext uri="{FF2B5EF4-FFF2-40B4-BE49-F238E27FC236}">
                    <a16:creationId xmlns:a16="http://schemas.microsoft.com/office/drawing/2014/main" id="{B23FF1E1-52CB-40EE-BC4E-1794B446EA0E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타원 76">
                <a:extLst>
                  <a:ext uri="{FF2B5EF4-FFF2-40B4-BE49-F238E27FC236}">
                    <a16:creationId xmlns:a16="http://schemas.microsoft.com/office/drawing/2014/main" id="{F6EF7F12-A50A-4319-9FDC-7C3D5376BE36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타원 77">
                <a:extLst>
                  <a:ext uri="{FF2B5EF4-FFF2-40B4-BE49-F238E27FC236}">
                    <a16:creationId xmlns:a16="http://schemas.microsoft.com/office/drawing/2014/main" id="{2B7FA347-6407-41B6-AE93-0A6B0C267A93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타원 78">
                <a:extLst>
                  <a:ext uri="{FF2B5EF4-FFF2-40B4-BE49-F238E27FC236}">
                    <a16:creationId xmlns:a16="http://schemas.microsoft.com/office/drawing/2014/main" id="{0018A327-E591-4EDB-B7EA-A18B22ECCBFE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타원 79">
                <a:extLst>
                  <a:ext uri="{FF2B5EF4-FFF2-40B4-BE49-F238E27FC236}">
                    <a16:creationId xmlns:a16="http://schemas.microsoft.com/office/drawing/2014/main" id="{6D9E1996-40A9-4F95-952B-AEB6D958B03C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타원 80">
                <a:extLst>
                  <a:ext uri="{FF2B5EF4-FFF2-40B4-BE49-F238E27FC236}">
                    <a16:creationId xmlns:a16="http://schemas.microsoft.com/office/drawing/2014/main" id="{0A788208-FDC5-4526-81D4-015E1F0D3823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id="{7CE98A5F-2323-4830-B1E0-DD56F729D304}"/>
                </a:ext>
              </a:extLst>
            </p:cNvPr>
            <p:cNvGrpSpPr/>
            <p:nvPr/>
          </p:nvGrpSpPr>
          <p:grpSpPr>
            <a:xfrm>
              <a:off x="2533014" y="8113479"/>
              <a:ext cx="505492" cy="854574"/>
              <a:chOff x="713708" y="7396480"/>
              <a:chExt cx="548640" cy="927519"/>
            </a:xfrm>
          </p:grpSpPr>
          <p:sp>
            <p:nvSpPr>
              <p:cNvPr id="83" name="타원 82">
                <a:extLst>
                  <a:ext uri="{FF2B5EF4-FFF2-40B4-BE49-F238E27FC236}">
                    <a16:creationId xmlns:a16="http://schemas.microsoft.com/office/drawing/2014/main" id="{0944CE91-7F84-4846-ADBD-B927937AD42D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타원 83">
                <a:extLst>
                  <a:ext uri="{FF2B5EF4-FFF2-40B4-BE49-F238E27FC236}">
                    <a16:creationId xmlns:a16="http://schemas.microsoft.com/office/drawing/2014/main" id="{F3D39323-BA9B-4983-A622-D3A5C7A88334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타원 84">
                <a:extLst>
                  <a:ext uri="{FF2B5EF4-FFF2-40B4-BE49-F238E27FC236}">
                    <a16:creationId xmlns:a16="http://schemas.microsoft.com/office/drawing/2014/main" id="{66BDFB17-C56F-484B-BF05-F307B14EEB02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타원 85">
                <a:extLst>
                  <a:ext uri="{FF2B5EF4-FFF2-40B4-BE49-F238E27FC236}">
                    <a16:creationId xmlns:a16="http://schemas.microsoft.com/office/drawing/2014/main" id="{24EF4F5C-2AA5-44D5-B0C8-83686431FBA5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타원 86">
                <a:extLst>
                  <a:ext uri="{FF2B5EF4-FFF2-40B4-BE49-F238E27FC236}">
                    <a16:creationId xmlns:a16="http://schemas.microsoft.com/office/drawing/2014/main" id="{7B6ADB1B-3B5B-4888-81C6-D39F02BC6AD2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타원 87">
                <a:extLst>
                  <a:ext uri="{FF2B5EF4-FFF2-40B4-BE49-F238E27FC236}">
                    <a16:creationId xmlns:a16="http://schemas.microsoft.com/office/drawing/2014/main" id="{032E5602-3A98-43AC-87E9-4656C7B25E7C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9" name="그룹 88">
              <a:extLst>
                <a:ext uri="{FF2B5EF4-FFF2-40B4-BE49-F238E27FC236}">
                  <a16:creationId xmlns:a16="http://schemas.microsoft.com/office/drawing/2014/main" id="{0DFB5E8B-022D-44DF-A87E-4A578D93F1A3}"/>
                </a:ext>
              </a:extLst>
            </p:cNvPr>
            <p:cNvGrpSpPr/>
            <p:nvPr/>
          </p:nvGrpSpPr>
          <p:grpSpPr>
            <a:xfrm>
              <a:off x="3196813" y="8113479"/>
              <a:ext cx="505492" cy="854574"/>
              <a:chOff x="713708" y="7396480"/>
              <a:chExt cx="548640" cy="927519"/>
            </a:xfrm>
          </p:grpSpPr>
          <p:sp>
            <p:nvSpPr>
              <p:cNvPr id="90" name="타원 89">
                <a:extLst>
                  <a:ext uri="{FF2B5EF4-FFF2-40B4-BE49-F238E27FC236}">
                    <a16:creationId xmlns:a16="http://schemas.microsoft.com/office/drawing/2014/main" id="{1DA85546-FFD7-4FED-AC96-1D560FB44E46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타원 90">
                <a:extLst>
                  <a:ext uri="{FF2B5EF4-FFF2-40B4-BE49-F238E27FC236}">
                    <a16:creationId xmlns:a16="http://schemas.microsoft.com/office/drawing/2014/main" id="{D9A604D2-8D4A-4C3B-B4AC-11DFDC25DB68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타원 91">
                <a:extLst>
                  <a:ext uri="{FF2B5EF4-FFF2-40B4-BE49-F238E27FC236}">
                    <a16:creationId xmlns:a16="http://schemas.microsoft.com/office/drawing/2014/main" id="{2D6E5BFB-D828-4ECE-96FB-0562AF483B36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타원 92">
                <a:extLst>
                  <a:ext uri="{FF2B5EF4-FFF2-40B4-BE49-F238E27FC236}">
                    <a16:creationId xmlns:a16="http://schemas.microsoft.com/office/drawing/2014/main" id="{9E2EABF7-DE90-4D41-92BD-058F7DEC0CEE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타원 93">
                <a:extLst>
                  <a:ext uri="{FF2B5EF4-FFF2-40B4-BE49-F238E27FC236}">
                    <a16:creationId xmlns:a16="http://schemas.microsoft.com/office/drawing/2014/main" id="{E6626FCE-DA4D-4CF6-A164-334CFA501886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타원 94">
                <a:extLst>
                  <a:ext uri="{FF2B5EF4-FFF2-40B4-BE49-F238E27FC236}">
                    <a16:creationId xmlns:a16="http://schemas.microsoft.com/office/drawing/2014/main" id="{33E8225F-2106-49C8-8536-39468C8CAEC4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6" name="그룹 95">
              <a:extLst>
                <a:ext uri="{FF2B5EF4-FFF2-40B4-BE49-F238E27FC236}">
                  <a16:creationId xmlns:a16="http://schemas.microsoft.com/office/drawing/2014/main" id="{E0E3F9B3-9672-40E9-9140-D18F7795847A}"/>
                </a:ext>
              </a:extLst>
            </p:cNvPr>
            <p:cNvGrpSpPr/>
            <p:nvPr/>
          </p:nvGrpSpPr>
          <p:grpSpPr>
            <a:xfrm>
              <a:off x="3860612" y="8113479"/>
              <a:ext cx="505492" cy="854574"/>
              <a:chOff x="713708" y="7396480"/>
              <a:chExt cx="548640" cy="927519"/>
            </a:xfrm>
          </p:grpSpPr>
          <p:sp>
            <p:nvSpPr>
              <p:cNvPr id="97" name="타원 96">
                <a:extLst>
                  <a:ext uri="{FF2B5EF4-FFF2-40B4-BE49-F238E27FC236}">
                    <a16:creationId xmlns:a16="http://schemas.microsoft.com/office/drawing/2014/main" id="{CB7FE729-15A1-44CD-B302-6C1EFD379F58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타원 97">
                <a:extLst>
                  <a:ext uri="{FF2B5EF4-FFF2-40B4-BE49-F238E27FC236}">
                    <a16:creationId xmlns:a16="http://schemas.microsoft.com/office/drawing/2014/main" id="{98F04DE5-F466-47EB-A3A8-1803A530AE68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타원 98">
                <a:extLst>
                  <a:ext uri="{FF2B5EF4-FFF2-40B4-BE49-F238E27FC236}">
                    <a16:creationId xmlns:a16="http://schemas.microsoft.com/office/drawing/2014/main" id="{6CDEEC6D-F00F-4D3A-BA52-D00A0CC2A796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타원 99">
                <a:extLst>
                  <a:ext uri="{FF2B5EF4-FFF2-40B4-BE49-F238E27FC236}">
                    <a16:creationId xmlns:a16="http://schemas.microsoft.com/office/drawing/2014/main" id="{9BE642AC-2FD6-4D6D-A283-A30D038A93DB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타원 100">
                <a:extLst>
                  <a:ext uri="{FF2B5EF4-FFF2-40B4-BE49-F238E27FC236}">
                    <a16:creationId xmlns:a16="http://schemas.microsoft.com/office/drawing/2014/main" id="{124A2A0A-A62E-4BE9-BB9D-EAF52C50C26A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타원 101">
                <a:extLst>
                  <a:ext uri="{FF2B5EF4-FFF2-40B4-BE49-F238E27FC236}">
                    <a16:creationId xmlns:a16="http://schemas.microsoft.com/office/drawing/2014/main" id="{42B26B97-2D40-4241-90C4-6C6F1B82EA6A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id="{E44EF8DD-559E-403B-9FF3-A6523996BA1A}"/>
                </a:ext>
              </a:extLst>
            </p:cNvPr>
            <p:cNvGrpSpPr/>
            <p:nvPr/>
          </p:nvGrpSpPr>
          <p:grpSpPr>
            <a:xfrm>
              <a:off x="5188210" y="8113479"/>
              <a:ext cx="505492" cy="854574"/>
              <a:chOff x="713708" y="7396480"/>
              <a:chExt cx="548640" cy="927519"/>
            </a:xfrm>
          </p:grpSpPr>
          <p:sp>
            <p:nvSpPr>
              <p:cNvPr id="104" name="타원 103">
                <a:extLst>
                  <a:ext uri="{FF2B5EF4-FFF2-40B4-BE49-F238E27FC236}">
                    <a16:creationId xmlns:a16="http://schemas.microsoft.com/office/drawing/2014/main" id="{00169873-0DD7-4173-9BB4-4BC31ECE6C90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타원 104">
                <a:extLst>
                  <a:ext uri="{FF2B5EF4-FFF2-40B4-BE49-F238E27FC236}">
                    <a16:creationId xmlns:a16="http://schemas.microsoft.com/office/drawing/2014/main" id="{33D8F092-BFEB-42AA-B5B6-68E78D9D3C83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타원 105">
                <a:extLst>
                  <a:ext uri="{FF2B5EF4-FFF2-40B4-BE49-F238E27FC236}">
                    <a16:creationId xmlns:a16="http://schemas.microsoft.com/office/drawing/2014/main" id="{6213B379-3232-4D45-B36D-98A9E3EE5E08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7" name="타원 106">
                <a:extLst>
                  <a:ext uri="{FF2B5EF4-FFF2-40B4-BE49-F238E27FC236}">
                    <a16:creationId xmlns:a16="http://schemas.microsoft.com/office/drawing/2014/main" id="{9EA7534F-D4F1-410B-B937-D5B76A4858C2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8" name="타원 107">
                <a:extLst>
                  <a:ext uri="{FF2B5EF4-FFF2-40B4-BE49-F238E27FC236}">
                    <a16:creationId xmlns:a16="http://schemas.microsoft.com/office/drawing/2014/main" id="{CB1642BF-2E40-4DF0-8819-FB2891F546AE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9" name="타원 108">
                <a:extLst>
                  <a:ext uri="{FF2B5EF4-FFF2-40B4-BE49-F238E27FC236}">
                    <a16:creationId xmlns:a16="http://schemas.microsoft.com/office/drawing/2014/main" id="{16AAFAF0-EEED-46E7-BA16-DE8C0AC16976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0" name="그룹 109">
              <a:extLst>
                <a:ext uri="{FF2B5EF4-FFF2-40B4-BE49-F238E27FC236}">
                  <a16:creationId xmlns:a16="http://schemas.microsoft.com/office/drawing/2014/main" id="{5EAACC81-B78B-4D63-9930-BB67100B57CD}"/>
                </a:ext>
              </a:extLst>
            </p:cNvPr>
            <p:cNvGrpSpPr/>
            <p:nvPr/>
          </p:nvGrpSpPr>
          <p:grpSpPr>
            <a:xfrm>
              <a:off x="4524411" y="8113479"/>
              <a:ext cx="505492" cy="854574"/>
              <a:chOff x="713708" y="7396480"/>
              <a:chExt cx="548640" cy="927519"/>
            </a:xfrm>
          </p:grpSpPr>
          <p:sp>
            <p:nvSpPr>
              <p:cNvPr id="111" name="타원 110">
                <a:extLst>
                  <a:ext uri="{FF2B5EF4-FFF2-40B4-BE49-F238E27FC236}">
                    <a16:creationId xmlns:a16="http://schemas.microsoft.com/office/drawing/2014/main" id="{4414085E-55D5-4B3D-9666-0A2DA3013DBE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2" name="타원 111">
                <a:extLst>
                  <a:ext uri="{FF2B5EF4-FFF2-40B4-BE49-F238E27FC236}">
                    <a16:creationId xmlns:a16="http://schemas.microsoft.com/office/drawing/2014/main" id="{542204DA-3BB5-4AEF-8B66-FCFD54EF56B5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3" name="타원 112">
                <a:extLst>
                  <a:ext uri="{FF2B5EF4-FFF2-40B4-BE49-F238E27FC236}">
                    <a16:creationId xmlns:a16="http://schemas.microsoft.com/office/drawing/2014/main" id="{926D7CB0-45EE-4902-A621-5AD5EA2566A9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4" name="타원 113">
                <a:extLst>
                  <a:ext uri="{FF2B5EF4-FFF2-40B4-BE49-F238E27FC236}">
                    <a16:creationId xmlns:a16="http://schemas.microsoft.com/office/drawing/2014/main" id="{FCEAEC14-C068-426B-B2C7-6B4B2C83FA3D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5" name="타원 114">
                <a:extLst>
                  <a:ext uri="{FF2B5EF4-FFF2-40B4-BE49-F238E27FC236}">
                    <a16:creationId xmlns:a16="http://schemas.microsoft.com/office/drawing/2014/main" id="{656EAA01-C242-489F-97E6-ECEFCC4AA429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타원 115">
                <a:extLst>
                  <a:ext uri="{FF2B5EF4-FFF2-40B4-BE49-F238E27FC236}">
                    <a16:creationId xmlns:a16="http://schemas.microsoft.com/office/drawing/2014/main" id="{3463BFAC-D7E4-4BF8-9734-A51155A4A739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7" name="그룹 116">
              <a:extLst>
                <a:ext uri="{FF2B5EF4-FFF2-40B4-BE49-F238E27FC236}">
                  <a16:creationId xmlns:a16="http://schemas.microsoft.com/office/drawing/2014/main" id="{711841D2-3E91-45AF-915C-37B32C55B2BD}"/>
                </a:ext>
              </a:extLst>
            </p:cNvPr>
            <p:cNvGrpSpPr/>
            <p:nvPr/>
          </p:nvGrpSpPr>
          <p:grpSpPr>
            <a:xfrm>
              <a:off x="5852006" y="8113479"/>
              <a:ext cx="505492" cy="854574"/>
              <a:chOff x="713708" y="7396480"/>
              <a:chExt cx="548640" cy="927519"/>
            </a:xfrm>
          </p:grpSpPr>
          <p:sp>
            <p:nvSpPr>
              <p:cNvPr id="118" name="타원 117">
                <a:extLst>
                  <a:ext uri="{FF2B5EF4-FFF2-40B4-BE49-F238E27FC236}">
                    <a16:creationId xmlns:a16="http://schemas.microsoft.com/office/drawing/2014/main" id="{CF7E48BE-E790-486E-B3AC-B0D621A7C2B0}"/>
                  </a:ext>
                </a:extLst>
              </p:cNvPr>
              <p:cNvSpPr/>
              <p:nvPr/>
            </p:nvSpPr>
            <p:spPr>
              <a:xfrm>
                <a:off x="71370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9" name="타원 118">
                <a:extLst>
                  <a:ext uri="{FF2B5EF4-FFF2-40B4-BE49-F238E27FC236}">
                    <a16:creationId xmlns:a16="http://schemas.microsoft.com/office/drawing/2014/main" id="{0A2CEDF7-ACBF-4DB5-92C1-033B78ADAE5C}"/>
                  </a:ext>
                </a:extLst>
              </p:cNvPr>
              <p:cNvSpPr/>
              <p:nvPr/>
            </p:nvSpPr>
            <p:spPr>
              <a:xfrm>
                <a:off x="71370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0" name="타원 119">
                <a:extLst>
                  <a:ext uri="{FF2B5EF4-FFF2-40B4-BE49-F238E27FC236}">
                    <a16:creationId xmlns:a16="http://schemas.microsoft.com/office/drawing/2014/main" id="{40BAC09D-D042-4840-9428-C652B2E8FE84}"/>
                  </a:ext>
                </a:extLst>
              </p:cNvPr>
              <p:cNvSpPr/>
              <p:nvPr/>
            </p:nvSpPr>
            <p:spPr>
              <a:xfrm>
                <a:off x="713708" y="809539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타원 120">
                <a:extLst>
                  <a:ext uri="{FF2B5EF4-FFF2-40B4-BE49-F238E27FC236}">
                    <a16:creationId xmlns:a16="http://schemas.microsoft.com/office/drawing/2014/main" id="{5D0B8CDE-BF7C-4F74-B926-43A64C1D9409}"/>
                  </a:ext>
                </a:extLst>
              </p:cNvPr>
              <p:cNvSpPr/>
              <p:nvPr/>
            </p:nvSpPr>
            <p:spPr>
              <a:xfrm>
                <a:off x="1033748" y="7396480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2" name="타원 121">
                <a:extLst>
                  <a:ext uri="{FF2B5EF4-FFF2-40B4-BE49-F238E27FC236}">
                    <a16:creationId xmlns:a16="http://schemas.microsoft.com/office/drawing/2014/main" id="{ACE48136-019A-413A-B5DE-8E6598D05B57}"/>
                  </a:ext>
                </a:extLst>
              </p:cNvPr>
              <p:cNvSpPr/>
              <p:nvPr/>
            </p:nvSpPr>
            <p:spPr>
              <a:xfrm>
                <a:off x="1033748" y="7745939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3" name="타원 122">
                <a:extLst>
                  <a:ext uri="{FF2B5EF4-FFF2-40B4-BE49-F238E27FC236}">
                    <a16:creationId xmlns:a16="http://schemas.microsoft.com/office/drawing/2014/main" id="{646336FF-EEAB-49C9-9658-CC07AE66D375}"/>
                  </a:ext>
                </a:extLst>
              </p:cNvPr>
              <p:cNvSpPr/>
              <p:nvPr/>
            </p:nvSpPr>
            <p:spPr>
              <a:xfrm>
                <a:off x="1033748" y="8095398"/>
                <a:ext cx="228600" cy="2286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9C0D7CD-4FAE-4585-9CC7-35D148AB09BB}"/>
              </a:ext>
            </a:extLst>
          </p:cNvPr>
          <p:cNvSpPr/>
          <p:nvPr/>
        </p:nvSpPr>
        <p:spPr>
          <a:xfrm>
            <a:off x="582108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4" name="직사각형 123">
            <a:extLst>
              <a:ext uri="{FF2B5EF4-FFF2-40B4-BE49-F238E27FC236}">
                <a16:creationId xmlns:a16="http://schemas.microsoft.com/office/drawing/2014/main" id="{21C152E0-160A-4E2A-BCF9-73008AD45453}"/>
              </a:ext>
            </a:extLst>
          </p:cNvPr>
          <p:cNvSpPr/>
          <p:nvPr/>
        </p:nvSpPr>
        <p:spPr>
          <a:xfrm>
            <a:off x="1233864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>
            <a:extLst>
              <a:ext uri="{FF2B5EF4-FFF2-40B4-BE49-F238E27FC236}">
                <a16:creationId xmlns:a16="http://schemas.microsoft.com/office/drawing/2014/main" id="{2A271C0B-7C6D-4DEC-80BF-7D05B1B7ACE5}"/>
              </a:ext>
            </a:extLst>
          </p:cNvPr>
          <p:cNvSpPr/>
          <p:nvPr/>
        </p:nvSpPr>
        <p:spPr>
          <a:xfrm>
            <a:off x="1885620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125">
            <a:extLst>
              <a:ext uri="{FF2B5EF4-FFF2-40B4-BE49-F238E27FC236}">
                <a16:creationId xmlns:a16="http://schemas.microsoft.com/office/drawing/2014/main" id="{BE5042F0-EB2C-4C30-BA83-3691A62C6799}"/>
              </a:ext>
            </a:extLst>
          </p:cNvPr>
          <p:cNvSpPr/>
          <p:nvPr/>
        </p:nvSpPr>
        <p:spPr>
          <a:xfrm>
            <a:off x="2537376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931A7B9A-C94C-4157-AA06-28F760450AFB}"/>
              </a:ext>
            </a:extLst>
          </p:cNvPr>
          <p:cNvSpPr/>
          <p:nvPr/>
        </p:nvSpPr>
        <p:spPr>
          <a:xfrm>
            <a:off x="4492644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8" name="직사각형 127">
            <a:extLst>
              <a:ext uri="{FF2B5EF4-FFF2-40B4-BE49-F238E27FC236}">
                <a16:creationId xmlns:a16="http://schemas.microsoft.com/office/drawing/2014/main" id="{FD3CF91C-A18D-4465-BA6F-F10974032BA6}"/>
              </a:ext>
            </a:extLst>
          </p:cNvPr>
          <p:cNvSpPr/>
          <p:nvPr/>
        </p:nvSpPr>
        <p:spPr>
          <a:xfrm>
            <a:off x="5144400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>
            <a:extLst>
              <a:ext uri="{FF2B5EF4-FFF2-40B4-BE49-F238E27FC236}">
                <a16:creationId xmlns:a16="http://schemas.microsoft.com/office/drawing/2014/main" id="{BB0A1134-2144-4425-B8EB-3623FE644EB1}"/>
              </a:ext>
            </a:extLst>
          </p:cNvPr>
          <p:cNvSpPr/>
          <p:nvPr/>
        </p:nvSpPr>
        <p:spPr>
          <a:xfrm>
            <a:off x="5796155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>
            <a:extLst>
              <a:ext uri="{FF2B5EF4-FFF2-40B4-BE49-F238E27FC236}">
                <a16:creationId xmlns:a16="http://schemas.microsoft.com/office/drawing/2014/main" id="{DF73B573-79E5-4D7A-A72D-01CD7DA2C4C3}"/>
              </a:ext>
            </a:extLst>
          </p:cNvPr>
          <p:cNvSpPr/>
          <p:nvPr/>
        </p:nvSpPr>
        <p:spPr>
          <a:xfrm>
            <a:off x="3189132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>
            <a:extLst>
              <a:ext uri="{FF2B5EF4-FFF2-40B4-BE49-F238E27FC236}">
                <a16:creationId xmlns:a16="http://schemas.microsoft.com/office/drawing/2014/main" id="{88590138-A61C-4E7B-81C3-12CC14E87A68}"/>
              </a:ext>
            </a:extLst>
          </p:cNvPr>
          <p:cNvSpPr/>
          <p:nvPr/>
        </p:nvSpPr>
        <p:spPr>
          <a:xfrm>
            <a:off x="3840888" y="7624797"/>
            <a:ext cx="498787" cy="4987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505834" y="6962423"/>
            <a:ext cx="54472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예시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화면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) 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처럼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4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내이름의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 초성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모음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, </a:t>
            </a:r>
            <a:r>
              <a:rPr lang="ko-KR" altLang="en-US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받침을 순서대로 적고 점자로 바꿔 보세요</a:t>
            </a:r>
            <a:r>
              <a:rPr lang="en-US" altLang="ko-KR" sz="14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.&gt;</a:t>
            </a:r>
            <a:endParaRPr lang="ko-KR" altLang="en-US" sz="14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643044" y="7137361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ㅅ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1302524" y="7127835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ㅓ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1962971" y="7137361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ㄹ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2620333" y="7137361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ㅅ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3280021" y="7146336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ㅓ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3931780" y="7146336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4569129" y="7146336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ㅈ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5228531" y="7155637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ㅓ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FBE7FD7E-19C6-435D-B657-CABF1F517F40}"/>
              </a:ext>
            </a:extLst>
          </p:cNvPr>
          <p:cNvSpPr txBox="1"/>
          <p:nvPr/>
        </p:nvSpPr>
        <p:spPr>
          <a:xfrm>
            <a:off x="5880290" y="7146336"/>
            <a:ext cx="48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ㅇ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5363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보석 점자 명함을 만들어요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.</a:t>
              </a:r>
              <a:endParaRPr lang="ko-KR" altLang="en-US" sz="4000" spc="-104" dirty="0">
                <a:latin typeface="나눔손글씨 장미체" panose="02000503000000000000" pitchFamily="2" charset="-127"/>
                <a:ea typeface="나눔손글씨 장미체" panose="02000503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3-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예시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10118" y="1860966"/>
            <a:ext cx="6603546" cy="400110"/>
            <a:chOff x="156623" y="1980013"/>
            <a:chExt cx="6603546" cy="400110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점자 명함을 만들어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4" name="그림 14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grpSp>
        <p:nvGrpSpPr>
          <p:cNvPr id="50" name="그룹 49"/>
          <p:cNvGrpSpPr/>
          <p:nvPr/>
        </p:nvGrpSpPr>
        <p:grpSpPr>
          <a:xfrm>
            <a:off x="843632" y="2330463"/>
            <a:ext cx="5170737" cy="3410328"/>
            <a:chOff x="843632" y="2441676"/>
            <a:chExt cx="5170737" cy="3410328"/>
          </a:xfrm>
        </p:grpSpPr>
        <p:sp>
          <p:nvSpPr>
            <p:cNvPr id="3" name="모서리가 둥근 직사각형 2"/>
            <p:cNvSpPr/>
            <p:nvPr/>
          </p:nvSpPr>
          <p:spPr>
            <a:xfrm>
              <a:off x="843632" y="2441676"/>
              <a:ext cx="5170737" cy="3410328"/>
            </a:xfrm>
            <a:prstGeom prst="roundRect">
              <a:avLst>
                <a:gd name="adj" fmla="val 9741"/>
              </a:avLst>
            </a:prstGeom>
            <a:solidFill>
              <a:srgbClr val="FFFFAB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3477" y="3042542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초등학교</a:t>
              </a: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433000" y="2986899"/>
              <a:ext cx="1285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dirty="0" err="1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전주길벗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075937" y="3397316"/>
              <a:ext cx="1635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학년         반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849956" y="3366538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2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793416" y="3359136"/>
              <a:ext cx="302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7</a:t>
              </a:r>
              <a:endParaRPr lang="ko-KR" altLang="en-US" sz="24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423072" y="3949624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  </a:t>
              </a:r>
              <a:endPara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3989645" y="3822291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7030A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성 정</a:t>
              </a:r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1066331" y="4745292"/>
              <a:ext cx="441034" cy="807621"/>
              <a:chOff x="1017752" y="4893575"/>
              <a:chExt cx="441034" cy="807621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101775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6" name="그룹 25"/>
              <p:cNvGrpSpPr/>
              <p:nvPr/>
            </p:nvGrpSpPr>
            <p:grpSpPr>
              <a:xfrm>
                <a:off x="110691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5" name="타원 24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2" name="타원 161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3" name="타원 162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4" name="타원 163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5" name="타원 164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6" name="타원 165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1" name="그룹 40"/>
            <p:cNvGrpSpPr/>
            <p:nvPr/>
          </p:nvGrpSpPr>
          <p:grpSpPr>
            <a:xfrm>
              <a:off x="1603783" y="4745292"/>
              <a:ext cx="441034" cy="807621"/>
              <a:chOff x="1564729" y="4893575"/>
              <a:chExt cx="441034" cy="807621"/>
            </a:xfrm>
          </p:grpSpPr>
          <p:sp>
            <p:nvSpPr>
              <p:cNvPr id="154" name="직사각형 153"/>
              <p:cNvSpPr/>
              <p:nvPr/>
            </p:nvSpPr>
            <p:spPr>
              <a:xfrm>
                <a:off x="1564729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73" name="그룹 172"/>
              <p:cNvGrpSpPr/>
              <p:nvPr/>
            </p:nvGrpSpPr>
            <p:grpSpPr>
              <a:xfrm>
                <a:off x="16526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74" name="타원 17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5" name="타원 17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6" name="타원 17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7" name="타원 17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8" name="타원 17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9" name="타원 17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3" name="그룹 42"/>
            <p:cNvGrpSpPr/>
            <p:nvPr/>
          </p:nvGrpSpPr>
          <p:grpSpPr>
            <a:xfrm>
              <a:off x="2141235" y="4745292"/>
              <a:ext cx="441034" cy="807621"/>
              <a:chOff x="2111706" y="4893575"/>
              <a:chExt cx="441034" cy="807621"/>
            </a:xfrm>
          </p:grpSpPr>
          <p:sp>
            <p:nvSpPr>
              <p:cNvPr id="155" name="직사각형 154"/>
              <p:cNvSpPr/>
              <p:nvPr/>
            </p:nvSpPr>
            <p:spPr>
              <a:xfrm>
                <a:off x="2111706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1" name="그룹 180"/>
              <p:cNvGrpSpPr/>
              <p:nvPr/>
            </p:nvGrpSpPr>
            <p:grpSpPr>
              <a:xfrm>
                <a:off x="21963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82" name="타원 181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3" name="타원 182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4" name="타원 183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5" name="타원 184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6" name="타원 185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7" name="타원 186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4" name="그룹 43"/>
            <p:cNvGrpSpPr/>
            <p:nvPr/>
          </p:nvGrpSpPr>
          <p:grpSpPr>
            <a:xfrm>
              <a:off x="2678687" y="4745292"/>
              <a:ext cx="441034" cy="807621"/>
              <a:chOff x="2658684" y="4893575"/>
              <a:chExt cx="441034" cy="807621"/>
            </a:xfrm>
          </p:grpSpPr>
          <p:sp>
            <p:nvSpPr>
              <p:cNvPr id="156" name="직사각형 155"/>
              <p:cNvSpPr/>
              <p:nvPr/>
            </p:nvSpPr>
            <p:spPr>
              <a:xfrm>
                <a:off x="2658684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8" name="그룹 187"/>
              <p:cNvGrpSpPr/>
              <p:nvPr/>
            </p:nvGrpSpPr>
            <p:grpSpPr>
              <a:xfrm>
                <a:off x="274664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89" name="타원 188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0" name="타원 189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1" name="타원 190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2" name="타원 191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3" name="타원 192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4" name="타원 193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5" name="그룹 44"/>
            <p:cNvGrpSpPr/>
            <p:nvPr/>
          </p:nvGrpSpPr>
          <p:grpSpPr>
            <a:xfrm>
              <a:off x="3216139" y="4745292"/>
              <a:ext cx="441034" cy="807621"/>
              <a:chOff x="3205661" y="4893575"/>
              <a:chExt cx="441034" cy="807621"/>
            </a:xfrm>
          </p:grpSpPr>
          <p:sp>
            <p:nvSpPr>
              <p:cNvPr id="157" name="직사각형 156"/>
              <p:cNvSpPr/>
              <p:nvPr/>
            </p:nvSpPr>
            <p:spPr>
              <a:xfrm>
                <a:off x="320566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95" name="그룹 194"/>
              <p:cNvGrpSpPr/>
              <p:nvPr/>
            </p:nvGrpSpPr>
            <p:grpSpPr>
              <a:xfrm>
                <a:off x="3298034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96" name="타원 195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7" name="타원 196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8" name="타원 197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9" name="타원 198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0" name="타원 199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1" name="타원 200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6" name="그룹 45"/>
            <p:cNvGrpSpPr/>
            <p:nvPr/>
          </p:nvGrpSpPr>
          <p:grpSpPr>
            <a:xfrm>
              <a:off x="3753591" y="4745292"/>
              <a:ext cx="441034" cy="807621"/>
              <a:chOff x="3752638" y="4893575"/>
              <a:chExt cx="441034" cy="807621"/>
            </a:xfrm>
          </p:grpSpPr>
          <p:sp>
            <p:nvSpPr>
              <p:cNvPr id="158" name="직사각형 157"/>
              <p:cNvSpPr/>
              <p:nvPr/>
            </p:nvSpPr>
            <p:spPr>
              <a:xfrm>
                <a:off x="3752638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02" name="그룹 201"/>
              <p:cNvGrpSpPr/>
              <p:nvPr/>
            </p:nvGrpSpPr>
            <p:grpSpPr>
              <a:xfrm>
                <a:off x="383832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03" name="타원 202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4" name="타원 203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5" name="타원 204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6" name="타원 205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7" name="타원 206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8" name="타원 207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7" name="그룹 46"/>
            <p:cNvGrpSpPr/>
            <p:nvPr/>
          </p:nvGrpSpPr>
          <p:grpSpPr>
            <a:xfrm>
              <a:off x="4291043" y="4745292"/>
              <a:ext cx="441034" cy="807621"/>
              <a:chOff x="4299615" y="4893575"/>
              <a:chExt cx="441034" cy="807621"/>
            </a:xfrm>
          </p:grpSpPr>
          <p:sp>
            <p:nvSpPr>
              <p:cNvPr id="159" name="직사각형 158"/>
              <p:cNvSpPr/>
              <p:nvPr/>
            </p:nvSpPr>
            <p:spPr>
              <a:xfrm>
                <a:off x="4299615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09" name="그룹 208"/>
              <p:cNvGrpSpPr/>
              <p:nvPr/>
            </p:nvGrpSpPr>
            <p:grpSpPr>
              <a:xfrm>
                <a:off x="4387579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10" name="타원 209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1" name="타원 210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2" name="타원 211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3" name="타원 212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4" name="타원 213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5" name="타원 214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8" name="그룹 47"/>
            <p:cNvGrpSpPr/>
            <p:nvPr/>
          </p:nvGrpSpPr>
          <p:grpSpPr>
            <a:xfrm>
              <a:off x="4828495" y="4745292"/>
              <a:ext cx="441034" cy="807621"/>
              <a:chOff x="4846592" y="4893575"/>
              <a:chExt cx="441034" cy="807621"/>
            </a:xfrm>
          </p:grpSpPr>
          <p:sp>
            <p:nvSpPr>
              <p:cNvPr id="160" name="직사각형 159"/>
              <p:cNvSpPr/>
              <p:nvPr/>
            </p:nvSpPr>
            <p:spPr>
              <a:xfrm>
                <a:off x="484659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16" name="그룹 215"/>
              <p:cNvGrpSpPr/>
              <p:nvPr/>
            </p:nvGrpSpPr>
            <p:grpSpPr>
              <a:xfrm>
                <a:off x="494013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17" name="타원 216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8" name="타원 217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9" name="타원 218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0" name="타원 219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1" name="타원 220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2" name="타원 221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>
              <a:off x="5365947" y="4745292"/>
              <a:ext cx="441034" cy="807621"/>
              <a:chOff x="5393571" y="4893575"/>
              <a:chExt cx="441034" cy="807621"/>
            </a:xfrm>
          </p:grpSpPr>
          <p:sp>
            <p:nvSpPr>
              <p:cNvPr id="161" name="직사각형 160"/>
              <p:cNvSpPr/>
              <p:nvPr/>
            </p:nvSpPr>
            <p:spPr>
              <a:xfrm>
                <a:off x="539357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23" name="그룹 222"/>
              <p:cNvGrpSpPr/>
              <p:nvPr/>
            </p:nvGrpSpPr>
            <p:grpSpPr>
              <a:xfrm>
                <a:off x="5483626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24" name="타원 22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5" name="타원 22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6" name="타원 22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7" name="타원 22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8" name="타원 22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9" name="타원 22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</p:grpSp>
      <p:grpSp>
        <p:nvGrpSpPr>
          <p:cNvPr id="326" name="그룹 325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45126" y="5824053"/>
            <a:ext cx="6603546" cy="400110"/>
            <a:chOff x="156623" y="1980013"/>
            <a:chExt cx="6603546" cy="400110"/>
          </a:xfrm>
        </p:grpSpPr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가족이나 친구의 점자 명함을 만들어 선물해봅시다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28" name="그림 327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55" name="타원 54"/>
          <p:cNvSpPr/>
          <p:nvPr/>
        </p:nvSpPr>
        <p:spPr>
          <a:xfrm>
            <a:off x="1209902" y="2544941"/>
            <a:ext cx="1968066" cy="196806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" t="6158" r="3216"/>
          <a:stretch/>
        </p:blipFill>
        <p:spPr>
          <a:xfrm>
            <a:off x="1259020" y="2667963"/>
            <a:ext cx="1892300" cy="1835661"/>
          </a:xfrm>
          <a:prstGeom prst="ellipse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6" t="5417" r="29028" b="75555"/>
          <a:stretch/>
        </p:blipFill>
        <p:spPr>
          <a:xfrm>
            <a:off x="1291236" y="5179027"/>
            <a:ext cx="205289" cy="218020"/>
          </a:xfrm>
          <a:prstGeom prst="rect">
            <a:avLst/>
          </a:prstGeom>
        </p:spPr>
      </p:pic>
      <p:pic>
        <p:nvPicPr>
          <p:cNvPr id="426" name="그림 425"/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76702" r="29444" b="4270"/>
          <a:stretch/>
        </p:blipFill>
        <p:spPr>
          <a:xfrm>
            <a:off x="1820216" y="4699103"/>
            <a:ext cx="205289" cy="218020"/>
          </a:xfrm>
          <a:prstGeom prst="rect">
            <a:avLst/>
          </a:prstGeom>
        </p:spPr>
      </p:pic>
      <p:pic>
        <p:nvPicPr>
          <p:cNvPr id="428" name="그림 427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t="5741" r="69722" b="60185"/>
          <a:stretch/>
        </p:blipFill>
        <p:spPr>
          <a:xfrm>
            <a:off x="1634255" y="4960690"/>
            <a:ext cx="180773" cy="180773"/>
          </a:xfrm>
          <a:prstGeom prst="rect">
            <a:avLst/>
          </a:prstGeom>
        </p:spPr>
      </p:pic>
      <p:pic>
        <p:nvPicPr>
          <p:cNvPr id="429" name="그림 428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t="5741" r="69722" b="60185"/>
          <a:stretch/>
        </p:blipFill>
        <p:spPr>
          <a:xfrm>
            <a:off x="2907378" y="5185397"/>
            <a:ext cx="180773" cy="180773"/>
          </a:xfrm>
          <a:prstGeom prst="rect">
            <a:avLst/>
          </a:prstGeom>
        </p:spPr>
      </p:pic>
      <p:pic>
        <p:nvPicPr>
          <p:cNvPr id="431" name="그림 430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1" t="81481" r="78055" b="5927"/>
          <a:stretch/>
        </p:blipFill>
        <p:spPr>
          <a:xfrm>
            <a:off x="3460102" y="4719682"/>
            <a:ext cx="172202" cy="186858"/>
          </a:xfrm>
          <a:prstGeom prst="rect">
            <a:avLst/>
          </a:prstGeom>
        </p:spPr>
      </p:pic>
      <p:pic>
        <p:nvPicPr>
          <p:cNvPr id="433" name="그림 432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3" r="74583" b="35986"/>
          <a:stretch/>
        </p:blipFill>
        <p:spPr>
          <a:xfrm>
            <a:off x="1644657" y="5171755"/>
            <a:ext cx="193666" cy="196841"/>
          </a:xfrm>
          <a:prstGeom prst="rect">
            <a:avLst/>
          </a:prstGeom>
        </p:spPr>
      </p:pic>
      <p:pic>
        <p:nvPicPr>
          <p:cNvPr id="434" name="그림 433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7" t="34711" r="36389" b="36145"/>
          <a:stretch/>
        </p:blipFill>
        <p:spPr>
          <a:xfrm>
            <a:off x="3224098" y="5173688"/>
            <a:ext cx="223401" cy="200404"/>
          </a:xfrm>
          <a:prstGeom prst="rect">
            <a:avLst/>
          </a:prstGeom>
        </p:spPr>
      </p:pic>
      <p:pic>
        <p:nvPicPr>
          <p:cNvPr id="435" name="그림 434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0" t="71714" r="76023" b="-1335"/>
          <a:stretch/>
        </p:blipFill>
        <p:spPr>
          <a:xfrm>
            <a:off x="2166653" y="4934539"/>
            <a:ext cx="200165" cy="203447"/>
          </a:xfrm>
          <a:prstGeom prst="rect">
            <a:avLst/>
          </a:prstGeom>
        </p:spPr>
      </p:pic>
      <p:pic>
        <p:nvPicPr>
          <p:cNvPr id="436" name="그림 435"/>
          <p:cNvPicPr>
            <a:picLocks noChangeAspect="1"/>
          </p:cNvPicPr>
          <p:nvPr/>
        </p:nvPicPr>
        <p:blipFill rotWithShape="1"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6" t="5417" r="29028" b="75555"/>
          <a:stretch/>
        </p:blipFill>
        <p:spPr>
          <a:xfrm>
            <a:off x="3246390" y="4945464"/>
            <a:ext cx="205289" cy="218020"/>
          </a:xfrm>
          <a:prstGeom prst="rect">
            <a:avLst/>
          </a:prstGeom>
        </p:spPr>
      </p:pic>
      <p:pic>
        <p:nvPicPr>
          <p:cNvPr id="437" name="그림 436"/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76702" r="29444" b="4270"/>
          <a:stretch/>
        </p:blipFill>
        <p:spPr>
          <a:xfrm>
            <a:off x="3775561" y="5174646"/>
            <a:ext cx="205289" cy="218020"/>
          </a:xfrm>
          <a:prstGeom prst="rect">
            <a:avLst/>
          </a:prstGeom>
        </p:spPr>
      </p:pic>
      <p:pic>
        <p:nvPicPr>
          <p:cNvPr id="438" name="그림 437"/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8" t="71188" r="-2672" b="-2498"/>
          <a:stretch/>
        </p:blipFill>
        <p:spPr>
          <a:xfrm>
            <a:off x="3992814" y="5179027"/>
            <a:ext cx="199665" cy="192423"/>
          </a:xfrm>
          <a:prstGeom prst="rect">
            <a:avLst/>
          </a:prstGeom>
        </p:spPr>
      </p:pic>
      <p:pic>
        <p:nvPicPr>
          <p:cNvPr id="439" name="그림 438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t="5741" r="69722" b="60185"/>
          <a:stretch/>
        </p:blipFill>
        <p:spPr>
          <a:xfrm>
            <a:off x="3775608" y="4938048"/>
            <a:ext cx="180773" cy="180773"/>
          </a:xfrm>
          <a:prstGeom prst="rect">
            <a:avLst/>
          </a:prstGeom>
        </p:spPr>
      </p:pic>
      <p:pic>
        <p:nvPicPr>
          <p:cNvPr id="440" name="그림 439"/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7" t="34711" r="36389" b="36145"/>
          <a:stretch/>
        </p:blipFill>
        <p:spPr>
          <a:xfrm>
            <a:off x="3973577" y="4926994"/>
            <a:ext cx="217542" cy="195148"/>
          </a:xfrm>
          <a:prstGeom prst="rect">
            <a:avLst/>
          </a:prstGeom>
        </p:spPr>
      </p:pic>
      <p:pic>
        <p:nvPicPr>
          <p:cNvPr id="441" name="그림 440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0" t="71714" r="76023" b="-1335"/>
          <a:stretch/>
        </p:blipFill>
        <p:spPr>
          <a:xfrm>
            <a:off x="4504287" y="4711180"/>
            <a:ext cx="200165" cy="203447"/>
          </a:xfrm>
          <a:prstGeom prst="rect">
            <a:avLst/>
          </a:prstGeom>
        </p:spPr>
      </p:pic>
      <p:pic>
        <p:nvPicPr>
          <p:cNvPr id="442" name="그림 441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1" t="81481" r="78055" b="5927"/>
          <a:stretch/>
        </p:blipFill>
        <p:spPr>
          <a:xfrm>
            <a:off x="4527617" y="5192440"/>
            <a:ext cx="172202" cy="186858"/>
          </a:xfrm>
          <a:prstGeom prst="rect">
            <a:avLst/>
          </a:prstGeom>
        </p:spPr>
      </p:pic>
      <p:pic>
        <p:nvPicPr>
          <p:cNvPr id="443" name="그림 442"/>
          <p:cNvPicPr>
            <a:picLocks noChangeAspect="1"/>
          </p:cNvPicPr>
          <p:nvPr/>
        </p:nvPicPr>
        <p:blipFill rotWithShape="1"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76702" r="29444" b="4270"/>
          <a:stretch/>
        </p:blipFill>
        <p:spPr>
          <a:xfrm>
            <a:off x="5056967" y="4708974"/>
            <a:ext cx="205289" cy="218020"/>
          </a:xfrm>
          <a:prstGeom prst="rect">
            <a:avLst/>
          </a:prstGeom>
        </p:spPr>
      </p:pic>
      <p:pic>
        <p:nvPicPr>
          <p:cNvPr id="444" name="그림 443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t="5741" r="69722" b="60185"/>
          <a:stretch/>
        </p:blipFill>
        <p:spPr>
          <a:xfrm>
            <a:off x="4871006" y="4970561"/>
            <a:ext cx="180773" cy="180773"/>
          </a:xfrm>
          <a:prstGeom prst="rect">
            <a:avLst/>
          </a:prstGeom>
        </p:spPr>
      </p:pic>
      <p:pic>
        <p:nvPicPr>
          <p:cNvPr id="445" name="그림 444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3" r="74583" b="35986"/>
          <a:stretch/>
        </p:blipFill>
        <p:spPr>
          <a:xfrm>
            <a:off x="4881408" y="5181626"/>
            <a:ext cx="193666" cy="196841"/>
          </a:xfrm>
          <a:prstGeom prst="rect">
            <a:avLst/>
          </a:prstGeom>
        </p:spPr>
      </p:pic>
      <p:pic>
        <p:nvPicPr>
          <p:cNvPr id="446" name="그림 445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0" t="71714" r="76023" b="-1335"/>
          <a:stretch/>
        </p:blipFill>
        <p:spPr>
          <a:xfrm>
            <a:off x="5587956" y="4934539"/>
            <a:ext cx="200165" cy="203447"/>
          </a:xfrm>
          <a:prstGeom prst="rect">
            <a:avLst/>
          </a:prstGeom>
        </p:spPr>
      </p:pic>
      <p:pic>
        <p:nvPicPr>
          <p:cNvPr id="447" name="그림 446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t="5741" r="69722" b="60185"/>
          <a:stretch/>
        </p:blipFill>
        <p:spPr>
          <a:xfrm>
            <a:off x="5607348" y="5187823"/>
            <a:ext cx="180773" cy="180773"/>
          </a:xfrm>
          <a:prstGeom prst="rect">
            <a:avLst/>
          </a:prstGeom>
        </p:spPr>
      </p:pic>
      <p:pic>
        <p:nvPicPr>
          <p:cNvPr id="448" name="그림 447"/>
          <p:cNvPicPr>
            <a:picLocks noChangeAspect="1"/>
          </p:cNvPicPr>
          <p:nvPr/>
        </p:nvPicPr>
        <p:blipFill rotWithShape="1"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6" t="5417" r="29028" b="75555"/>
          <a:stretch/>
        </p:blipFill>
        <p:spPr>
          <a:xfrm>
            <a:off x="5394210" y="5173581"/>
            <a:ext cx="205289" cy="218020"/>
          </a:xfrm>
          <a:prstGeom prst="rect">
            <a:avLst/>
          </a:prstGeom>
        </p:spPr>
      </p:pic>
      <p:pic>
        <p:nvPicPr>
          <p:cNvPr id="449" name="그림 448"/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8" t="71188" r="-2672" b="-2498"/>
          <a:stretch/>
        </p:blipFill>
        <p:spPr>
          <a:xfrm>
            <a:off x="5391828" y="4953619"/>
            <a:ext cx="199665" cy="192423"/>
          </a:xfrm>
          <a:prstGeom prst="rect">
            <a:avLst/>
          </a:prstGeom>
        </p:spPr>
      </p:pic>
      <p:grpSp>
        <p:nvGrpSpPr>
          <p:cNvPr id="469" name="그룹 468"/>
          <p:cNvGrpSpPr/>
          <p:nvPr/>
        </p:nvGrpSpPr>
        <p:grpSpPr>
          <a:xfrm>
            <a:off x="836359" y="6299724"/>
            <a:ext cx="5170737" cy="3410328"/>
            <a:chOff x="836359" y="6299724"/>
            <a:chExt cx="5170737" cy="3410328"/>
          </a:xfrm>
        </p:grpSpPr>
        <p:sp>
          <p:nvSpPr>
            <p:cNvPr id="330" name="모서리가 둥근 직사각형 329"/>
            <p:cNvSpPr/>
            <p:nvPr/>
          </p:nvSpPr>
          <p:spPr>
            <a:xfrm>
              <a:off x="836359" y="6299724"/>
              <a:ext cx="5170737" cy="3410328"/>
            </a:xfrm>
            <a:prstGeom prst="roundRect">
              <a:avLst>
                <a:gd name="adj" fmla="val 9741"/>
              </a:avLst>
            </a:prstGeom>
            <a:solidFill>
              <a:srgbClr val="FFD1E8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5" name="타원 424"/>
            <p:cNvSpPr/>
            <p:nvPr/>
          </p:nvSpPr>
          <p:spPr>
            <a:xfrm>
              <a:off x="1156861" y="650656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3415799" y="7883872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  </a:t>
              </a:r>
              <a:endPara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338" name="그룹 337"/>
            <p:cNvGrpSpPr/>
            <p:nvPr/>
          </p:nvGrpSpPr>
          <p:grpSpPr>
            <a:xfrm>
              <a:off x="1059058" y="8603340"/>
              <a:ext cx="441034" cy="807621"/>
              <a:chOff x="1017752" y="4893575"/>
              <a:chExt cx="441034" cy="807621"/>
            </a:xfrm>
          </p:grpSpPr>
          <p:sp>
            <p:nvSpPr>
              <p:cNvPr id="412" name="직사각형 411"/>
              <p:cNvSpPr/>
              <p:nvPr/>
            </p:nvSpPr>
            <p:spPr>
              <a:xfrm>
                <a:off x="101775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13" name="그룹 412"/>
              <p:cNvGrpSpPr/>
              <p:nvPr/>
            </p:nvGrpSpPr>
            <p:grpSpPr>
              <a:xfrm>
                <a:off x="110691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14" name="타원 41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5" name="타원 41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6" name="타원 41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7" name="타원 41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8" name="타원 41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9" name="타원 41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39" name="그룹 338"/>
            <p:cNvGrpSpPr/>
            <p:nvPr/>
          </p:nvGrpSpPr>
          <p:grpSpPr>
            <a:xfrm>
              <a:off x="1596510" y="8603340"/>
              <a:ext cx="441034" cy="807621"/>
              <a:chOff x="1564729" y="4893575"/>
              <a:chExt cx="441034" cy="807621"/>
            </a:xfrm>
          </p:grpSpPr>
          <p:sp>
            <p:nvSpPr>
              <p:cNvPr id="404" name="직사각형 403"/>
              <p:cNvSpPr/>
              <p:nvPr/>
            </p:nvSpPr>
            <p:spPr>
              <a:xfrm>
                <a:off x="1564729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05" name="그룹 404"/>
              <p:cNvGrpSpPr/>
              <p:nvPr/>
            </p:nvGrpSpPr>
            <p:grpSpPr>
              <a:xfrm>
                <a:off x="16526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406" name="타원 405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7" name="타원 406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8" name="타원 407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9" name="타원 408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0" name="타원 409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11" name="타원 410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0" name="그룹 339"/>
            <p:cNvGrpSpPr/>
            <p:nvPr/>
          </p:nvGrpSpPr>
          <p:grpSpPr>
            <a:xfrm>
              <a:off x="2133962" y="8603340"/>
              <a:ext cx="441034" cy="807621"/>
              <a:chOff x="2111706" y="4893575"/>
              <a:chExt cx="441034" cy="807621"/>
            </a:xfrm>
          </p:grpSpPr>
          <p:sp>
            <p:nvSpPr>
              <p:cNvPr id="396" name="직사각형 395"/>
              <p:cNvSpPr/>
              <p:nvPr/>
            </p:nvSpPr>
            <p:spPr>
              <a:xfrm>
                <a:off x="2111706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97" name="그룹 396"/>
              <p:cNvGrpSpPr/>
              <p:nvPr/>
            </p:nvGrpSpPr>
            <p:grpSpPr>
              <a:xfrm>
                <a:off x="21963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98" name="타원 397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9" name="타원 398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0" name="타원 399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1" name="타원 400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2" name="타원 401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3" name="타원 402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1" name="그룹 340"/>
            <p:cNvGrpSpPr/>
            <p:nvPr/>
          </p:nvGrpSpPr>
          <p:grpSpPr>
            <a:xfrm>
              <a:off x="2671414" y="8603340"/>
              <a:ext cx="441034" cy="807621"/>
              <a:chOff x="2658684" y="4893575"/>
              <a:chExt cx="441034" cy="807621"/>
            </a:xfrm>
          </p:grpSpPr>
          <p:sp>
            <p:nvSpPr>
              <p:cNvPr id="388" name="직사각형 387"/>
              <p:cNvSpPr/>
              <p:nvPr/>
            </p:nvSpPr>
            <p:spPr>
              <a:xfrm>
                <a:off x="2658684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89" name="그룹 388"/>
              <p:cNvGrpSpPr/>
              <p:nvPr/>
            </p:nvGrpSpPr>
            <p:grpSpPr>
              <a:xfrm>
                <a:off x="274664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90" name="타원 389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1" name="타원 390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2" name="타원 391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3" name="타원 392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4" name="타원 393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95" name="타원 394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2" name="그룹 341"/>
            <p:cNvGrpSpPr/>
            <p:nvPr/>
          </p:nvGrpSpPr>
          <p:grpSpPr>
            <a:xfrm>
              <a:off x="3208866" y="8603340"/>
              <a:ext cx="441034" cy="807621"/>
              <a:chOff x="3205661" y="4893575"/>
              <a:chExt cx="441034" cy="807621"/>
            </a:xfrm>
          </p:grpSpPr>
          <p:sp>
            <p:nvSpPr>
              <p:cNvPr id="380" name="직사각형 379"/>
              <p:cNvSpPr/>
              <p:nvPr/>
            </p:nvSpPr>
            <p:spPr>
              <a:xfrm>
                <a:off x="320566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81" name="그룹 380"/>
              <p:cNvGrpSpPr/>
              <p:nvPr/>
            </p:nvGrpSpPr>
            <p:grpSpPr>
              <a:xfrm>
                <a:off x="3298034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82" name="타원 381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3" name="타원 382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4" name="타원 383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5" name="타원 384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6" name="타원 385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87" name="타원 386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3" name="그룹 342"/>
            <p:cNvGrpSpPr/>
            <p:nvPr/>
          </p:nvGrpSpPr>
          <p:grpSpPr>
            <a:xfrm>
              <a:off x="3746318" y="8603340"/>
              <a:ext cx="441034" cy="807621"/>
              <a:chOff x="3752638" y="4893575"/>
              <a:chExt cx="441034" cy="807621"/>
            </a:xfrm>
          </p:grpSpPr>
          <p:sp>
            <p:nvSpPr>
              <p:cNvPr id="372" name="직사각형 371"/>
              <p:cNvSpPr/>
              <p:nvPr/>
            </p:nvSpPr>
            <p:spPr>
              <a:xfrm>
                <a:off x="3752638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73" name="그룹 372"/>
              <p:cNvGrpSpPr/>
              <p:nvPr/>
            </p:nvGrpSpPr>
            <p:grpSpPr>
              <a:xfrm>
                <a:off x="383832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74" name="타원 37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5" name="타원 37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6" name="타원 37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7" name="타원 37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8" name="타원 37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9" name="타원 37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4" name="그룹 343"/>
            <p:cNvGrpSpPr/>
            <p:nvPr/>
          </p:nvGrpSpPr>
          <p:grpSpPr>
            <a:xfrm>
              <a:off x="4283770" y="8603340"/>
              <a:ext cx="441034" cy="807621"/>
              <a:chOff x="4299615" y="4893575"/>
              <a:chExt cx="441034" cy="807621"/>
            </a:xfrm>
          </p:grpSpPr>
          <p:sp>
            <p:nvSpPr>
              <p:cNvPr id="364" name="직사각형 363"/>
              <p:cNvSpPr/>
              <p:nvPr/>
            </p:nvSpPr>
            <p:spPr>
              <a:xfrm>
                <a:off x="4299615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65" name="그룹 364"/>
              <p:cNvGrpSpPr/>
              <p:nvPr/>
            </p:nvGrpSpPr>
            <p:grpSpPr>
              <a:xfrm>
                <a:off x="4387579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66" name="타원 365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7" name="타원 366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8" name="타원 367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9" name="타원 368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0" name="타원 369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71" name="타원 370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5" name="그룹 344"/>
            <p:cNvGrpSpPr/>
            <p:nvPr/>
          </p:nvGrpSpPr>
          <p:grpSpPr>
            <a:xfrm>
              <a:off x="4821222" y="8603340"/>
              <a:ext cx="441034" cy="807621"/>
              <a:chOff x="4846592" y="4893575"/>
              <a:chExt cx="441034" cy="807621"/>
            </a:xfrm>
          </p:grpSpPr>
          <p:sp>
            <p:nvSpPr>
              <p:cNvPr id="356" name="직사각형 355"/>
              <p:cNvSpPr/>
              <p:nvPr/>
            </p:nvSpPr>
            <p:spPr>
              <a:xfrm>
                <a:off x="4846592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57" name="그룹 356"/>
              <p:cNvGrpSpPr/>
              <p:nvPr/>
            </p:nvGrpSpPr>
            <p:grpSpPr>
              <a:xfrm>
                <a:off x="494013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58" name="타원 357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9" name="타원 358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0" name="타원 359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1" name="타원 360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2" name="타원 361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63" name="타원 362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346" name="그룹 345"/>
            <p:cNvGrpSpPr/>
            <p:nvPr/>
          </p:nvGrpSpPr>
          <p:grpSpPr>
            <a:xfrm>
              <a:off x="5358674" y="8603340"/>
              <a:ext cx="441034" cy="807621"/>
              <a:chOff x="5393571" y="4893575"/>
              <a:chExt cx="441034" cy="807621"/>
            </a:xfrm>
          </p:grpSpPr>
          <p:sp>
            <p:nvSpPr>
              <p:cNvPr id="348" name="직사각형 347"/>
              <p:cNvSpPr/>
              <p:nvPr/>
            </p:nvSpPr>
            <p:spPr>
              <a:xfrm>
                <a:off x="5393571" y="4893575"/>
                <a:ext cx="441034" cy="8076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49" name="그룹 348"/>
              <p:cNvGrpSpPr/>
              <p:nvPr/>
            </p:nvGrpSpPr>
            <p:grpSpPr>
              <a:xfrm>
                <a:off x="5483626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350" name="타원 349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1" name="타원 350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2" name="타원 351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3" name="타원 352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4" name="타원 353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355" name="타원 354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cxnSp>
          <p:nvCxnSpPr>
            <p:cNvPr id="52" name="직선 연결선 51"/>
            <p:cNvCxnSpPr/>
            <p:nvPr/>
          </p:nvCxnSpPr>
          <p:spPr>
            <a:xfrm>
              <a:off x="3494029" y="7125372"/>
              <a:ext cx="19301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직선 연결선 419"/>
            <p:cNvCxnSpPr/>
            <p:nvPr/>
          </p:nvCxnSpPr>
          <p:spPr>
            <a:xfrm>
              <a:off x="3494029" y="7659284"/>
              <a:ext cx="19301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2" name="TextBox 421"/>
            <p:cNvSpPr txBox="1"/>
            <p:nvPr/>
          </p:nvSpPr>
          <p:spPr>
            <a:xfrm>
              <a:off x="3535132" y="6666702"/>
              <a:ext cx="19528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우리 집 기둥</a:t>
              </a:r>
            </a:p>
          </p:txBody>
        </p:sp>
        <p:sp>
          <p:nvSpPr>
            <p:cNvPr id="423" name="TextBox 422"/>
            <p:cNvSpPr txBox="1"/>
            <p:nvPr/>
          </p:nvSpPr>
          <p:spPr>
            <a:xfrm>
              <a:off x="3560938" y="7202291"/>
              <a:ext cx="19528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멋쟁이 아빠</a:t>
              </a:r>
            </a:p>
          </p:txBody>
        </p:sp>
        <p:sp>
          <p:nvSpPr>
            <p:cNvPr id="424" name="TextBox 423"/>
            <p:cNvSpPr txBox="1"/>
            <p:nvPr/>
          </p:nvSpPr>
          <p:spPr>
            <a:xfrm>
              <a:off x="3997543" y="7774879"/>
              <a:ext cx="1458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rgbClr val="0070C0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설 길 벗</a:t>
              </a:r>
            </a:p>
          </p:txBody>
        </p:sp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54" t="11081" r="24172" b="36547"/>
            <a:stretch/>
          </p:blipFill>
          <p:spPr>
            <a:xfrm>
              <a:off x="1181100" y="6551930"/>
              <a:ext cx="1924050" cy="1909414"/>
            </a:xfrm>
            <a:prstGeom prst="ellipse">
              <a:avLst/>
            </a:prstGeom>
          </p:spPr>
        </p:pic>
        <p:pic>
          <p:nvPicPr>
            <p:cNvPr id="451" name="그림 450"/>
            <p:cNvPicPr>
              <a:picLocks noChangeAspect="1"/>
            </p:cNvPicPr>
            <p:nvPr/>
          </p:nvPicPr>
          <p:blipFill rotWithShape="1"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1271276" y="9154349"/>
              <a:ext cx="205289" cy="218020"/>
            </a:xfrm>
            <a:prstGeom prst="rect">
              <a:avLst/>
            </a:prstGeom>
          </p:spPr>
        </p:pic>
        <p:pic>
          <p:nvPicPr>
            <p:cNvPr id="452" name="그림 451"/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1821225" y="8681679"/>
              <a:ext cx="172202" cy="186858"/>
            </a:xfrm>
            <a:prstGeom prst="rect">
              <a:avLst/>
            </a:prstGeom>
          </p:spPr>
        </p:pic>
        <p:pic>
          <p:nvPicPr>
            <p:cNvPr id="453" name="그림 452"/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1635126" y="8917433"/>
              <a:ext cx="193666" cy="196841"/>
            </a:xfrm>
            <a:prstGeom prst="rect">
              <a:avLst/>
            </a:prstGeom>
          </p:spPr>
        </p:pic>
        <p:pic>
          <p:nvPicPr>
            <p:cNvPr id="454" name="그림 453"/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1632404" y="9162439"/>
              <a:ext cx="180773" cy="180773"/>
            </a:xfrm>
            <a:prstGeom prst="rect">
              <a:avLst/>
            </a:prstGeom>
          </p:spPr>
        </p:pic>
        <p:pic>
          <p:nvPicPr>
            <p:cNvPr id="455" name="그림 454"/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2151036" y="8925149"/>
              <a:ext cx="200165" cy="203447"/>
            </a:xfrm>
            <a:prstGeom prst="rect">
              <a:avLst/>
            </a:prstGeom>
          </p:spPr>
        </p:pic>
        <p:pic>
          <p:nvPicPr>
            <p:cNvPr id="456" name="그림 455"/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2872681" y="8668133"/>
              <a:ext cx="223401" cy="200404"/>
            </a:xfrm>
            <a:prstGeom prst="rect">
              <a:avLst/>
            </a:prstGeom>
          </p:spPr>
        </p:pic>
        <p:pic>
          <p:nvPicPr>
            <p:cNvPr id="457" name="그림 456"/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393" r="74583" b="35986"/>
            <a:stretch/>
          </p:blipFill>
          <p:spPr>
            <a:xfrm>
              <a:off x="3252201" y="8671696"/>
              <a:ext cx="193666" cy="196841"/>
            </a:xfrm>
            <a:prstGeom prst="rect">
              <a:avLst/>
            </a:prstGeom>
          </p:spPr>
        </p:pic>
        <p:pic>
          <p:nvPicPr>
            <p:cNvPr id="458" name="그림 457"/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3424452" y="8913483"/>
              <a:ext cx="200165" cy="203447"/>
            </a:xfrm>
            <a:prstGeom prst="rect">
              <a:avLst/>
            </a:prstGeom>
          </p:spPr>
        </p:pic>
        <p:pic>
          <p:nvPicPr>
            <p:cNvPr id="459" name="그림 458"/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3241237" y="9173559"/>
              <a:ext cx="180773" cy="180773"/>
            </a:xfrm>
            <a:prstGeom prst="rect">
              <a:avLst/>
            </a:prstGeom>
          </p:spPr>
        </p:pic>
        <p:pic>
          <p:nvPicPr>
            <p:cNvPr id="460" name="그림 459"/>
            <p:cNvPicPr>
              <a:picLocks noChangeAspect="1"/>
            </p:cNvPicPr>
            <p:nvPr/>
          </p:nvPicPr>
          <p:blipFill rotWithShape="1">
            <a:blip r:embed="rId8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40" t="76702" r="29444" b="4270"/>
            <a:stretch/>
          </p:blipFill>
          <p:spPr>
            <a:xfrm>
              <a:off x="3765246" y="8917433"/>
              <a:ext cx="205289" cy="218020"/>
            </a:xfrm>
            <a:prstGeom prst="rect">
              <a:avLst/>
            </a:prstGeom>
          </p:spPr>
        </p:pic>
        <p:pic>
          <p:nvPicPr>
            <p:cNvPr id="462" name="그림 461"/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504757" y="8687764"/>
              <a:ext cx="180773" cy="180773"/>
            </a:xfrm>
            <a:prstGeom prst="rect">
              <a:avLst/>
            </a:prstGeom>
          </p:spPr>
        </p:pic>
        <p:pic>
          <p:nvPicPr>
            <p:cNvPr id="463" name="그림 462"/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40" t="71714" r="76023" b="-1335"/>
            <a:stretch/>
          </p:blipFill>
          <p:spPr>
            <a:xfrm>
              <a:off x="4490775" y="8895293"/>
              <a:ext cx="200165" cy="203447"/>
            </a:xfrm>
            <a:prstGeom prst="rect">
              <a:avLst/>
            </a:prstGeom>
          </p:spPr>
        </p:pic>
        <p:pic>
          <p:nvPicPr>
            <p:cNvPr id="464" name="그림 463"/>
            <p:cNvPicPr>
              <a:picLocks noChangeAspect="1"/>
            </p:cNvPicPr>
            <p:nvPr/>
          </p:nvPicPr>
          <p:blipFill rotWithShape="1"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6" t="5417" r="29028" b="75555"/>
            <a:stretch/>
          </p:blipFill>
          <p:spPr>
            <a:xfrm>
              <a:off x="4853927" y="8919127"/>
              <a:ext cx="205289" cy="218020"/>
            </a:xfrm>
            <a:prstGeom prst="rect">
              <a:avLst/>
            </a:prstGeom>
          </p:spPr>
        </p:pic>
        <p:pic>
          <p:nvPicPr>
            <p:cNvPr id="465" name="그림 464"/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2" t="5741" r="69722" b="60185"/>
            <a:stretch/>
          </p:blipFill>
          <p:spPr>
            <a:xfrm>
              <a:off x="4859865" y="9146254"/>
              <a:ext cx="180773" cy="180773"/>
            </a:xfrm>
            <a:prstGeom prst="rect">
              <a:avLst/>
            </a:prstGeom>
          </p:spPr>
        </p:pic>
        <p:pic>
          <p:nvPicPr>
            <p:cNvPr id="466" name="그림 465"/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1" t="81481" r="78055" b="5927"/>
            <a:stretch/>
          </p:blipFill>
          <p:spPr>
            <a:xfrm>
              <a:off x="5065185" y="8705124"/>
              <a:ext cx="172202" cy="186858"/>
            </a:xfrm>
            <a:prstGeom prst="rect">
              <a:avLst/>
            </a:prstGeom>
          </p:spPr>
        </p:pic>
        <p:pic>
          <p:nvPicPr>
            <p:cNvPr id="467" name="그림 466"/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77" t="34711" r="36389" b="36145"/>
            <a:stretch/>
          </p:blipFill>
          <p:spPr>
            <a:xfrm>
              <a:off x="5376098" y="9146254"/>
              <a:ext cx="223401" cy="200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7205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모서리가 둥근 직사각형 329"/>
          <p:cNvSpPr/>
          <p:nvPr/>
        </p:nvSpPr>
        <p:spPr>
          <a:xfrm>
            <a:off x="836359" y="6299724"/>
            <a:ext cx="5170737" cy="3410328"/>
          </a:xfrm>
          <a:prstGeom prst="roundRect">
            <a:avLst>
              <a:gd name="adj" fmla="val 9741"/>
            </a:avLst>
          </a:prstGeom>
          <a:solidFill>
            <a:srgbClr val="FFD1E8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5" name="타원 424"/>
          <p:cNvSpPr/>
          <p:nvPr/>
        </p:nvSpPr>
        <p:spPr>
          <a:xfrm>
            <a:off x="1156861" y="6506561"/>
            <a:ext cx="1968066" cy="196806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보석 점자 명함을 만들어요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.</a:t>
              </a:r>
              <a:endParaRPr lang="ko-KR" altLang="en-US" sz="4000" spc="-104" dirty="0">
                <a:latin typeface="나눔손글씨 장미체" panose="02000503000000000000" pitchFamily="2" charset="-127"/>
                <a:ea typeface="나눔손글씨 장미체" panose="02000503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3-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컬러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10118" y="1860966"/>
            <a:ext cx="6603546" cy="400110"/>
            <a:chOff x="156623" y="1980013"/>
            <a:chExt cx="6603546" cy="400110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점자 명함을 만들어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4" name="그림 14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grpSp>
        <p:nvGrpSpPr>
          <p:cNvPr id="326" name="그룹 325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45126" y="5824053"/>
            <a:ext cx="6603546" cy="400110"/>
            <a:chOff x="156623" y="1980013"/>
            <a:chExt cx="6603546" cy="400110"/>
          </a:xfrm>
        </p:grpSpPr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가족이나 친구의 점자 명함을 만들어 선물해봅시다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28" name="그림 327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336" name="TextBox 335"/>
          <p:cNvSpPr txBox="1"/>
          <p:nvPr/>
        </p:nvSpPr>
        <p:spPr>
          <a:xfrm>
            <a:off x="3415799" y="7883872"/>
            <a:ext cx="12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이름</a:t>
            </a:r>
            <a:r>
              <a:rPr lang="en-US" altLang="ko-KR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  </a:t>
            </a:r>
            <a:endParaRPr lang="ko-KR" altLang="en-US" sz="2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8" name="그룹 337"/>
          <p:cNvGrpSpPr/>
          <p:nvPr/>
        </p:nvGrpSpPr>
        <p:grpSpPr>
          <a:xfrm>
            <a:off x="1059058" y="8603340"/>
            <a:ext cx="441034" cy="807621"/>
            <a:chOff x="1017752" y="4893575"/>
            <a:chExt cx="441034" cy="807621"/>
          </a:xfrm>
        </p:grpSpPr>
        <p:sp>
          <p:nvSpPr>
            <p:cNvPr id="412" name="직사각형 411"/>
            <p:cNvSpPr/>
            <p:nvPr/>
          </p:nvSpPr>
          <p:spPr>
            <a:xfrm>
              <a:off x="1017752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13" name="그룹 412"/>
            <p:cNvGrpSpPr/>
            <p:nvPr/>
          </p:nvGrpSpPr>
          <p:grpSpPr>
            <a:xfrm>
              <a:off x="1106915" y="5040892"/>
              <a:ext cx="265105" cy="512703"/>
              <a:chOff x="1660394" y="4217696"/>
              <a:chExt cx="226825" cy="438671"/>
            </a:xfrm>
          </p:grpSpPr>
          <p:sp>
            <p:nvSpPr>
              <p:cNvPr id="414" name="타원 413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5" name="타원 414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6" name="타원 415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7" name="타원 416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8" name="타원 417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9" name="타원 418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39" name="그룹 338"/>
          <p:cNvGrpSpPr/>
          <p:nvPr/>
        </p:nvGrpSpPr>
        <p:grpSpPr>
          <a:xfrm>
            <a:off x="1596510" y="8603340"/>
            <a:ext cx="441034" cy="807621"/>
            <a:chOff x="1564729" y="4893575"/>
            <a:chExt cx="441034" cy="807621"/>
          </a:xfrm>
        </p:grpSpPr>
        <p:sp>
          <p:nvSpPr>
            <p:cNvPr id="404" name="직사각형 403"/>
            <p:cNvSpPr/>
            <p:nvPr/>
          </p:nvSpPr>
          <p:spPr>
            <a:xfrm>
              <a:off x="1564729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05" name="그룹 404"/>
            <p:cNvGrpSpPr/>
            <p:nvPr/>
          </p:nvGrpSpPr>
          <p:grpSpPr>
            <a:xfrm>
              <a:off x="1652693" y="5040892"/>
              <a:ext cx="265105" cy="512703"/>
              <a:chOff x="1660394" y="4217696"/>
              <a:chExt cx="226825" cy="438671"/>
            </a:xfrm>
          </p:grpSpPr>
          <p:sp>
            <p:nvSpPr>
              <p:cNvPr id="406" name="타원 405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7" name="타원 406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8" name="타원 407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9" name="타원 408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10" name="타원 409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11" name="타원 410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0" name="그룹 339"/>
          <p:cNvGrpSpPr/>
          <p:nvPr/>
        </p:nvGrpSpPr>
        <p:grpSpPr>
          <a:xfrm>
            <a:off x="2133962" y="8603340"/>
            <a:ext cx="441034" cy="807621"/>
            <a:chOff x="2111706" y="4893575"/>
            <a:chExt cx="441034" cy="807621"/>
          </a:xfrm>
        </p:grpSpPr>
        <p:sp>
          <p:nvSpPr>
            <p:cNvPr id="396" name="직사각형 395"/>
            <p:cNvSpPr/>
            <p:nvPr/>
          </p:nvSpPr>
          <p:spPr>
            <a:xfrm>
              <a:off x="2111706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97" name="그룹 396"/>
            <p:cNvGrpSpPr/>
            <p:nvPr/>
          </p:nvGrpSpPr>
          <p:grpSpPr>
            <a:xfrm>
              <a:off x="2196393" y="5040892"/>
              <a:ext cx="265105" cy="512703"/>
              <a:chOff x="1660394" y="4217696"/>
              <a:chExt cx="226825" cy="438671"/>
            </a:xfrm>
          </p:grpSpPr>
          <p:sp>
            <p:nvSpPr>
              <p:cNvPr id="398" name="타원 397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9" name="타원 398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0" name="타원 399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1" name="타원 400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2" name="타원 401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3" name="타원 402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1" name="그룹 340"/>
          <p:cNvGrpSpPr/>
          <p:nvPr/>
        </p:nvGrpSpPr>
        <p:grpSpPr>
          <a:xfrm>
            <a:off x="2671414" y="8603340"/>
            <a:ext cx="441034" cy="807621"/>
            <a:chOff x="2658684" y="4893575"/>
            <a:chExt cx="441034" cy="807621"/>
          </a:xfrm>
        </p:grpSpPr>
        <p:sp>
          <p:nvSpPr>
            <p:cNvPr id="388" name="직사각형 387"/>
            <p:cNvSpPr/>
            <p:nvPr/>
          </p:nvSpPr>
          <p:spPr>
            <a:xfrm>
              <a:off x="2658684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9" name="그룹 388"/>
            <p:cNvGrpSpPr/>
            <p:nvPr/>
          </p:nvGrpSpPr>
          <p:grpSpPr>
            <a:xfrm>
              <a:off x="2746648" y="5040892"/>
              <a:ext cx="265105" cy="512703"/>
              <a:chOff x="1660394" y="4217696"/>
              <a:chExt cx="226825" cy="438671"/>
            </a:xfrm>
          </p:grpSpPr>
          <p:sp>
            <p:nvSpPr>
              <p:cNvPr id="390" name="타원 389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1" name="타원 390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2" name="타원 391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3" name="타원 392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4" name="타원 393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5" name="타원 394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2" name="그룹 341"/>
          <p:cNvGrpSpPr/>
          <p:nvPr/>
        </p:nvGrpSpPr>
        <p:grpSpPr>
          <a:xfrm>
            <a:off x="3208866" y="8603340"/>
            <a:ext cx="441034" cy="807621"/>
            <a:chOff x="3205661" y="4893575"/>
            <a:chExt cx="441034" cy="807621"/>
          </a:xfrm>
        </p:grpSpPr>
        <p:sp>
          <p:nvSpPr>
            <p:cNvPr id="380" name="직사각형 379"/>
            <p:cNvSpPr/>
            <p:nvPr/>
          </p:nvSpPr>
          <p:spPr>
            <a:xfrm>
              <a:off x="3205661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1" name="그룹 380"/>
            <p:cNvGrpSpPr/>
            <p:nvPr/>
          </p:nvGrpSpPr>
          <p:grpSpPr>
            <a:xfrm>
              <a:off x="3298034" y="5040892"/>
              <a:ext cx="265105" cy="512703"/>
              <a:chOff x="1660394" y="4217696"/>
              <a:chExt cx="226825" cy="438671"/>
            </a:xfrm>
          </p:grpSpPr>
          <p:sp>
            <p:nvSpPr>
              <p:cNvPr id="382" name="타원 381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3" name="타원 382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4" name="타원 383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5" name="타원 384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6" name="타원 385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7" name="타원 386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3" name="그룹 342"/>
          <p:cNvGrpSpPr/>
          <p:nvPr/>
        </p:nvGrpSpPr>
        <p:grpSpPr>
          <a:xfrm>
            <a:off x="3746318" y="8603340"/>
            <a:ext cx="441034" cy="807621"/>
            <a:chOff x="3752638" y="4893575"/>
            <a:chExt cx="441034" cy="807621"/>
          </a:xfrm>
        </p:grpSpPr>
        <p:sp>
          <p:nvSpPr>
            <p:cNvPr id="372" name="직사각형 371"/>
            <p:cNvSpPr/>
            <p:nvPr/>
          </p:nvSpPr>
          <p:spPr>
            <a:xfrm>
              <a:off x="3752638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3" name="그룹 372"/>
            <p:cNvGrpSpPr/>
            <p:nvPr/>
          </p:nvGrpSpPr>
          <p:grpSpPr>
            <a:xfrm>
              <a:off x="3838325" y="5040892"/>
              <a:ext cx="265105" cy="512703"/>
              <a:chOff x="1660394" y="4217696"/>
              <a:chExt cx="226825" cy="438671"/>
            </a:xfrm>
          </p:grpSpPr>
          <p:sp>
            <p:nvSpPr>
              <p:cNvPr id="374" name="타원 373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5" name="타원 374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6" name="타원 375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7" name="타원 376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8" name="타원 377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9" name="타원 378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4" name="그룹 343"/>
          <p:cNvGrpSpPr/>
          <p:nvPr/>
        </p:nvGrpSpPr>
        <p:grpSpPr>
          <a:xfrm>
            <a:off x="4283770" y="8603340"/>
            <a:ext cx="441034" cy="807621"/>
            <a:chOff x="4299615" y="4893575"/>
            <a:chExt cx="441034" cy="807621"/>
          </a:xfrm>
        </p:grpSpPr>
        <p:sp>
          <p:nvSpPr>
            <p:cNvPr id="364" name="직사각형 363"/>
            <p:cNvSpPr/>
            <p:nvPr/>
          </p:nvSpPr>
          <p:spPr>
            <a:xfrm>
              <a:off x="4299615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65" name="그룹 364"/>
            <p:cNvGrpSpPr/>
            <p:nvPr/>
          </p:nvGrpSpPr>
          <p:grpSpPr>
            <a:xfrm>
              <a:off x="4387579" y="5040892"/>
              <a:ext cx="265105" cy="512703"/>
              <a:chOff x="1660394" y="4217696"/>
              <a:chExt cx="226825" cy="438671"/>
            </a:xfrm>
          </p:grpSpPr>
          <p:sp>
            <p:nvSpPr>
              <p:cNvPr id="366" name="타원 365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7" name="타원 366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8" name="타원 367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9" name="타원 368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0" name="타원 369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1" name="타원 370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5" name="그룹 344"/>
          <p:cNvGrpSpPr/>
          <p:nvPr/>
        </p:nvGrpSpPr>
        <p:grpSpPr>
          <a:xfrm>
            <a:off x="4821222" y="8603340"/>
            <a:ext cx="441034" cy="807621"/>
            <a:chOff x="4846592" y="4893575"/>
            <a:chExt cx="441034" cy="807621"/>
          </a:xfrm>
        </p:grpSpPr>
        <p:sp>
          <p:nvSpPr>
            <p:cNvPr id="356" name="직사각형 355"/>
            <p:cNvSpPr/>
            <p:nvPr/>
          </p:nvSpPr>
          <p:spPr>
            <a:xfrm>
              <a:off x="4846592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7" name="그룹 356"/>
            <p:cNvGrpSpPr/>
            <p:nvPr/>
          </p:nvGrpSpPr>
          <p:grpSpPr>
            <a:xfrm>
              <a:off x="4940138" y="5040892"/>
              <a:ext cx="265105" cy="512703"/>
              <a:chOff x="1660394" y="4217696"/>
              <a:chExt cx="226825" cy="438671"/>
            </a:xfrm>
          </p:grpSpPr>
          <p:sp>
            <p:nvSpPr>
              <p:cNvPr id="358" name="타원 357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9" name="타원 358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0" name="타원 359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1" name="타원 360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2" name="타원 361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3" name="타원 362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6" name="그룹 345"/>
          <p:cNvGrpSpPr/>
          <p:nvPr/>
        </p:nvGrpSpPr>
        <p:grpSpPr>
          <a:xfrm>
            <a:off x="5358674" y="8603340"/>
            <a:ext cx="441034" cy="807621"/>
            <a:chOff x="5393571" y="4893575"/>
            <a:chExt cx="441034" cy="807621"/>
          </a:xfrm>
        </p:grpSpPr>
        <p:sp>
          <p:nvSpPr>
            <p:cNvPr id="348" name="직사각형 347"/>
            <p:cNvSpPr/>
            <p:nvPr/>
          </p:nvSpPr>
          <p:spPr>
            <a:xfrm>
              <a:off x="5393571" y="4893575"/>
              <a:ext cx="441034" cy="8076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9" name="그룹 348"/>
            <p:cNvGrpSpPr/>
            <p:nvPr/>
          </p:nvGrpSpPr>
          <p:grpSpPr>
            <a:xfrm>
              <a:off x="5483626" y="5040892"/>
              <a:ext cx="265105" cy="512703"/>
              <a:chOff x="1660394" y="4217696"/>
              <a:chExt cx="226825" cy="438671"/>
            </a:xfrm>
          </p:grpSpPr>
          <p:sp>
            <p:nvSpPr>
              <p:cNvPr id="350" name="타원 349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1" name="타원 350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2" name="타원 351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3" name="타원 352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4" name="타원 353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5" name="타원 354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cxnSp>
        <p:nvCxnSpPr>
          <p:cNvPr id="52" name="직선 연결선 51"/>
          <p:cNvCxnSpPr/>
          <p:nvPr/>
        </p:nvCxnSpPr>
        <p:spPr>
          <a:xfrm>
            <a:off x="3494029" y="7125372"/>
            <a:ext cx="1930128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직선 연결선 419"/>
          <p:cNvCxnSpPr/>
          <p:nvPr/>
        </p:nvCxnSpPr>
        <p:spPr>
          <a:xfrm>
            <a:off x="3494029" y="7659284"/>
            <a:ext cx="1930128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"/>
          <p:cNvGrpSpPr/>
          <p:nvPr/>
        </p:nvGrpSpPr>
        <p:grpSpPr>
          <a:xfrm>
            <a:off x="843632" y="2330463"/>
            <a:ext cx="5170737" cy="3410328"/>
            <a:chOff x="843632" y="2330463"/>
            <a:chExt cx="5170737" cy="3410328"/>
          </a:xfrm>
        </p:grpSpPr>
        <p:grpSp>
          <p:nvGrpSpPr>
            <p:cNvPr id="50" name="그룹 49"/>
            <p:cNvGrpSpPr/>
            <p:nvPr/>
          </p:nvGrpSpPr>
          <p:grpSpPr>
            <a:xfrm>
              <a:off x="843632" y="2330463"/>
              <a:ext cx="5170737" cy="3410328"/>
              <a:chOff x="843632" y="2441676"/>
              <a:chExt cx="5170737" cy="3410328"/>
            </a:xfrm>
          </p:grpSpPr>
          <p:sp>
            <p:nvSpPr>
              <p:cNvPr id="3" name="모서리가 둥근 직사각형 2"/>
              <p:cNvSpPr/>
              <p:nvPr/>
            </p:nvSpPr>
            <p:spPr>
              <a:xfrm>
                <a:off x="843632" y="2441676"/>
                <a:ext cx="5170737" cy="3410328"/>
              </a:xfrm>
              <a:prstGeom prst="roundRect">
                <a:avLst>
                  <a:gd name="adj" fmla="val 9741"/>
                </a:avLst>
              </a:prstGeom>
              <a:solidFill>
                <a:srgbClr val="FFFFAB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463477" y="3042542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초등학교</a:t>
                </a: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4075937" y="3397316"/>
                <a:ext cx="163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학년         반</a:t>
                </a: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423072" y="3949624"/>
                <a:ext cx="12858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이름</a:t>
                </a:r>
                <a:r>
                  <a:rPr lang="en-US" altLang="ko-KR" sz="2000" dirty="0">
                    <a:latin typeface="배달의민족 주아" panose="02020603020101020101" pitchFamily="18" charset="-127"/>
                    <a:ea typeface="배달의민족 주아" panose="02020603020101020101" pitchFamily="18" charset="-127"/>
                  </a:rPr>
                  <a:t>:   </a:t>
                </a:r>
                <a:endPara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endParaRPr>
              </a:p>
            </p:txBody>
          </p:sp>
          <p:grpSp>
            <p:nvGrpSpPr>
              <p:cNvPr id="40" name="그룹 39"/>
              <p:cNvGrpSpPr/>
              <p:nvPr/>
            </p:nvGrpSpPr>
            <p:grpSpPr>
              <a:xfrm>
                <a:off x="1066331" y="4745292"/>
                <a:ext cx="441034" cy="807621"/>
                <a:chOff x="1017752" y="4893575"/>
                <a:chExt cx="441034" cy="807621"/>
              </a:xfrm>
            </p:grpSpPr>
            <p:sp>
              <p:nvSpPr>
                <p:cNvPr id="22" name="직사각형 21"/>
                <p:cNvSpPr/>
                <p:nvPr/>
              </p:nvSpPr>
              <p:spPr>
                <a:xfrm>
                  <a:off x="101775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6" name="그룹 25"/>
                <p:cNvGrpSpPr/>
                <p:nvPr/>
              </p:nvGrpSpPr>
              <p:grpSpPr>
                <a:xfrm>
                  <a:off x="110691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5" name="타원 24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2" name="타원 161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3" name="타원 162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4" name="타원 163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5" name="타원 164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6" name="타원 165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41" name="그룹 40"/>
              <p:cNvGrpSpPr/>
              <p:nvPr/>
            </p:nvGrpSpPr>
            <p:grpSpPr>
              <a:xfrm>
                <a:off x="1603783" y="4745292"/>
                <a:ext cx="441034" cy="807621"/>
                <a:chOff x="1564729" y="4893575"/>
                <a:chExt cx="441034" cy="807621"/>
              </a:xfrm>
            </p:grpSpPr>
            <p:sp>
              <p:nvSpPr>
                <p:cNvPr id="154" name="직사각형 153"/>
                <p:cNvSpPr/>
                <p:nvPr/>
              </p:nvSpPr>
              <p:spPr>
                <a:xfrm>
                  <a:off x="1564729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73" name="그룹 172"/>
                <p:cNvGrpSpPr/>
                <p:nvPr/>
              </p:nvGrpSpPr>
              <p:grpSpPr>
                <a:xfrm>
                  <a:off x="16526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174" name="타원 17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75" name="타원 17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76" name="타원 17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77" name="타원 17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78" name="타원 17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79" name="타원 17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3" name="그룹 42"/>
              <p:cNvGrpSpPr/>
              <p:nvPr/>
            </p:nvGrpSpPr>
            <p:grpSpPr>
              <a:xfrm>
                <a:off x="2141235" y="4745292"/>
                <a:ext cx="441034" cy="807621"/>
                <a:chOff x="2111706" y="4893575"/>
                <a:chExt cx="441034" cy="807621"/>
              </a:xfrm>
            </p:grpSpPr>
            <p:sp>
              <p:nvSpPr>
                <p:cNvPr id="155" name="직사각형 154"/>
                <p:cNvSpPr/>
                <p:nvPr/>
              </p:nvSpPr>
              <p:spPr>
                <a:xfrm>
                  <a:off x="2111706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81" name="그룹 180"/>
                <p:cNvGrpSpPr/>
                <p:nvPr/>
              </p:nvGrpSpPr>
              <p:grpSpPr>
                <a:xfrm>
                  <a:off x="2196393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182" name="타원 181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83" name="타원 182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84" name="타원 183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85" name="타원 184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86" name="타원 185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87" name="타원 186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4" name="그룹 43"/>
              <p:cNvGrpSpPr/>
              <p:nvPr/>
            </p:nvGrpSpPr>
            <p:grpSpPr>
              <a:xfrm>
                <a:off x="2678687" y="4745292"/>
                <a:ext cx="441034" cy="807621"/>
                <a:chOff x="2658684" y="4893575"/>
                <a:chExt cx="441034" cy="807621"/>
              </a:xfrm>
            </p:grpSpPr>
            <p:sp>
              <p:nvSpPr>
                <p:cNvPr id="156" name="직사각형 155"/>
                <p:cNvSpPr/>
                <p:nvPr/>
              </p:nvSpPr>
              <p:spPr>
                <a:xfrm>
                  <a:off x="2658684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88" name="그룹 187"/>
                <p:cNvGrpSpPr/>
                <p:nvPr/>
              </p:nvGrpSpPr>
              <p:grpSpPr>
                <a:xfrm>
                  <a:off x="274664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189" name="타원 188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0" name="타원 189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1" name="타원 190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2" name="타원 191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3" name="타원 192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4" name="타원 193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5" name="그룹 44"/>
              <p:cNvGrpSpPr/>
              <p:nvPr/>
            </p:nvGrpSpPr>
            <p:grpSpPr>
              <a:xfrm>
                <a:off x="3216139" y="4745292"/>
                <a:ext cx="441034" cy="807621"/>
                <a:chOff x="3205661" y="4893575"/>
                <a:chExt cx="441034" cy="807621"/>
              </a:xfrm>
            </p:grpSpPr>
            <p:sp>
              <p:nvSpPr>
                <p:cNvPr id="157" name="직사각형 156"/>
                <p:cNvSpPr/>
                <p:nvPr/>
              </p:nvSpPr>
              <p:spPr>
                <a:xfrm>
                  <a:off x="320566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95" name="그룹 194"/>
                <p:cNvGrpSpPr/>
                <p:nvPr/>
              </p:nvGrpSpPr>
              <p:grpSpPr>
                <a:xfrm>
                  <a:off x="3298034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196" name="타원 195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7" name="타원 196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8" name="타원 197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199" name="타원 198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0" name="타원 199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1" name="타원 200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6" name="그룹 45"/>
              <p:cNvGrpSpPr/>
              <p:nvPr/>
            </p:nvGrpSpPr>
            <p:grpSpPr>
              <a:xfrm>
                <a:off x="3753591" y="4745292"/>
                <a:ext cx="441034" cy="807621"/>
                <a:chOff x="3752638" y="4893575"/>
                <a:chExt cx="441034" cy="807621"/>
              </a:xfrm>
            </p:grpSpPr>
            <p:sp>
              <p:nvSpPr>
                <p:cNvPr id="158" name="직사각형 157"/>
                <p:cNvSpPr/>
                <p:nvPr/>
              </p:nvSpPr>
              <p:spPr>
                <a:xfrm>
                  <a:off x="3752638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2" name="그룹 201"/>
                <p:cNvGrpSpPr/>
                <p:nvPr/>
              </p:nvGrpSpPr>
              <p:grpSpPr>
                <a:xfrm>
                  <a:off x="3838325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03" name="타원 202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4" name="타원 203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5" name="타원 204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6" name="타원 205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7" name="타원 206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08" name="타원 207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7" name="그룹 46"/>
              <p:cNvGrpSpPr/>
              <p:nvPr/>
            </p:nvGrpSpPr>
            <p:grpSpPr>
              <a:xfrm>
                <a:off x="4291043" y="4745292"/>
                <a:ext cx="441034" cy="807621"/>
                <a:chOff x="4299615" y="4893575"/>
                <a:chExt cx="441034" cy="807621"/>
              </a:xfrm>
            </p:grpSpPr>
            <p:sp>
              <p:nvSpPr>
                <p:cNvPr id="159" name="직사각형 158"/>
                <p:cNvSpPr/>
                <p:nvPr/>
              </p:nvSpPr>
              <p:spPr>
                <a:xfrm>
                  <a:off x="4299615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09" name="그룹 208"/>
                <p:cNvGrpSpPr/>
                <p:nvPr/>
              </p:nvGrpSpPr>
              <p:grpSpPr>
                <a:xfrm>
                  <a:off x="4387579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0" name="타원 209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1" name="타원 210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2" name="타원 211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3" name="타원 212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4" name="타원 213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5" name="타원 214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8" name="그룹 47"/>
              <p:cNvGrpSpPr/>
              <p:nvPr/>
            </p:nvGrpSpPr>
            <p:grpSpPr>
              <a:xfrm>
                <a:off x="4828495" y="4745292"/>
                <a:ext cx="441034" cy="807621"/>
                <a:chOff x="4846592" y="4893575"/>
                <a:chExt cx="441034" cy="807621"/>
              </a:xfrm>
            </p:grpSpPr>
            <p:sp>
              <p:nvSpPr>
                <p:cNvPr id="160" name="직사각형 159"/>
                <p:cNvSpPr/>
                <p:nvPr/>
              </p:nvSpPr>
              <p:spPr>
                <a:xfrm>
                  <a:off x="4846592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6" name="그룹 215"/>
                <p:cNvGrpSpPr/>
                <p:nvPr/>
              </p:nvGrpSpPr>
              <p:grpSpPr>
                <a:xfrm>
                  <a:off x="4940138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17" name="타원 216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8" name="타원 217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19" name="타원 218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0" name="타원 219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1" name="타원 220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2" name="타원 221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  <p:grpSp>
            <p:nvGrpSpPr>
              <p:cNvPr id="49" name="그룹 48"/>
              <p:cNvGrpSpPr/>
              <p:nvPr/>
            </p:nvGrpSpPr>
            <p:grpSpPr>
              <a:xfrm>
                <a:off x="5365947" y="4745292"/>
                <a:ext cx="441034" cy="807621"/>
                <a:chOff x="5393571" y="4893575"/>
                <a:chExt cx="441034" cy="807621"/>
              </a:xfrm>
            </p:grpSpPr>
            <p:sp>
              <p:nvSpPr>
                <p:cNvPr id="161" name="직사각형 160"/>
                <p:cNvSpPr/>
                <p:nvPr/>
              </p:nvSpPr>
              <p:spPr>
                <a:xfrm>
                  <a:off x="5393571" y="4893575"/>
                  <a:ext cx="441034" cy="8076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3" name="그룹 222"/>
                <p:cNvGrpSpPr/>
                <p:nvPr/>
              </p:nvGrpSpPr>
              <p:grpSpPr>
                <a:xfrm>
                  <a:off x="5483626" y="5040892"/>
                  <a:ext cx="265105" cy="512703"/>
                  <a:chOff x="1660394" y="4217696"/>
                  <a:chExt cx="226825" cy="438671"/>
                </a:xfrm>
              </p:grpSpPr>
              <p:sp>
                <p:nvSpPr>
                  <p:cNvPr id="224" name="타원 223"/>
                  <p:cNvSpPr/>
                  <p:nvPr/>
                </p:nvSpPr>
                <p:spPr>
                  <a:xfrm>
                    <a:off x="1660394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5" name="타원 224"/>
                  <p:cNvSpPr/>
                  <p:nvPr/>
                </p:nvSpPr>
                <p:spPr>
                  <a:xfrm>
                    <a:off x="1841500" y="4217696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6" name="타원 225"/>
                  <p:cNvSpPr/>
                  <p:nvPr/>
                </p:nvSpPr>
                <p:spPr>
                  <a:xfrm>
                    <a:off x="1660394" y="441417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7" name="타원 226"/>
                  <p:cNvSpPr/>
                  <p:nvPr/>
                </p:nvSpPr>
                <p:spPr>
                  <a:xfrm>
                    <a:off x="1841500" y="4414052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8" name="타원 227"/>
                  <p:cNvSpPr/>
                  <p:nvPr/>
                </p:nvSpPr>
                <p:spPr>
                  <a:xfrm>
                    <a:off x="1660394" y="4610648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229" name="타원 228"/>
                  <p:cNvSpPr/>
                  <p:nvPr/>
                </p:nvSpPr>
                <p:spPr>
                  <a:xfrm>
                    <a:off x="1841500" y="4610647"/>
                    <a:ext cx="45719" cy="4571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</p:grpSp>
        </p:grpSp>
        <p:sp>
          <p:nvSpPr>
            <p:cNvPr id="55" name="타원 54"/>
            <p:cNvSpPr/>
            <p:nvPr/>
          </p:nvSpPr>
          <p:spPr>
            <a:xfrm>
              <a:off x="1209902" y="2544941"/>
              <a:ext cx="1968066" cy="1968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9972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보석 점자 명함을 만들어요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.</a:t>
              </a:r>
              <a:endParaRPr lang="ko-KR" altLang="en-US" sz="4000" spc="-104" dirty="0">
                <a:latin typeface="나눔손글씨 장미체" panose="02000503000000000000" pitchFamily="2" charset="-127"/>
                <a:ea typeface="나눔손글씨 장미체" panose="02000503000000000000" pitchFamily="2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3-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흑백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/ 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직접 색칠해보세요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.&gt;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10118" y="1860966"/>
            <a:ext cx="6603546" cy="400110"/>
            <a:chOff x="156623" y="1980013"/>
            <a:chExt cx="6603546" cy="400110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점자 명함을 만들어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4" name="그림 14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grpSp>
        <p:nvGrpSpPr>
          <p:cNvPr id="50" name="그룹 49"/>
          <p:cNvGrpSpPr/>
          <p:nvPr/>
        </p:nvGrpSpPr>
        <p:grpSpPr>
          <a:xfrm>
            <a:off x="843632" y="2330463"/>
            <a:ext cx="5170737" cy="3410328"/>
            <a:chOff x="843632" y="2441676"/>
            <a:chExt cx="5170737" cy="3410328"/>
          </a:xfrm>
        </p:grpSpPr>
        <p:sp>
          <p:nvSpPr>
            <p:cNvPr id="3" name="모서리가 둥근 직사각형 2"/>
            <p:cNvSpPr/>
            <p:nvPr/>
          </p:nvSpPr>
          <p:spPr>
            <a:xfrm>
              <a:off x="843632" y="2441676"/>
              <a:ext cx="5170737" cy="3410328"/>
            </a:xfrm>
            <a:prstGeom prst="roundRect">
              <a:avLst>
                <a:gd name="adj" fmla="val 9741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3477" y="3042542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초등학교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075937" y="3397316"/>
              <a:ext cx="1635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학년         반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423072" y="3949624"/>
              <a:ext cx="12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2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   </a:t>
              </a:r>
              <a:endPara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1066331" y="4745292"/>
              <a:ext cx="441034" cy="807621"/>
              <a:chOff x="1017752" y="4893575"/>
              <a:chExt cx="441034" cy="807621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1017752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6" name="그룹 25"/>
              <p:cNvGrpSpPr/>
              <p:nvPr/>
            </p:nvGrpSpPr>
            <p:grpSpPr>
              <a:xfrm>
                <a:off x="110691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5" name="타원 24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2" name="타원 161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3" name="타원 162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4" name="타원 163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5" name="타원 164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6" name="타원 165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1" name="그룹 40"/>
            <p:cNvGrpSpPr/>
            <p:nvPr/>
          </p:nvGrpSpPr>
          <p:grpSpPr>
            <a:xfrm>
              <a:off x="1603783" y="4745292"/>
              <a:ext cx="441034" cy="807621"/>
              <a:chOff x="1564729" y="4893575"/>
              <a:chExt cx="441034" cy="807621"/>
            </a:xfrm>
          </p:grpSpPr>
          <p:sp>
            <p:nvSpPr>
              <p:cNvPr id="154" name="직사각형 153"/>
              <p:cNvSpPr/>
              <p:nvPr/>
            </p:nvSpPr>
            <p:spPr>
              <a:xfrm>
                <a:off x="1564729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73" name="그룹 172"/>
              <p:cNvGrpSpPr/>
              <p:nvPr/>
            </p:nvGrpSpPr>
            <p:grpSpPr>
              <a:xfrm>
                <a:off x="16526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74" name="타원 17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5" name="타원 17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6" name="타원 17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7" name="타원 17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8" name="타원 17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79" name="타원 17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3" name="그룹 42"/>
            <p:cNvGrpSpPr/>
            <p:nvPr/>
          </p:nvGrpSpPr>
          <p:grpSpPr>
            <a:xfrm>
              <a:off x="2141235" y="4745292"/>
              <a:ext cx="441034" cy="807621"/>
              <a:chOff x="2111706" y="4893575"/>
              <a:chExt cx="441034" cy="807621"/>
            </a:xfrm>
          </p:grpSpPr>
          <p:sp>
            <p:nvSpPr>
              <p:cNvPr id="155" name="직사각형 154"/>
              <p:cNvSpPr/>
              <p:nvPr/>
            </p:nvSpPr>
            <p:spPr>
              <a:xfrm>
                <a:off x="2111706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1" name="그룹 180"/>
              <p:cNvGrpSpPr/>
              <p:nvPr/>
            </p:nvGrpSpPr>
            <p:grpSpPr>
              <a:xfrm>
                <a:off x="2196393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82" name="타원 181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3" name="타원 182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4" name="타원 183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5" name="타원 184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6" name="타원 185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87" name="타원 186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4" name="그룹 43"/>
            <p:cNvGrpSpPr/>
            <p:nvPr/>
          </p:nvGrpSpPr>
          <p:grpSpPr>
            <a:xfrm>
              <a:off x="2678687" y="4745292"/>
              <a:ext cx="441034" cy="807621"/>
              <a:chOff x="2658684" y="4893575"/>
              <a:chExt cx="441034" cy="807621"/>
            </a:xfrm>
          </p:grpSpPr>
          <p:sp>
            <p:nvSpPr>
              <p:cNvPr id="156" name="직사각형 155"/>
              <p:cNvSpPr/>
              <p:nvPr/>
            </p:nvSpPr>
            <p:spPr>
              <a:xfrm>
                <a:off x="2658684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8" name="그룹 187"/>
              <p:cNvGrpSpPr/>
              <p:nvPr/>
            </p:nvGrpSpPr>
            <p:grpSpPr>
              <a:xfrm>
                <a:off x="274664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89" name="타원 188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0" name="타원 189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1" name="타원 190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2" name="타원 191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3" name="타원 192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4" name="타원 193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5" name="그룹 44"/>
            <p:cNvGrpSpPr/>
            <p:nvPr/>
          </p:nvGrpSpPr>
          <p:grpSpPr>
            <a:xfrm>
              <a:off x="3216139" y="4745292"/>
              <a:ext cx="441034" cy="807621"/>
              <a:chOff x="3205661" y="4893575"/>
              <a:chExt cx="441034" cy="807621"/>
            </a:xfrm>
          </p:grpSpPr>
          <p:sp>
            <p:nvSpPr>
              <p:cNvPr id="157" name="직사각형 156"/>
              <p:cNvSpPr/>
              <p:nvPr/>
            </p:nvSpPr>
            <p:spPr>
              <a:xfrm>
                <a:off x="3205661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95" name="그룹 194"/>
              <p:cNvGrpSpPr/>
              <p:nvPr/>
            </p:nvGrpSpPr>
            <p:grpSpPr>
              <a:xfrm>
                <a:off x="3298034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196" name="타원 195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7" name="타원 196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8" name="타원 197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99" name="타원 198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0" name="타원 199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1" name="타원 200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6" name="그룹 45"/>
            <p:cNvGrpSpPr/>
            <p:nvPr/>
          </p:nvGrpSpPr>
          <p:grpSpPr>
            <a:xfrm>
              <a:off x="3753591" y="4745292"/>
              <a:ext cx="441034" cy="807621"/>
              <a:chOff x="3752638" y="4893575"/>
              <a:chExt cx="441034" cy="807621"/>
            </a:xfrm>
          </p:grpSpPr>
          <p:sp>
            <p:nvSpPr>
              <p:cNvPr id="158" name="직사각형 157"/>
              <p:cNvSpPr/>
              <p:nvPr/>
            </p:nvSpPr>
            <p:spPr>
              <a:xfrm>
                <a:off x="3752638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02" name="그룹 201"/>
              <p:cNvGrpSpPr/>
              <p:nvPr/>
            </p:nvGrpSpPr>
            <p:grpSpPr>
              <a:xfrm>
                <a:off x="3838325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03" name="타원 202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4" name="타원 203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5" name="타원 204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6" name="타원 205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7" name="타원 206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08" name="타원 207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7" name="그룹 46"/>
            <p:cNvGrpSpPr/>
            <p:nvPr/>
          </p:nvGrpSpPr>
          <p:grpSpPr>
            <a:xfrm>
              <a:off x="4291043" y="4745292"/>
              <a:ext cx="441034" cy="807621"/>
              <a:chOff x="4299615" y="4893575"/>
              <a:chExt cx="441034" cy="807621"/>
            </a:xfrm>
          </p:grpSpPr>
          <p:sp>
            <p:nvSpPr>
              <p:cNvPr id="159" name="직사각형 158"/>
              <p:cNvSpPr/>
              <p:nvPr/>
            </p:nvSpPr>
            <p:spPr>
              <a:xfrm>
                <a:off x="4299615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09" name="그룹 208"/>
              <p:cNvGrpSpPr/>
              <p:nvPr/>
            </p:nvGrpSpPr>
            <p:grpSpPr>
              <a:xfrm>
                <a:off x="4387579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10" name="타원 209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1" name="타원 210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2" name="타원 211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3" name="타원 212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4" name="타원 213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5" name="타원 214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8" name="그룹 47"/>
            <p:cNvGrpSpPr/>
            <p:nvPr/>
          </p:nvGrpSpPr>
          <p:grpSpPr>
            <a:xfrm>
              <a:off x="4828495" y="4745292"/>
              <a:ext cx="441034" cy="807621"/>
              <a:chOff x="4846592" y="4893575"/>
              <a:chExt cx="441034" cy="807621"/>
            </a:xfrm>
          </p:grpSpPr>
          <p:sp>
            <p:nvSpPr>
              <p:cNvPr id="160" name="직사각형 159"/>
              <p:cNvSpPr/>
              <p:nvPr/>
            </p:nvSpPr>
            <p:spPr>
              <a:xfrm>
                <a:off x="4846592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16" name="그룹 215"/>
              <p:cNvGrpSpPr/>
              <p:nvPr/>
            </p:nvGrpSpPr>
            <p:grpSpPr>
              <a:xfrm>
                <a:off x="4940138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17" name="타원 216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8" name="타원 217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19" name="타원 218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0" name="타원 219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1" name="타원 220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2" name="타원 221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>
              <a:off x="5365947" y="4745292"/>
              <a:ext cx="441034" cy="807621"/>
              <a:chOff x="5393571" y="4893575"/>
              <a:chExt cx="441034" cy="807621"/>
            </a:xfrm>
          </p:grpSpPr>
          <p:sp>
            <p:nvSpPr>
              <p:cNvPr id="161" name="직사각형 160"/>
              <p:cNvSpPr/>
              <p:nvPr/>
            </p:nvSpPr>
            <p:spPr>
              <a:xfrm>
                <a:off x="5393571" y="4893575"/>
                <a:ext cx="441034" cy="807621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23" name="그룹 222"/>
              <p:cNvGrpSpPr/>
              <p:nvPr/>
            </p:nvGrpSpPr>
            <p:grpSpPr>
              <a:xfrm>
                <a:off x="5483626" y="5040892"/>
                <a:ext cx="265105" cy="512703"/>
                <a:chOff x="1660394" y="4217696"/>
                <a:chExt cx="226825" cy="438671"/>
              </a:xfrm>
            </p:grpSpPr>
            <p:sp>
              <p:nvSpPr>
                <p:cNvPr id="224" name="타원 223"/>
                <p:cNvSpPr/>
                <p:nvPr/>
              </p:nvSpPr>
              <p:spPr>
                <a:xfrm>
                  <a:off x="1660394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5" name="타원 224"/>
                <p:cNvSpPr/>
                <p:nvPr/>
              </p:nvSpPr>
              <p:spPr>
                <a:xfrm>
                  <a:off x="1841500" y="42176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6" name="타원 225"/>
                <p:cNvSpPr/>
                <p:nvPr/>
              </p:nvSpPr>
              <p:spPr>
                <a:xfrm>
                  <a:off x="1660394" y="441417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7" name="타원 226"/>
                <p:cNvSpPr/>
                <p:nvPr/>
              </p:nvSpPr>
              <p:spPr>
                <a:xfrm>
                  <a:off x="1841500" y="4414052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8" name="타원 227"/>
                <p:cNvSpPr/>
                <p:nvPr/>
              </p:nvSpPr>
              <p:spPr>
                <a:xfrm>
                  <a:off x="1660394" y="461064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229" name="타원 228"/>
                <p:cNvSpPr/>
                <p:nvPr/>
              </p:nvSpPr>
              <p:spPr>
                <a:xfrm>
                  <a:off x="1841500" y="461064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</p:grpSp>
      <p:grpSp>
        <p:nvGrpSpPr>
          <p:cNvPr id="326" name="그룹 325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45126" y="5815608"/>
            <a:ext cx="6603546" cy="400110"/>
            <a:chOff x="156623" y="1980013"/>
            <a:chExt cx="6603546" cy="400110"/>
          </a:xfrm>
        </p:grpSpPr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454234" y="1980013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보석 스티커를 붙여 가족이나 친구의 점자 명함을 만들어 선물해봅시다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328" name="그림 327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330" name="모서리가 둥근 직사각형 329"/>
          <p:cNvSpPr/>
          <p:nvPr/>
        </p:nvSpPr>
        <p:spPr>
          <a:xfrm>
            <a:off x="836359" y="6291279"/>
            <a:ext cx="5170737" cy="3410328"/>
          </a:xfrm>
          <a:prstGeom prst="roundRect">
            <a:avLst>
              <a:gd name="adj" fmla="val 974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8" name="그룹 337"/>
          <p:cNvGrpSpPr/>
          <p:nvPr/>
        </p:nvGrpSpPr>
        <p:grpSpPr>
          <a:xfrm>
            <a:off x="1059058" y="8594895"/>
            <a:ext cx="441034" cy="807621"/>
            <a:chOff x="1017752" y="4893575"/>
            <a:chExt cx="441034" cy="807621"/>
          </a:xfrm>
        </p:grpSpPr>
        <p:sp>
          <p:nvSpPr>
            <p:cNvPr id="412" name="직사각형 411"/>
            <p:cNvSpPr/>
            <p:nvPr/>
          </p:nvSpPr>
          <p:spPr>
            <a:xfrm>
              <a:off x="1017752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13" name="그룹 412"/>
            <p:cNvGrpSpPr/>
            <p:nvPr/>
          </p:nvGrpSpPr>
          <p:grpSpPr>
            <a:xfrm>
              <a:off x="1106915" y="5040892"/>
              <a:ext cx="265105" cy="512703"/>
              <a:chOff x="1660394" y="4217696"/>
              <a:chExt cx="226825" cy="438671"/>
            </a:xfrm>
          </p:grpSpPr>
          <p:sp>
            <p:nvSpPr>
              <p:cNvPr id="414" name="타원 413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5" name="타원 414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6" name="타원 415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7" name="타원 416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8" name="타원 417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9" name="타원 418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39" name="그룹 338"/>
          <p:cNvGrpSpPr/>
          <p:nvPr/>
        </p:nvGrpSpPr>
        <p:grpSpPr>
          <a:xfrm>
            <a:off x="1596510" y="8594895"/>
            <a:ext cx="441034" cy="807621"/>
            <a:chOff x="1564729" y="4893575"/>
            <a:chExt cx="441034" cy="807621"/>
          </a:xfrm>
        </p:grpSpPr>
        <p:sp>
          <p:nvSpPr>
            <p:cNvPr id="404" name="직사각형 403"/>
            <p:cNvSpPr/>
            <p:nvPr/>
          </p:nvSpPr>
          <p:spPr>
            <a:xfrm>
              <a:off x="1564729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05" name="그룹 404"/>
            <p:cNvGrpSpPr/>
            <p:nvPr/>
          </p:nvGrpSpPr>
          <p:grpSpPr>
            <a:xfrm>
              <a:off x="1652693" y="5040892"/>
              <a:ext cx="265105" cy="512703"/>
              <a:chOff x="1660394" y="4217696"/>
              <a:chExt cx="226825" cy="438671"/>
            </a:xfrm>
          </p:grpSpPr>
          <p:sp>
            <p:nvSpPr>
              <p:cNvPr id="406" name="타원 405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7" name="타원 406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8" name="타원 407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9" name="타원 408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10" name="타원 409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11" name="타원 410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0" name="그룹 339"/>
          <p:cNvGrpSpPr/>
          <p:nvPr/>
        </p:nvGrpSpPr>
        <p:grpSpPr>
          <a:xfrm>
            <a:off x="2133962" y="8594895"/>
            <a:ext cx="441034" cy="807621"/>
            <a:chOff x="2111706" y="4893575"/>
            <a:chExt cx="441034" cy="807621"/>
          </a:xfrm>
        </p:grpSpPr>
        <p:sp>
          <p:nvSpPr>
            <p:cNvPr id="396" name="직사각형 395"/>
            <p:cNvSpPr/>
            <p:nvPr/>
          </p:nvSpPr>
          <p:spPr>
            <a:xfrm>
              <a:off x="2111706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97" name="그룹 396"/>
            <p:cNvGrpSpPr/>
            <p:nvPr/>
          </p:nvGrpSpPr>
          <p:grpSpPr>
            <a:xfrm>
              <a:off x="2196393" y="5040892"/>
              <a:ext cx="265105" cy="512703"/>
              <a:chOff x="1660394" y="4217696"/>
              <a:chExt cx="226825" cy="438671"/>
            </a:xfrm>
          </p:grpSpPr>
          <p:sp>
            <p:nvSpPr>
              <p:cNvPr id="398" name="타원 397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9" name="타원 398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0" name="타원 399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1" name="타원 400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2" name="타원 401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403" name="타원 402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1" name="그룹 340"/>
          <p:cNvGrpSpPr/>
          <p:nvPr/>
        </p:nvGrpSpPr>
        <p:grpSpPr>
          <a:xfrm>
            <a:off x="2671414" y="8594895"/>
            <a:ext cx="441034" cy="807621"/>
            <a:chOff x="2658684" y="4893575"/>
            <a:chExt cx="441034" cy="807621"/>
          </a:xfrm>
        </p:grpSpPr>
        <p:sp>
          <p:nvSpPr>
            <p:cNvPr id="388" name="직사각형 387"/>
            <p:cNvSpPr/>
            <p:nvPr/>
          </p:nvSpPr>
          <p:spPr>
            <a:xfrm>
              <a:off x="2658684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9" name="그룹 388"/>
            <p:cNvGrpSpPr/>
            <p:nvPr/>
          </p:nvGrpSpPr>
          <p:grpSpPr>
            <a:xfrm>
              <a:off x="2746648" y="5040892"/>
              <a:ext cx="265105" cy="512703"/>
              <a:chOff x="1660394" y="4217696"/>
              <a:chExt cx="226825" cy="438671"/>
            </a:xfrm>
          </p:grpSpPr>
          <p:sp>
            <p:nvSpPr>
              <p:cNvPr id="390" name="타원 389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1" name="타원 390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2" name="타원 391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3" name="타원 392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4" name="타원 393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95" name="타원 394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2" name="그룹 341"/>
          <p:cNvGrpSpPr/>
          <p:nvPr/>
        </p:nvGrpSpPr>
        <p:grpSpPr>
          <a:xfrm>
            <a:off x="3208866" y="8594895"/>
            <a:ext cx="441034" cy="807621"/>
            <a:chOff x="3205661" y="4893575"/>
            <a:chExt cx="441034" cy="807621"/>
          </a:xfrm>
        </p:grpSpPr>
        <p:sp>
          <p:nvSpPr>
            <p:cNvPr id="380" name="직사각형 379"/>
            <p:cNvSpPr/>
            <p:nvPr/>
          </p:nvSpPr>
          <p:spPr>
            <a:xfrm>
              <a:off x="3205661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1" name="그룹 380"/>
            <p:cNvGrpSpPr/>
            <p:nvPr/>
          </p:nvGrpSpPr>
          <p:grpSpPr>
            <a:xfrm>
              <a:off x="3298034" y="5040892"/>
              <a:ext cx="265105" cy="512703"/>
              <a:chOff x="1660394" y="4217696"/>
              <a:chExt cx="226825" cy="438671"/>
            </a:xfrm>
          </p:grpSpPr>
          <p:sp>
            <p:nvSpPr>
              <p:cNvPr id="382" name="타원 381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3" name="타원 382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4" name="타원 383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5" name="타원 384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6" name="타원 385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87" name="타원 386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3" name="그룹 342"/>
          <p:cNvGrpSpPr/>
          <p:nvPr/>
        </p:nvGrpSpPr>
        <p:grpSpPr>
          <a:xfrm>
            <a:off x="3746318" y="8594895"/>
            <a:ext cx="441034" cy="807621"/>
            <a:chOff x="3752638" y="4893575"/>
            <a:chExt cx="441034" cy="807621"/>
          </a:xfrm>
        </p:grpSpPr>
        <p:sp>
          <p:nvSpPr>
            <p:cNvPr id="372" name="직사각형 371"/>
            <p:cNvSpPr/>
            <p:nvPr/>
          </p:nvSpPr>
          <p:spPr>
            <a:xfrm>
              <a:off x="3752638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3" name="그룹 372"/>
            <p:cNvGrpSpPr/>
            <p:nvPr/>
          </p:nvGrpSpPr>
          <p:grpSpPr>
            <a:xfrm>
              <a:off x="3838325" y="5040892"/>
              <a:ext cx="265105" cy="512703"/>
              <a:chOff x="1660394" y="4217696"/>
              <a:chExt cx="226825" cy="438671"/>
            </a:xfrm>
          </p:grpSpPr>
          <p:sp>
            <p:nvSpPr>
              <p:cNvPr id="374" name="타원 373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5" name="타원 374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6" name="타원 375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7" name="타원 376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8" name="타원 377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9" name="타원 378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4" name="그룹 343"/>
          <p:cNvGrpSpPr/>
          <p:nvPr/>
        </p:nvGrpSpPr>
        <p:grpSpPr>
          <a:xfrm>
            <a:off x="4283770" y="8594895"/>
            <a:ext cx="441034" cy="807621"/>
            <a:chOff x="4299615" y="4893575"/>
            <a:chExt cx="441034" cy="807621"/>
          </a:xfrm>
        </p:grpSpPr>
        <p:sp>
          <p:nvSpPr>
            <p:cNvPr id="364" name="직사각형 363"/>
            <p:cNvSpPr/>
            <p:nvPr/>
          </p:nvSpPr>
          <p:spPr>
            <a:xfrm>
              <a:off x="4299615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65" name="그룹 364"/>
            <p:cNvGrpSpPr/>
            <p:nvPr/>
          </p:nvGrpSpPr>
          <p:grpSpPr>
            <a:xfrm>
              <a:off x="4387579" y="5040892"/>
              <a:ext cx="265105" cy="512703"/>
              <a:chOff x="1660394" y="4217696"/>
              <a:chExt cx="226825" cy="438671"/>
            </a:xfrm>
          </p:grpSpPr>
          <p:sp>
            <p:nvSpPr>
              <p:cNvPr id="366" name="타원 365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7" name="타원 366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8" name="타원 367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9" name="타원 368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0" name="타원 369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71" name="타원 370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5" name="그룹 344"/>
          <p:cNvGrpSpPr/>
          <p:nvPr/>
        </p:nvGrpSpPr>
        <p:grpSpPr>
          <a:xfrm>
            <a:off x="4821222" y="8594895"/>
            <a:ext cx="441034" cy="807621"/>
            <a:chOff x="4846592" y="4893575"/>
            <a:chExt cx="441034" cy="807621"/>
          </a:xfrm>
        </p:grpSpPr>
        <p:sp>
          <p:nvSpPr>
            <p:cNvPr id="356" name="직사각형 355"/>
            <p:cNvSpPr/>
            <p:nvPr/>
          </p:nvSpPr>
          <p:spPr>
            <a:xfrm>
              <a:off x="4846592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7" name="그룹 356"/>
            <p:cNvGrpSpPr/>
            <p:nvPr/>
          </p:nvGrpSpPr>
          <p:grpSpPr>
            <a:xfrm>
              <a:off x="4940138" y="5040892"/>
              <a:ext cx="265105" cy="512703"/>
              <a:chOff x="1660394" y="4217696"/>
              <a:chExt cx="226825" cy="438671"/>
            </a:xfrm>
          </p:grpSpPr>
          <p:sp>
            <p:nvSpPr>
              <p:cNvPr id="358" name="타원 357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9" name="타원 358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0" name="타원 359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1" name="타원 360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2" name="타원 361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63" name="타원 362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grpSp>
        <p:nvGrpSpPr>
          <p:cNvPr id="346" name="그룹 345"/>
          <p:cNvGrpSpPr/>
          <p:nvPr/>
        </p:nvGrpSpPr>
        <p:grpSpPr>
          <a:xfrm>
            <a:off x="5358674" y="8594895"/>
            <a:ext cx="441034" cy="807621"/>
            <a:chOff x="5393571" y="4893575"/>
            <a:chExt cx="441034" cy="807621"/>
          </a:xfrm>
        </p:grpSpPr>
        <p:sp>
          <p:nvSpPr>
            <p:cNvPr id="348" name="직사각형 347"/>
            <p:cNvSpPr/>
            <p:nvPr/>
          </p:nvSpPr>
          <p:spPr>
            <a:xfrm>
              <a:off x="5393571" y="4893575"/>
              <a:ext cx="441034" cy="807621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9" name="그룹 348"/>
            <p:cNvGrpSpPr/>
            <p:nvPr/>
          </p:nvGrpSpPr>
          <p:grpSpPr>
            <a:xfrm>
              <a:off x="5483626" y="5040892"/>
              <a:ext cx="265105" cy="512703"/>
              <a:chOff x="1660394" y="4217696"/>
              <a:chExt cx="226825" cy="438671"/>
            </a:xfrm>
          </p:grpSpPr>
          <p:sp>
            <p:nvSpPr>
              <p:cNvPr id="350" name="타원 349"/>
              <p:cNvSpPr/>
              <p:nvPr/>
            </p:nvSpPr>
            <p:spPr>
              <a:xfrm>
                <a:off x="1660394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1" name="타원 350"/>
              <p:cNvSpPr/>
              <p:nvPr/>
            </p:nvSpPr>
            <p:spPr>
              <a:xfrm>
                <a:off x="1841500" y="4217696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2" name="타원 351"/>
              <p:cNvSpPr/>
              <p:nvPr/>
            </p:nvSpPr>
            <p:spPr>
              <a:xfrm>
                <a:off x="1660394" y="441417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3" name="타원 352"/>
              <p:cNvSpPr/>
              <p:nvPr/>
            </p:nvSpPr>
            <p:spPr>
              <a:xfrm>
                <a:off x="1841500" y="441405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4" name="타원 353"/>
              <p:cNvSpPr/>
              <p:nvPr/>
            </p:nvSpPr>
            <p:spPr>
              <a:xfrm>
                <a:off x="1660394" y="4610648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355" name="타원 354"/>
              <p:cNvSpPr/>
              <p:nvPr/>
            </p:nvSpPr>
            <p:spPr>
              <a:xfrm>
                <a:off x="1841500" y="461064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</p:grpSp>
      <p:sp>
        <p:nvSpPr>
          <p:cNvPr id="230" name="TextBox 229"/>
          <p:cNvSpPr txBox="1"/>
          <p:nvPr/>
        </p:nvSpPr>
        <p:spPr>
          <a:xfrm>
            <a:off x="3415799" y="7875427"/>
            <a:ext cx="12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이름</a:t>
            </a:r>
            <a:r>
              <a:rPr lang="en-US" altLang="ko-KR" sz="20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  </a:t>
            </a:r>
            <a:endParaRPr lang="ko-KR" altLang="en-US" sz="20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231" name="직선 연결선 230"/>
          <p:cNvCxnSpPr/>
          <p:nvPr/>
        </p:nvCxnSpPr>
        <p:spPr>
          <a:xfrm>
            <a:off x="3494029" y="7116927"/>
            <a:ext cx="1930128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직선 연결선 231"/>
          <p:cNvCxnSpPr/>
          <p:nvPr/>
        </p:nvCxnSpPr>
        <p:spPr>
          <a:xfrm>
            <a:off x="3494029" y="7650839"/>
            <a:ext cx="1930128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타원 232"/>
          <p:cNvSpPr/>
          <p:nvPr/>
        </p:nvSpPr>
        <p:spPr>
          <a:xfrm>
            <a:off x="1156861" y="6506561"/>
            <a:ext cx="1968066" cy="196806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4" name="타원 233"/>
          <p:cNvSpPr/>
          <p:nvPr/>
        </p:nvSpPr>
        <p:spPr>
          <a:xfrm>
            <a:off x="1209902" y="2544941"/>
            <a:ext cx="1968066" cy="196806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7078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2311</TotalTime>
  <Words>246</Words>
  <Application>Microsoft Office PowerPoint</Application>
  <PresentationFormat>A4 용지(210x297mm)</PresentationFormat>
  <Paragraphs>50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나눔손글씨 바른히피</vt:lpstr>
      <vt:lpstr>나눔손글씨 장미체</vt:lpstr>
      <vt:lpstr>배달의민족 주아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성정 설</cp:lastModifiedBy>
  <cp:revision>51</cp:revision>
  <cp:lastPrinted>2019-10-10T02:30:53Z</cp:lastPrinted>
  <dcterms:created xsi:type="dcterms:W3CDTF">2019-10-09T10:59:40Z</dcterms:created>
  <dcterms:modified xsi:type="dcterms:W3CDTF">2019-12-17T14:21:54Z</dcterms:modified>
</cp:coreProperties>
</file>