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1"/>
  </p:notesMasterIdLst>
  <p:sldIdLst>
    <p:sldId id="583" r:id="rId2"/>
    <p:sldId id="560" r:id="rId3"/>
    <p:sldId id="463" r:id="rId4"/>
    <p:sldId id="630" r:id="rId5"/>
    <p:sldId id="464" r:id="rId6"/>
    <p:sldId id="459" r:id="rId7"/>
    <p:sldId id="562" r:id="rId8"/>
    <p:sldId id="563" r:id="rId9"/>
    <p:sldId id="564" r:id="rId10"/>
    <p:sldId id="594" r:id="rId11"/>
    <p:sldId id="525" r:id="rId12"/>
    <p:sldId id="595" r:id="rId13"/>
    <p:sldId id="596" r:id="rId14"/>
    <p:sldId id="568" r:id="rId15"/>
    <p:sldId id="272" r:id="rId16"/>
    <p:sldId id="273" r:id="rId17"/>
    <p:sldId id="275" r:id="rId18"/>
    <p:sldId id="467" r:id="rId19"/>
    <p:sldId id="597" r:id="rId20"/>
    <p:sldId id="598" r:id="rId21"/>
    <p:sldId id="599" r:id="rId22"/>
    <p:sldId id="600" r:id="rId23"/>
    <p:sldId id="602" r:id="rId24"/>
    <p:sldId id="603" r:id="rId25"/>
    <p:sldId id="604" r:id="rId26"/>
    <p:sldId id="605" r:id="rId27"/>
    <p:sldId id="276" r:id="rId28"/>
    <p:sldId id="541" r:id="rId29"/>
    <p:sldId id="606" r:id="rId30"/>
    <p:sldId id="607" r:id="rId31"/>
    <p:sldId id="608" r:id="rId32"/>
    <p:sldId id="610" r:id="rId33"/>
    <p:sldId id="609" r:id="rId34"/>
    <p:sldId id="611" r:id="rId35"/>
    <p:sldId id="612" r:id="rId36"/>
    <p:sldId id="613" r:id="rId37"/>
    <p:sldId id="614" r:id="rId38"/>
    <p:sldId id="616" r:id="rId39"/>
    <p:sldId id="618" r:id="rId40"/>
    <p:sldId id="615" r:id="rId41"/>
    <p:sldId id="617" r:id="rId42"/>
    <p:sldId id="619" r:id="rId43"/>
    <p:sldId id="621" r:id="rId44"/>
    <p:sldId id="620" r:id="rId45"/>
    <p:sldId id="622" r:id="rId46"/>
    <p:sldId id="277" r:id="rId47"/>
    <p:sldId id="548" r:id="rId48"/>
    <p:sldId id="578" r:id="rId49"/>
    <p:sldId id="585" r:id="rId50"/>
    <p:sldId id="623" r:id="rId51"/>
    <p:sldId id="624" r:id="rId52"/>
    <p:sldId id="627" r:id="rId53"/>
    <p:sldId id="626" r:id="rId54"/>
    <p:sldId id="628" r:id="rId55"/>
    <p:sldId id="625" r:id="rId56"/>
    <p:sldId id="559" r:id="rId57"/>
    <p:sldId id="629" r:id="rId58"/>
    <p:sldId id="582" r:id="rId59"/>
    <p:sldId id="524" r:id="rId60"/>
  </p:sldIdLst>
  <p:sldSz cx="12192000" cy="6858000"/>
  <p:notesSz cx="6797675" cy="9926638"/>
  <p:embeddedFontLst>
    <p:embeddedFont>
      <p:font typeface="나눔손글씨 바른히피" panose="02000503000000000000" pitchFamily="2" charset="-127"/>
      <p:regular r:id="rId62"/>
    </p:embeddedFont>
    <p:embeddedFont>
      <p:font typeface="배달의민족 주아" panose="02020603020101020101" pitchFamily="18" charset="-127"/>
      <p:regular r:id="rId63"/>
    </p:embeddedFont>
    <p:embeddedFont>
      <p:font typeface="맑은 고딕" panose="020B0503020000020004" pitchFamily="50" charset="-127"/>
      <p:regular r:id="rId64"/>
      <p:bold r:id="rId6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44654"/>
    <a:srgbClr val="E0AAF8"/>
    <a:srgbClr val="ABF1FB"/>
    <a:srgbClr val="FBBDD8"/>
    <a:srgbClr val="3B3838"/>
    <a:srgbClr val="F1F18F"/>
    <a:srgbClr val="CCC6FA"/>
    <a:srgbClr val="E5FFFF"/>
    <a:srgbClr val="3FA5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15" autoAdjust="0"/>
    <p:restoredTop sz="82449" autoAdjust="0"/>
  </p:normalViewPr>
  <p:slideViewPr>
    <p:cSldViewPr>
      <p:cViewPr varScale="1">
        <p:scale>
          <a:sx n="94" d="100"/>
          <a:sy n="94" d="100"/>
        </p:scale>
        <p:origin x="390" y="84"/>
      </p:cViewPr>
      <p:guideLst>
        <p:guide pos="3840"/>
        <p:guide orient="horz" pos="216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지난 시간 아이들의 사진이나 활동 영상을 보여주면 더욱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076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013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995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가운데 집은 왼쪽 집에 비하면 큽니다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하지만 오른쪽 집에 비하면 작습니다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7910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할머니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할아버지와 같은 노인에게는 산이 정말 높게 느껴지겠지만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등산을 좋아하는 사람에게는 산이 높게 느껴지지 않아요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6517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공사장에서는 들리지 않는 과자 먹는 소리가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영화관에서는 시끄럽게 느껴 지기도 합니다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altLang="ko-K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4285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156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7990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543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3606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지난 시간 아이들의 사진이나 활동 영상을 보여주면 더욱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1965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눈으로만 볼 수 있을까요</a:t>
            </a:r>
            <a:r>
              <a:rPr lang="en-US" altLang="ko-KR" dirty="0"/>
              <a:t>?</a:t>
            </a:r>
            <a:r>
              <a:rPr lang="ko-KR" altLang="en-US" dirty="0"/>
              <a:t>라는 질문을 던집니다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아이들에게 생각할 시간을 주세요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그리고 지난 차시에서 보았던 </a:t>
            </a:r>
            <a:r>
              <a:rPr lang="en-US" altLang="ko-KR" dirty="0"/>
              <a:t>“</a:t>
            </a:r>
            <a:r>
              <a:rPr lang="ko-KR" altLang="en-US" dirty="0"/>
              <a:t>두개의 빛</a:t>
            </a:r>
            <a:r>
              <a:rPr lang="en-US" altLang="ko-KR" dirty="0"/>
              <a:t>: </a:t>
            </a:r>
            <a:r>
              <a:rPr lang="ko-KR" altLang="en-US" dirty="0" err="1"/>
              <a:t>릴리미누</a:t>
            </a:r>
            <a:r>
              <a:rPr lang="en-US" altLang="ko-KR" dirty="0"/>
              <a:t>” </a:t>
            </a:r>
            <a:r>
              <a:rPr lang="ko-KR" altLang="en-US" dirty="0"/>
              <a:t>영화를 떠올려봅시다</a:t>
            </a:r>
            <a:r>
              <a:rPr lang="en-US" altLang="ko-KR" dirty="0"/>
              <a:t>. </a:t>
            </a:r>
            <a:r>
              <a:rPr lang="ko-KR" altLang="en-US" dirty="0"/>
              <a:t>주인공들이 사진 동호회를 했던 점이나</a:t>
            </a:r>
            <a:r>
              <a:rPr lang="en-US" altLang="ko-KR" dirty="0"/>
              <a:t>, </a:t>
            </a:r>
            <a:r>
              <a:rPr lang="ko-KR" altLang="en-US" dirty="0"/>
              <a:t>목소리로 표정을 읽고</a:t>
            </a:r>
            <a:r>
              <a:rPr lang="en-US" altLang="ko-KR" dirty="0"/>
              <a:t>, </a:t>
            </a:r>
            <a:r>
              <a:rPr lang="ko-KR" altLang="en-US" dirty="0"/>
              <a:t>손으로 글을 읽었던 장면들</a:t>
            </a:r>
            <a:r>
              <a:rPr lang="en-US" altLang="ko-KR" dirty="0"/>
              <a:t>..?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72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729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2726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484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4267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8750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534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8003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9411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121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지난 시간 아이들의 사진이나 활동 영상을 보여주면 더욱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36635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8585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9655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약어는 가르치지 않습니다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3556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3607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4025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7857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1147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D44CC-2828-4718-9E7B-49D8DADF92E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1682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보석</a:t>
            </a:r>
            <a:r>
              <a:rPr lang="en-US" altLang="ko-KR" dirty="0"/>
              <a:t>, </a:t>
            </a:r>
            <a:r>
              <a:rPr lang="ko-KR" altLang="en-US" dirty="0"/>
              <a:t>진주 스티커를 이용하면</a:t>
            </a:r>
            <a:r>
              <a:rPr lang="en-US" altLang="ko-KR" dirty="0"/>
              <a:t>,</a:t>
            </a:r>
            <a:r>
              <a:rPr lang="en-US" altLang="ko-KR" baseline="0" dirty="0"/>
              <a:t> </a:t>
            </a:r>
            <a:r>
              <a:rPr lang="ko-KR" altLang="en-US" baseline="0" dirty="0"/>
              <a:t>눈을 감고도 점자를 느껴 볼 수 있고</a:t>
            </a:r>
            <a:r>
              <a:rPr lang="en-US" altLang="ko-KR" baseline="0" dirty="0"/>
              <a:t>, </a:t>
            </a:r>
            <a:r>
              <a:rPr lang="ko-KR" altLang="en-US" baseline="0" dirty="0"/>
              <a:t>보기에도 예쁩니다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1162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062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위 그림은 전경과 배경을 어떻게 </a:t>
            </a:r>
            <a:r>
              <a:rPr lang="ko-KR" altLang="en-US" dirty="0" err="1"/>
              <a:t>생각하느냐에</a:t>
            </a:r>
            <a:r>
              <a:rPr lang="ko-KR" altLang="en-US" dirty="0"/>
              <a:t> 따라 마주본 사람 또는 잔으로</a:t>
            </a:r>
            <a:r>
              <a:rPr lang="ko-KR" altLang="en-US" baseline="0" dirty="0"/>
              <a:t> 보입니다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이처럼</a:t>
            </a:r>
            <a:r>
              <a:rPr lang="en-US" altLang="ko-KR" baseline="0" dirty="0"/>
              <a:t>, </a:t>
            </a:r>
            <a:r>
              <a:rPr lang="ko-KR" altLang="en-US" baseline="0" dirty="0"/>
              <a:t>사람들마다 초점</a:t>
            </a:r>
            <a:r>
              <a:rPr lang="en-US" altLang="ko-KR" baseline="0" dirty="0"/>
              <a:t>, </a:t>
            </a:r>
            <a:r>
              <a:rPr lang="ko-KR" altLang="en-US" baseline="0" dirty="0"/>
              <a:t>관점을 어떻게 </a:t>
            </a:r>
            <a:r>
              <a:rPr lang="ko-KR" altLang="en-US" baseline="0" dirty="0" err="1"/>
              <a:t>두느냐에</a:t>
            </a:r>
            <a:r>
              <a:rPr lang="ko-KR" altLang="en-US" baseline="0" dirty="0"/>
              <a:t> 따라 다르게 볼 수 있음을 이해하도록 합니다</a:t>
            </a:r>
            <a:r>
              <a:rPr lang="en-US" altLang="ko-KR" baseline="0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20008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91289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8497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7541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35120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69416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45406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2685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3596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59143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9642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위 그림에서 가장 먼저 보이는 것은 무엇일까요</a:t>
            </a:r>
            <a:r>
              <a:rPr lang="en-US" altLang="ko-KR" dirty="0"/>
              <a:t>? </a:t>
            </a:r>
            <a:r>
              <a:rPr lang="ko-KR" altLang="en-US" dirty="0"/>
              <a:t>기대어 앉아 기타치는 사람들</a:t>
            </a:r>
            <a:r>
              <a:rPr lang="en-US" altLang="ko-KR" dirty="0"/>
              <a:t>? </a:t>
            </a:r>
            <a:r>
              <a:rPr lang="ko-KR" altLang="en-US" dirty="0"/>
              <a:t>마주본 할머니와 할아버지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93942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7</a:t>
            </a:r>
            <a:r>
              <a:rPr lang="ko-KR" altLang="en-US" dirty="0"/>
              <a:t>차시 깜빡깜빡 뭐가 보여</a:t>
            </a:r>
            <a:r>
              <a:rPr lang="en-US" altLang="ko-KR" dirty="0"/>
              <a:t>?</a:t>
            </a:r>
            <a:r>
              <a:rPr lang="ko-KR" altLang="en-US" dirty="0"/>
              <a:t> 그림책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✖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교육과정 연계 수업을 마칩니다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.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수고하셨고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, </a:t>
            </a:r>
            <a:r>
              <a:rPr lang="ko-KR" altLang="en-US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감사합니다</a:t>
            </a:r>
            <a:r>
              <a:rPr lang="en-US" altLang="ko-KR" dirty="0">
                <a:latin typeface="a시나브로B" panose="02020600000000000000" pitchFamily="18" charset="-127"/>
                <a:ea typeface="a시나브로B" panose="02020600000000000000" pitchFamily="18" charset="-127"/>
              </a:rPr>
              <a:t>:D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7882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어떤 사람에게는 물이 반이나 차 있고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어떤 사람에게는 물이 반 밖에 없다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5982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어떤 사람에게는 물이 반이나 차 있고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어떤 사람에게는 물이 반 밖에 없다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2347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어떤 사람에게는 물이 반이나 차 있고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어떤 사람에게는 물이 반 밖에 없다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이보나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흐미엘레프스카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반이나 차 있을까 반 밖에 없을까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참조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216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10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microsoft.com/office/2007/relationships/media" Target="../media/media4.m4a"/><Relationship Id="rId7" Type="http://schemas.openxmlformats.org/officeDocument/2006/relationships/image" Target="../media/image8.png"/><Relationship Id="rId12" Type="http://schemas.openxmlformats.org/officeDocument/2006/relationships/image" Target="../media/image2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20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png"/><Relationship Id="rId4" Type="http://schemas.openxmlformats.org/officeDocument/2006/relationships/audio" Target="../media/media4.m4a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4.m4a"/><Relationship Id="rId7" Type="http://schemas.openxmlformats.org/officeDocument/2006/relationships/image" Target="../media/image8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3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png"/><Relationship Id="rId4" Type="http://schemas.openxmlformats.org/officeDocument/2006/relationships/audio" Target="../media/media4.m4a"/><Relationship Id="rId9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24.png"/><Relationship Id="rId3" Type="http://schemas.microsoft.com/office/2007/relationships/media" Target="../media/media5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media4.m4a"/><Relationship Id="rId11" Type="http://schemas.microsoft.com/office/2007/relationships/hdphoto" Target="../media/hdphoto3.wdp"/><Relationship Id="rId5" Type="http://schemas.microsoft.com/office/2007/relationships/media" Target="../media/media4.m4a"/><Relationship Id="rId15" Type="http://schemas.openxmlformats.org/officeDocument/2006/relationships/image" Target="../media/image26.png"/><Relationship Id="rId10" Type="http://schemas.openxmlformats.org/officeDocument/2006/relationships/image" Target="../media/image18.png"/><Relationship Id="rId4" Type="http://schemas.openxmlformats.org/officeDocument/2006/relationships/audio" Target="../media/media5.m4a"/><Relationship Id="rId9" Type="http://schemas.openxmlformats.org/officeDocument/2006/relationships/image" Target="../media/image8.png"/><Relationship Id="rId1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4.wdp"/><Relationship Id="rId3" Type="http://schemas.microsoft.com/office/2007/relationships/media" Target="../media/media4.m4a"/><Relationship Id="rId7" Type="http://schemas.openxmlformats.org/officeDocument/2006/relationships/image" Target="../media/image8.png"/><Relationship Id="rId12" Type="http://schemas.openxmlformats.org/officeDocument/2006/relationships/image" Target="../media/image28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4.png"/><Relationship Id="rId4" Type="http://schemas.openxmlformats.org/officeDocument/2006/relationships/audio" Target="../media/media4.m4a"/><Relationship Id="rId9" Type="http://schemas.microsoft.com/office/2007/relationships/hdphoto" Target="../media/hdphoto3.wdp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8.pn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3.png"/><Relationship Id="rId11" Type="http://schemas.openxmlformats.org/officeDocument/2006/relationships/image" Target="../media/image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audio" Target="../media/audio4.wav"/><Relationship Id="rId7" Type="http://schemas.openxmlformats.org/officeDocument/2006/relationships/image" Target="../media/image40.png"/><Relationship Id="rId12" Type="http://schemas.openxmlformats.org/officeDocument/2006/relationships/audio" Target="../media/audio4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2.png"/><Relationship Id="rId5" Type="http://schemas.microsoft.com/office/2007/relationships/hdphoto" Target="../media/hdphoto5.wdp"/><Relationship Id="rId10" Type="http://schemas.microsoft.com/office/2007/relationships/hdphoto" Target="../media/hdphoto7.wdp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12" Type="http://schemas.openxmlformats.org/officeDocument/2006/relationships/image" Target="../media/image49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12" Type="http://schemas.openxmlformats.org/officeDocument/2006/relationships/image" Target="../media/image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8.png"/><Relationship Id="rId3" Type="http://schemas.microsoft.com/office/2007/relationships/media" Target="../media/media7.m4a"/><Relationship Id="rId7" Type="http://schemas.openxmlformats.org/officeDocument/2006/relationships/image" Target="../media/image43.png"/><Relationship Id="rId12" Type="http://schemas.openxmlformats.org/officeDocument/2006/relationships/image" Target="../media/image44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notesSlide" Target="../notesSlides/notesSlide14.xml"/><Relationship Id="rId11" Type="http://schemas.openxmlformats.org/officeDocument/2006/relationships/image" Target="../media/image5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2.png"/><Relationship Id="rId4" Type="http://schemas.openxmlformats.org/officeDocument/2006/relationships/audio" Target="../media/media7.m4a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57.jpg"/><Relationship Id="rId3" Type="http://schemas.microsoft.com/office/2007/relationships/media" Target="../media/media8.m4a"/><Relationship Id="rId7" Type="http://schemas.openxmlformats.org/officeDocument/2006/relationships/image" Target="../media/image43.png"/><Relationship Id="rId12" Type="http://schemas.openxmlformats.org/officeDocument/2006/relationships/image" Target="../media/image56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5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4.png"/><Relationship Id="rId4" Type="http://schemas.openxmlformats.org/officeDocument/2006/relationships/audio" Target="../media/media8.m4a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microsoft.com/office/2007/relationships/media" Target="../media/media9.m4a"/><Relationship Id="rId7" Type="http://schemas.openxmlformats.org/officeDocument/2006/relationships/image" Target="../media/image43.png"/><Relationship Id="rId12" Type="http://schemas.openxmlformats.org/officeDocument/2006/relationships/image" Target="../media/image8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notesSlide" Target="../notesSlides/notesSlide18.xml"/><Relationship Id="rId11" Type="http://schemas.openxmlformats.org/officeDocument/2006/relationships/image" Target="../media/image6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0.png"/><Relationship Id="rId4" Type="http://schemas.openxmlformats.org/officeDocument/2006/relationships/audio" Target="../media/media9.m4a"/><Relationship Id="rId9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8.png"/><Relationship Id="rId11" Type="http://schemas.openxmlformats.org/officeDocument/2006/relationships/image" Target="../media/image29.png"/><Relationship Id="rId5" Type="http://schemas.openxmlformats.org/officeDocument/2006/relationships/image" Target="../media/image43.png"/><Relationship Id="rId10" Type="http://schemas.microsoft.com/office/2007/relationships/hdphoto" Target="../media/hdphoto4.wdp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microsoft.com/office/2007/relationships/hdphoto" Target="../media/hdphoto8.wdp"/><Relationship Id="rId4" Type="http://schemas.openxmlformats.org/officeDocument/2006/relationships/image" Target="../media/image64.png"/><Relationship Id="rId9" Type="http://schemas.openxmlformats.org/officeDocument/2006/relationships/audio" Target="../media/audio4.wav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8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7.png"/><Relationship Id="rId5" Type="http://schemas.openxmlformats.org/officeDocument/2006/relationships/image" Target="../media/image67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microsoft.com/office/2007/relationships/media" Target="../media/media11.m4a"/><Relationship Id="rId7" Type="http://schemas.openxmlformats.org/officeDocument/2006/relationships/image" Target="../media/image67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1.m4a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3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2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3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69.png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8.png"/><Relationship Id="rId4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5.png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37.xml"/><Relationship Id="rId9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1.png"/><Relationship Id="rId7" Type="http://schemas.openxmlformats.org/officeDocument/2006/relationships/image" Target="../media/image8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microsoft.com/office/2007/relationships/hdphoto" Target="../media/hdphoto8.wdp"/><Relationship Id="rId4" Type="http://schemas.openxmlformats.org/officeDocument/2006/relationships/image" Target="../media/image82.png"/><Relationship Id="rId9" Type="http://schemas.openxmlformats.org/officeDocument/2006/relationships/audio" Target="../media/audio4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6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75.png"/><Relationship Id="rId4" Type="http://schemas.openxmlformats.org/officeDocument/2006/relationships/image" Target="../media/image8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notesSlide" Target="../notesSlides/notesSlide41.xml"/><Relationship Id="rId9" Type="http://schemas.openxmlformats.org/officeDocument/2006/relationships/image" Target="../media/image7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7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audio" Target="../media/media4.m4a"/><Relationship Id="rId16" Type="http://schemas.openxmlformats.org/officeDocument/2006/relationships/image" Target="../media/image100.png"/><Relationship Id="rId1" Type="http://schemas.microsoft.com/office/2007/relationships/media" Target="../media/media4.m4a"/><Relationship Id="rId6" Type="http://schemas.openxmlformats.org/officeDocument/2006/relationships/image" Target="../media/image87.png"/><Relationship Id="rId11" Type="http://schemas.openxmlformats.org/officeDocument/2006/relationships/image" Target="../media/image95.png"/><Relationship Id="rId5" Type="http://schemas.openxmlformats.org/officeDocument/2006/relationships/image" Target="../media/image86.png"/><Relationship Id="rId15" Type="http://schemas.openxmlformats.org/officeDocument/2006/relationships/image" Target="../media/image99.png"/><Relationship Id="rId10" Type="http://schemas.openxmlformats.org/officeDocument/2006/relationships/image" Target="../media/image94.jpeg"/><Relationship Id="rId4" Type="http://schemas.openxmlformats.org/officeDocument/2006/relationships/notesSlide" Target="../notesSlides/notesSlide42.xml"/><Relationship Id="rId9" Type="http://schemas.openxmlformats.org/officeDocument/2006/relationships/image" Target="../media/image93.jpeg"/><Relationship Id="rId14" Type="http://schemas.openxmlformats.org/officeDocument/2006/relationships/image" Target="../media/image98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75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04.png"/><Relationship Id="rId7" Type="http://schemas.openxmlformats.org/officeDocument/2006/relationships/image" Target="../media/image8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5" Type="http://schemas.openxmlformats.org/officeDocument/2006/relationships/image" Target="../media/image108.png"/><Relationship Id="rId2" Type="http://schemas.openxmlformats.org/officeDocument/2006/relationships/audio" Target="../media/media4.m4a"/><Relationship Id="rId16" Type="http://schemas.openxmlformats.org/officeDocument/2006/relationships/image" Target="../media/image100.png"/><Relationship Id="rId20" Type="http://schemas.openxmlformats.org/officeDocument/2006/relationships/image" Target="../media/image103.png"/><Relationship Id="rId1" Type="http://schemas.microsoft.com/office/2007/relationships/media" Target="../media/media4.m4a"/><Relationship Id="rId6" Type="http://schemas.openxmlformats.org/officeDocument/2006/relationships/image" Target="../media/image87.png"/><Relationship Id="rId11" Type="http://schemas.openxmlformats.org/officeDocument/2006/relationships/image" Target="../media/image95.png"/><Relationship Id="rId24" Type="http://schemas.openxmlformats.org/officeDocument/2006/relationships/image" Target="../media/image107.png"/><Relationship Id="rId5" Type="http://schemas.openxmlformats.org/officeDocument/2006/relationships/image" Target="../media/image86.png"/><Relationship Id="rId15" Type="http://schemas.openxmlformats.org/officeDocument/2006/relationships/image" Target="../media/image99.png"/><Relationship Id="rId23" Type="http://schemas.openxmlformats.org/officeDocument/2006/relationships/image" Target="../media/image106.png"/><Relationship Id="rId10" Type="http://schemas.openxmlformats.org/officeDocument/2006/relationships/image" Target="../media/image94.jpeg"/><Relationship Id="rId19" Type="http://schemas.openxmlformats.org/officeDocument/2006/relationships/image" Target="../media/image102.png"/><Relationship Id="rId4" Type="http://schemas.openxmlformats.org/officeDocument/2006/relationships/notesSlide" Target="../notesSlides/notesSlide43.xml"/><Relationship Id="rId9" Type="http://schemas.openxmlformats.org/officeDocument/2006/relationships/image" Target="../media/image93.jpeg"/><Relationship Id="rId14" Type="http://schemas.openxmlformats.org/officeDocument/2006/relationships/image" Target="../media/image98.png"/><Relationship Id="rId22" Type="http://schemas.openxmlformats.org/officeDocument/2006/relationships/image" Target="../media/image105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png"/><Relationship Id="rId18" Type="http://schemas.openxmlformats.org/officeDocument/2006/relationships/image" Target="../media/image104.png"/><Relationship Id="rId3" Type="http://schemas.openxmlformats.org/officeDocument/2006/relationships/image" Target="../media/image86.png"/><Relationship Id="rId21" Type="http://schemas.openxmlformats.org/officeDocument/2006/relationships/image" Target="../media/image107.png"/><Relationship Id="rId7" Type="http://schemas.openxmlformats.org/officeDocument/2006/relationships/image" Target="../media/image93.jpe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02.png"/><Relationship Id="rId20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75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19" Type="http://schemas.openxmlformats.org/officeDocument/2006/relationships/image" Target="../media/image105.png"/><Relationship Id="rId4" Type="http://schemas.openxmlformats.org/officeDocument/2006/relationships/image" Target="../media/image87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Relationship Id="rId22" Type="http://schemas.openxmlformats.org/officeDocument/2006/relationships/image" Target="../media/image10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png"/><Relationship Id="rId18" Type="http://schemas.openxmlformats.org/officeDocument/2006/relationships/image" Target="../media/image104.png"/><Relationship Id="rId3" Type="http://schemas.openxmlformats.org/officeDocument/2006/relationships/image" Target="../media/image86.png"/><Relationship Id="rId21" Type="http://schemas.openxmlformats.org/officeDocument/2006/relationships/image" Target="../media/image107.png"/><Relationship Id="rId7" Type="http://schemas.openxmlformats.org/officeDocument/2006/relationships/image" Target="../media/image93.jpe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102.png"/><Relationship Id="rId20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75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19" Type="http://schemas.openxmlformats.org/officeDocument/2006/relationships/image" Target="../media/image105.png"/><Relationship Id="rId4" Type="http://schemas.openxmlformats.org/officeDocument/2006/relationships/image" Target="../media/image87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Relationship Id="rId22" Type="http://schemas.openxmlformats.org/officeDocument/2006/relationships/image" Target="../media/image10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9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12" Type="http://schemas.openxmlformats.org/officeDocument/2006/relationships/image" Target="../media/image97.png"/><Relationship Id="rId2" Type="http://schemas.openxmlformats.org/officeDocument/2006/relationships/audio" Target="../media/media4.m4a"/><Relationship Id="rId16" Type="http://schemas.openxmlformats.org/officeDocument/2006/relationships/image" Target="../media/image94.jpeg"/><Relationship Id="rId1" Type="http://schemas.microsoft.com/office/2007/relationships/media" Target="../media/media4.m4a"/><Relationship Id="rId6" Type="http://schemas.openxmlformats.org/officeDocument/2006/relationships/image" Target="../media/image87.png"/><Relationship Id="rId11" Type="http://schemas.openxmlformats.org/officeDocument/2006/relationships/image" Target="../media/image96.png"/><Relationship Id="rId5" Type="http://schemas.openxmlformats.org/officeDocument/2006/relationships/image" Target="../media/image86.png"/><Relationship Id="rId15" Type="http://schemas.openxmlformats.org/officeDocument/2006/relationships/image" Target="../media/image98.png"/><Relationship Id="rId10" Type="http://schemas.openxmlformats.org/officeDocument/2006/relationships/image" Target="../media/image93.jpeg"/><Relationship Id="rId4" Type="http://schemas.openxmlformats.org/officeDocument/2006/relationships/notesSlide" Target="../notesSlides/notesSlide46.xml"/><Relationship Id="rId9" Type="http://schemas.openxmlformats.org/officeDocument/2006/relationships/image" Target="../media/image109.png"/><Relationship Id="rId14" Type="http://schemas.openxmlformats.org/officeDocument/2006/relationships/image" Target="../media/image99.png"/></Relationships>
</file>

<file path=ppt/slides/_rels/slide5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1.png"/><Relationship Id="rId12" Type="http://schemas.openxmlformats.org/officeDocument/2006/relationships/image" Target="../media/image47.png"/><Relationship Id="rId2" Type="http://schemas.openxmlformats.org/officeDocument/2006/relationships/audio" Target="../media/media4.m4a"/><Relationship Id="rId16" Type="http://schemas.openxmlformats.org/officeDocument/2006/relationships/audio" Target="../media/audio5.wav"/><Relationship Id="rId1" Type="http://schemas.microsoft.com/office/2007/relationships/media" Target="../media/media4.m4a"/><Relationship Id="rId6" Type="http://schemas.openxmlformats.org/officeDocument/2006/relationships/image" Target="../media/image110.png"/><Relationship Id="rId11" Type="http://schemas.openxmlformats.org/officeDocument/2006/relationships/image" Target="../media/image46.png"/><Relationship Id="rId5" Type="http://schemas.openxmlformats.org/officeDocument/2006/relationships/audio" Target="../media/audio5.wav"/><Relationship Id="rId15" Type="http://schemas.openxmlformats.org/officeDocument/2006/relationships/image" Target="../media/image8.png"/><Relationship Id="rId10" Type="http://schemas.openxmlformats.org/officeDocument/2006/relationships/image" Target="../media/image45.png"/><Relationship Id="rId4" Type="http://schemas.openxmlformats.org/officeDocument/2006/relationships/notesSlide" Target="../notesSlides/notesSlide47.xml"/><Relationship Id="rId9" Type="http://schemas.openxmlformats.org/officeDocument/2006/relationships/image" Target="../media/image87.png"/><Relationship Id="rId1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60.png"/><Relationship Id="rId3" Type="http://schemas.microsoft.com/office/2007/relationships/media" Target="../media/media9.m4a"/><Relationship Id="rId7" Type="http://schemas.openxmlformats.org/officeDocument/2006/relationships/audio" Target="../media/audio5.wav"/><Relationship Id="rId12" Type="http://schemas.openxmlformats.org/officeDocument/2006/relationships/image" Target="../media/image59.png"/><Relationship Id="rId2" Type="http://schemas.openxmlformats.org/officeDocument/2006/relationships/audio" Target="../media/media8.m4a"/><Relationship Id="rId16" Type="http://schemas.openxmlformats.org/officeDocument/2006/relationships/audio" Target="../media/audio5.wav"/><Relationship Id="rId1" Type="http://schemas.microsoft.com/office/2007/relationships/media" Target="../media/media8.m4a"/><Relationship Id="rId6" Type="http://schemas.openxmlformats.org/officeDocument/2006/relationships/notesSlide" Target="../notesSlides/notesSlide48.xml"/><Relationship Id="rId11" Type="http://schemas.openxmlformats.org/officeDocument/2006/relationships/image" Target="../media/image87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8.png"/><Relationship Id="rId10" Type="http://schemas.microsoft.com/office/2007/relationships/hdphoto" Target="../media/hdphoto9.wdp"/><Relationship Id="rId4" Type="http://schemas.openxmlformats.org/officeDocument/2006/relationships/audio" Target="../media/media9.m4a"/><Relationship Id="rId9" Type="http://schemas.openxmlformats.org/officeDocument/2006/relationships/image" Target="../media/image111.png"/><Relationship Id="rId14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94.jpe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02.png"/><Relationship Id="rId7" Type="http://schemas.openxmlformats.org/officeDocument/2006/relationships/image" Target="../media/image111.png"/><Relationship Id="rId12" Type="http://schemas.openxmlformats.org/officeDocument/2006/relationships/image" Target="../media/image93.jpeg"/><Relationship Id="rId17" Type="http://schemas.openxmlformats.org/officeDocument/2006/relationships/image" Target="../media/image98.png"/><Relationship Id="rId25" Type="http://schemas.openxmlformats.org/officeDocument/2006/relationships/image" Target="../media/image106.png"/><Relationship Id="rId2" Type="http://schemas.openxmlformats.org/officeDocument/2006/relationships/audio" Target="../media/media4.m4a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29" Type="http://schemas.microsoft.com/office/2007/relationships/hdphoto" Target="../media/hdphoto4.wdp"/><Relationship Id="rId1" Type="http://schemas.microsoft.com/office/2007/relationships/media" Target="../media/media4.m4a"/><Relationship Id="rId6" Type="http://schemas.openxmlformats.org/officeDocument/2006/relationships/image" Target="../media/image110.png"/><Relationship Id="rId11" Type="http://schemas.openxmlformats.org/officeDocument/2006/relationships/image" Target="../media/image92.png"/><Relationship Id="rId24" Type="http://schemas.openxmlformats.org/officeDocument/2006/relationships/image" Target="../media/image105.png"/><Relationship Id="rId5" Type="http://schemas.openxmlformats.org/officeDocument/2006/relationships/audio" Target="../media/audio5.wav"/><Relationship Id="rId15" Type="http://schemas.openxmlformats.org/officeDocument/2006/relationships/image" Target="../media/image96.png"/><Relationship Id="rId23" Type="http://schemas.openxmlformats.org/officeDocument/2006/relationships/image" Target="../media/image104.png"/><Relationship Id="rId28" Type="http://schemas.openxmlformats.org/officeDocument/2006/relationships/image" Target="../media/image28.png"/><Relationship Id="rId10" Type="http://schemas.openxmlformats.org/officeDocument/2006/relationships/image" Target="../media/image8.png"/><Relationship Id="rId19" Type="http://schemas.openxmlformats.org/officeDocument/2006/relationships/image" Target="../media/image100.png"/><Relationship Id="rId31" Type="http://schemas.openxmlformats.org/officeDocument/2006/relationships/audio" Target="../media/audio5.wav"/><Relationship Id="rId4" Type="http://schemas.openxmlformats.org/officeDocument/2006/relationships/notesSlide" Target="../notesSlides/notesSlide49.xml"/><Relationship Id="rId9" Type="http://schemas.openxmlformats.org/officeDocument/2006/relationships/image" Target="../media/image87.png"/><Relationship Id="rId14" Type="http://schemas.openxmlformats.org/officeDocument/2006/relationships/image" Target="../media/image95.png"/><Relationship Id="rId22" Type="http://schemas.openxmlformats.org/officeDocument/2006/relationships/image" Target="../media/image103.png"/><Relationship Id="rId27" Type="http://schemas.openxmlformats.org/officeDocument/2006/relationships/image" Target="../media/image108.png"/><Relationship Id="rId30" Type="http://schemas.openxmlformats.org/officeDocument/2006/relationships/image" Target="../media/image2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6.wav"/><Relationship Id="rId4" Type="http://schemas.openxmlformats.org/officeDocument/2006/relationships/image" Target="../media/image1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4a"/><Relationship Id="rId7" Type="http://schemas.microsoft.com/office/2007/relationships/hdphoto" Target="../media/hdphoto1.wdp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4a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11" Type="http://schemas.microsoft.com/office/2007/relationships/hdphoto" Target="../media/hdphoto2.wdp"/><Relationship Id="rId5" Type="http://schemas.openxmlformats.org/officeDocument/2006/relationships/audio" Target="../media/audio2.wav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Relationship Id="rId1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1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Relationship Id="rId1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11" Type="http://schemas.openxmlformats.org/officeDocument/2006/relationships/audio" Target="../media/audio2.wav"/><Relationship Id="rId5" Type="http://schemas.openxmlformats.org/officeDocument/2006/relationships/audio" Target="../media/audio2.wav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A0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표지판이(가) 표시된 사진&#10;&#10;자동 생성된 설명">
            <a:extLst>
              <a:ext uri="{FF2B5EF4-FFF2-40B4-BE49-F238E27FC236}">
                <a16:creationId xmlns:a16="http://schemas.microsoft.com/office/drawing/2014/main" xmlns="" id="{DD39F878-FE95-4F7A-B33C-6317AADFC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4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10" name="47. 와우~~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무엇으로 보이나요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58020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아래 그림이 무엇으로 보이는지 이야기 해봅시다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7DBBE483-9EE4-422D-9A83-3A214D4FE787}"/>
              </a:ext>
            </a:extLst>
          </p:cNvPr>
          <p:cNvGrpSpPr/>
          <p:nvPr/>
        </p:nvGrpSpPr>
        <p:grpSpPr>
          <a:xfrm>
            <a:off x="2072290" y="2843284"/>
            <a:ext cx="2443489" cy="2503740"/>
            <a:chOff x="2013150" y="3005119"/>
            <a:chExt cx="2443489" cy="2503740"/>
          </a:xfrm>
          <a:solidFill>
            <a:srgbClr val="FBBDD8"/>
          </a:solidFill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xmlns="" id="{FD0E6171-AA52-4AC3-AAB5-CE5E1C3B8412}"/>
                </a:ext>
              </a:extLst>
            </p:cNvPr>
            <p:cNvGrpSpPr/>
            <p:nvPr/>
          </p:nvGrpSpPr>
          <p:grpSpPr>
            <a:xfrm>
              <a:off x="2013150" y="3005119"/>
              <a:ext cx="2443489" cy="2503740"/>
              <a:chOff x="2000576" y="3106424"/>
              <a:chExt cx="2443489" cy="2503740"/>
            </a:xfrm>
            <a:grpFill/>
          </p:grpSpPr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xmlns="" id="{4247091D-C256-419A-93B2-E6A382AC53CB}"/>
                  </a:ext>
                </a:extLst>
              </p:cNvPr>
              <p:cNvSpPr/>
              <p:nvPr/>
            </p:nvSpPr>
            <p:spPr>
              <a:xfrm>
                <a:off x="2067801" y="3106424"/>
                <a:ext cx="2376264" cy="223046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" name="이등변 삼각형 19">
                <a:extLst>
                  <a:ext uri="{FF2B5EF4-FFF2-40B4-BE49-F238E27FC236}">
                    <a16:creationId xmlns:a16="http://schemas.microsoft.com/office/drawing/2014/main" xmlns="" id="{CBC42375-2334-48D5-8383-425F7A4D826F}"/>
                  </a:ext>
                </a:extLst>
              </p:cNvPr>
              <p:cNvSpPr/>
              <p:nvPr/>
            </p:nvSpPr>
            <p:spPr>
              <a:xfrm rot="12734674">
                <a:off x="2000576" y="5038339"/>
                <a:ext cx="482714" cy="57182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43B9F127-AE1A-4FB8-AD76-0D9CEDC85A67}"/>
                </a:ext>
              </a:extLst>
            </p:cNvPr>
            <p:cNvSpPr txBox="1"/>
            <p:nvPr/>
          </p:nvSpPr>
          <p:spPr>
            <a:xfrm>
              <a:off x="2158893" y="3246879"/>
              <a:ext cx="221922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마주보는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사람으로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보여요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xmlns="" id="{32BDC6B6-B048-4723-B816-800A2F8FC548}"/>
              </a:ext>
            </a:extLst>
          </p:cNvPr>
          <p:cNvGrpSpPr/>
          <p:nvPr/>
        </p:nvGrpSpPr>
        <p:grpSpPr>
          <a:xfrm>
            <a:off x="7857129" y="2929568"/>
            <a:ext cx="2322740" cy="2568260"/>
            <a:chOff x="7864803" y="2854678"/>
            <a:chExt cx="2322740" cy="3086051"/>
          </a:xfrm>
        </p:grpSpPr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xmlns="" id="{D15F2799-11AC-4A34-ADBE-9C5E4C19FA58}"/>
                </a:ext>
              </a:extLst>
            </p:cNvPr>
            <p:cNvGrpSpPr/>
            <p:nvPr/>
          </p:nvGrpSpPr>
          <p:grpSpPr>
            <a:xfrm flipH="1">
              <a:off x="7864803" y="2854678"/>
              <a:ext cx="2322740" cy="3086051"/>
              <a:chOff x="2087451" y="2868356"/>
              <a:chExt cx="2376264" cy="3157166"/>
            </a:xfrm>
          </p:grpSpPr>
          <p:sp>
            <p:nvSpPr>
              <p:cNvPr id="23" name="사각형: 둥근 모서리 22">
                <a:extLst>
                  <a:ext uri="{FF2B5EF4-FFF2-40B4-BE49-F238E27FC236}">
                    <a16:creationId xmlns:a16="http://schemas.microsoft.com/office/drawing/2014/main" xmlns="" id="{7FCB4676-9F41-45B4-AA37-D9EA26A9D946}"/>
                  </a:ext>
                </a:extLst>
              </p:cNvPr>
              <p:cNvSpPr/>
              <p:nvPr/>
            </p:nvSpPr>
            <p:spPr>
              <a:xfrm>
                <a:off x="2087451" y="2868356"/>
                <a:ext cx="2376264" cy="2664296"/>
              </a:xfrm>
              <a:prstGeom prst="roundRect">
                <a:avLst/>
              </a:prstGeom>
              <a:solidFill>
                <a:srgbClr val="ABF1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4" name="이등변 삼각형 23">
                <a:extLst>
                  <a:ext uri="{FF2B5EF4-FFF2-40B4-BE49-F238E27FC236}">
                    <a16:creationId xmlns:a16="http://schemas.microsoft.com/office/drawing/2014/main" xmlns="" id="{B04997DD-81B4-4FA1-969D-53C24C65BE9B}"/>
                  </a:ext>
                </a:extLst>
              </p:cNvPr>
              <p:cNvSpPr/>
              <p:nvPr/>
            </p:nvSpPr>
            <p:spPr>
              <a:xfrm rot="12734674">
                <a:off x="2683640" y="5111432"/>
                <a:ext cx="491500" cy="914090"/>
              </a:xfrm>
              <a:prstGeom prst="triangle">
                <a:avLst/>
              </a:prstGeom>
              <a:solidFill>
                <a:srgbClr val="ABF1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04A0AF4B-74B2-42D4-868D-CE2DEDE830FE}"/>
                </a:ext>
              </a:extLst>
            </p:cNvPr>
            <p:cNvSpPr txBox="1"/>
            <p:nvPr/>
          </p:nvSpPr>
          <p:spPr>
            <a:xfrm>
              <a:off x="7866598" y="3412697"/>
              <a:ext cx="23209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저는 잔으로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보여요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2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6E2722AC-5F2C-4084-8459-3844C41197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16000" y="7712075"/>
            <a:ext cx="487363" cy="487363"/>
          </a:xfrm>
          <a:prstGeom prst="rect">
            <a:avLst/>
          </a:prstGeom>
        </p:spPr>
      </p:pic>
      <p:pic>
        <p:nvPicPr>
          <p:cNvPr id="3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347AC2D-9C13-4AF6-B341-988B032F691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868400" y="7864475"/>
            <a:ext cx="487363" cy="487363"/>
          </a:xfrm>
          <a:prstGeom prst="rect">
            <a:avLst/>
          </a:prstGeom>
        </p:spPr>
      </p:pic>
      <p:pic>
        <p:nvPicPr>
          <p:cNvPr id="32" name="Picture 2" descr="ê²ìíí¸ì ëí ì´ë¯¸ì§ ê²ìê²°ê³¼">
            <a:extLst>
              <a:ext uri="{FF2B5EF4-FFF2-40B4-BE49-F238E27FC236}">
                <a16:creationId xmlns:a16="http://schemas.microsoft.com/office/drawing/2014/main" xmlns="" id="{DAA48FED-AFB0-48D6-8E67-E59643CABF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33" r="1736"/>
          <a:stretch/>
        </p:blipFill>
        <p:spPr bwMode="auto">
          <a:xfrm>
            <a:off x="4622611" y="2353122"/>
            <a:ext cx="3127686" cy="40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642932FC-2940-46F5-B6AA-D7D7144E705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5" t="13843" r="24208" b="22026"/>
          <a:stretch/>
        </p:blipFill>
        <p:spPr>
          <a:xfrm>
            <a:off x="516129" y="4420902"/>
            <a:ext cx="1869382" cy="2278491"/>
          </a:xfrm>
          <a:prstGeom prst="rect">
            <a:avLst/>
          </a:prstGeom>
        </p:spPr>
      </p:pic>
      <p:pic>
        <p:nvPicPr>
          <p:cNvPr id="15" name="그림 14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21596CA1-B57A-4BB7-B457-C0394E6CD34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" t="20949" r="50000" b="26691"/>
          <a:stretch/>
        </p:blipFill>
        <p:spPr>
          <a:xfrm>
            <a:off x="9590251" y="4270799"/>
            <a:ext cx="2048486" cy="245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89182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무엇으로 보이나요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58020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그림에서 가장 먼저 보이는 것은 무엇인가요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6E2722AC-5F2C-4084-8459-3844C41197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16000" y="7712075"/>
            <a:ext cx="487363" cy="487363"/>
          </a:xfrm>
          <a:prstGeom prst="rect">
            <a:avLst/>
          </a:prstGeom>
        </p:spPr>
      </p:pic>
      <p:pic>
        <p:nvPicPr>
          <p:cNvPr id="3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347AC2D-9C13-4AF6-B341-988B032F691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868400" y="7864475"/>
            <a:ext cx="487363" cy="487363"/>
          </a:xfrm>
          <a:prstGeom prst="rect">
            <a:avLst/>
          </a:prstGeom>
        </p:spPr>
      </p:pic>
      <p:pic>
        <p:nvPicPr>
          <p:cNvPr id="32" name="Picture 2" descr="ê²ìíí¸ ê·¸ë¦¼ì ëí ì´ë¯¸ì§ ê²ìê²°ê³¼">
            <a:extLst>
              <a:ext uri="{FF2B5EF4-FFF2-40B4-BE49-F238E27FC236}">
                <a16:creationId xmlns:a16="http://schemas.microsoft.com/office/drawing/2014/main" xmlns="" id="{03C5D617-7B9C-436D-B9BF-AA5CAB08DF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73194" y="2429004"/>
            <a:ext cx="5189045" cy="39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4320A822-CE5C-4A7F-9035-C43CD69429E1}"/>
              </a:ext>
            </a:extLst>
          </p:cNvPr>
          <p:cNvGrpSpPr/>
          <p:nvPr/>
        </p:nvGrpSpPr>
        <p:grpSpPr>
          <a:xfrm>
            <a:off x="609610" y="3313405"/>
            <a:ext cx="2816539" cy="3018555"/>
            <a:chOff x="2080375" y="3005119"/>
            <a:chExt cx="2400920" cy="2573126"/>
          </a:xfrm>
          <a:solidFill>
            <a:srgbClr val="CCC6FA"/>
          </a:solidFill>
        </p:grpSpPr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xmlns="" id="{B816CDC0-AB69-4106-81D6-E1813D4A884F}"/>
                </a:ext>
              </a:extLst>
            </p:cNvPr>
            <p:cNvGrpSpPr/>
            <p:nvPr/>
          </p:nvGrpSpPr>
          <p:grpSpPr>
            <a:xfrm>
              <a:off x="2080375" y="3005119"/>
              <a:ext cx="2400920" cy="2573126"/>
              <a:chOff x="2067801" y="3106424"/>
              <a:chExt cx="2400920" cy="2573126"/>
            </a:xfrm>
            <a:grpFill/>
          </p:grpSpPr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xmlns="" id="{C0EBB0F9-06F2-4981-BEE9-6F6C1D0DD13A}"/>
                  </a:ext>
                </a:extLst>
              </p:cNvPr>
              <p:cNvSpPr/>
              <p:nvPr/>
            </p:nvSpPr>
            <p:spPr>
              <a:xfrm>
                <a:off x="2067801" y="3106424"/>
                <a:ext cx="2376264" cy="2230462"/>
              </a:xfrm>
              <a:prstGeom prst="roundRect">
                <a:avLst>
                  <a:gd name="adj" fmla="val 4158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7" name="이등변 삼각형 36">
                <a:extLst>
                  <a:ext uri="{FF2B5EF4-FFF2-40B4-BE49-F238E27FC236}">
                    <a16:creationId xmlns:a16="http://schemas.microsoft.com/office/drawing/2014/main" xmlns="" id="{665F3D9C-F256-422C-8C53-B00E240C10DE}"/>
                  </a:ext>
                </a:extLst>
              </p:cNvPr>
              <p:cNvSpPr/>
              <p:nvPr/>
            </p:nvSpPr>
            <p:spPr>
              <a:xfrm rot="8398187">
                <a:off x="3905008" y="4759847"/>
                <a:ext cx="563713" cy="919703"/>
              </a:xfrm>
              <a:prstGeom prst="triangle">
                <a:avLst>
                  <a:gd name="adj" fmla="val 5064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A5CF20C0-8CA3-477A-9EBA-2042CAE6015E}"/>
                </a:ext>
              </a:extLst>
            </p:cNvPr>
            <p:cNvSpPr txBox="1"/>
            <p:nvPr/>
          </p:nvSpPr>
          <p:spPr>
            <a:xfrm>
              <a:off x="2158892" y="3347985"/>
              <a:ext cx="2219228" cy="165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마주 보고 있는</a:t>
              </a:r>
              <a:endParaRPr lang="en-US" altLang="ko-KR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할머니와</a:t>
              </a:r>
              <a:endParaRPr lang="en-US" altLang="ko-KR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할아버지</a:t>
              </a:r>
              <a:r>
                <a:rPr lang="en-US" altLang="ko-KR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663DA373-2DE6-46E7-ADD8-BF23F4AD133D}"/>
              </a:ext>
            </a:extLst>
          </p:cNvPr>
          <p:cNvGrpSpPr/>
          <p:nvPr/>
        </p:nvGrpSpPr>
        <p:grpSpPr>
          <a:xfrm flipH="1">
            <a:off x="8928079" y="2421052"/>
            <a:ext cx="2654311" cy="2844691"/>
            <a:chOff x="2080375" y="3005119"/>
            <a:chExt cx="2400920" cy="2573126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xmlns="" id="{95818704-E20E-487A-B37C-CEE7C2A6331F}"/>
                </a:ext>
              </a:extLst>
            </p:cNvPr>
            <p:cNvGrpSpPr/>
            <p:nvPr/>
          </p:nvGrpSpPr>
          <p:grpSpPr>
            <a:xfrm>
              <a:off x="2080375" y="3005119"/>
              <a:ext cx="2400920" cy="2573126"/>
              <a:chOff x="2067801" y="3106424"/>
              <a:chExt cx="2400920" cy="2573126"/>
            </a:xfrm>
            <a:grpFill/>
          </p:grpSpPr>
          <p:sp>
            <p:nvSpPr>
              <p:cNvPr id="41" name="사각형: 둥근 모서리 40">
                <a:extLst>
                  <a:ext uri="{FF2B5EF4-FFF2-40B4-BE49-F238E27FC236}">
                    <a16:creationId xmlns:a16="http://schemas.microsoft.com/office/drawing/2014/main" xmlns="" id="{410EDF4B-4000-4A9C-A28B-41EEE60AA6A3}"/>
                  </a:ext>
                </a:extLst>
              </p:cNvPr>
              <p:cNvSpPr/>
              <p:nvPr/>
            </p:nvSpPr>
            <p:spPr>
              <a:xfrm>
                <a:off x="2067801" y="3106424"/>
                <a:ext cx="2376264" cy="2230462"/>
              </a:xfrm>
              <a:prstGeom prst="roundRect">
                <a:avLst>
                  <a:gd name="adj" fmla="val 4158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2" name="이등변 삼각형 41">
                <a:extLst>
                  <a:ext uri="{FF2B5EF4-FFF2-40B4-BE49-F238E27FC236}">
                    <a16:creationId xmlns:a16="http://schemas.microsoft.com/office/drawing/2014/main" xmlns="" id="{784F4ACC-4EA5-40C3-8CBA-0DBCC35C4ABF}"/>
                  </a:ext>
                </a:extLst>
              </p:cNvPr>
              <p:cNvSpPr/>
              <p:nvPr/>
            </p:nvSpPr>
            <p:spPr>
              <a:xfrm rot="8398187">
                <a:off x="3905008" y="4759847"/>
                <a:ext cx="563713" cy="919703"/>
              </a:xfrm>
              <a:prstGeom prst="triangle">
                <a:avLst>
                  <a:gd name="adj" fmla="val 5064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2DE13A4B-E0AB-4514-8C99-505239AC2B81}"/>
                </a:ext>
              </a:extLst>
            </p:cNvPr>
            <p:cNvSpPr txBox="1"/>
            <p:nvPr/>
          </p:nvSpPr>
          <p:spPr>
            <a:xfrm>
              <a:off x="2158893" y="3246879"/>
              <a:ext cx="2219228" cy="17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기대어 앉아</a:t>
              </a:r>
              <a:endPara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기타치는</a:t>
              </a:r>
              <a:endParaRPr lang="en-US" altLang="ko-KR" sz="4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사람들</a:t>
              </a:r>
              <a:r>
                <a:rPr lang="en-US" altLang="ko-KR" sz="4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348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다르게 본다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1039175" cy="1136479"/>
            <a:chOff x="784300" y="1337522"/>
            <a:chExt cx="11039175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0" y="1529551"/>
              <a:ext cx="10331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물이 반이나 차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있을까요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물이 반 밖에 없을까요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5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 descr="컵, 앉아있는, 테이블, 유리이(가) 표시된 사진&#10;&#10;자동 생성된 설명">
            <a:extLst>
              <a:ext uri="{FF2B5EF4-FFF2-40B4-BE49-F238E27FC236}">
                <a16:creationId xmlns:a16="http://schemas.microsoft.com/office/drawing/2014/main" xmlns="" id="{6B7FB830-5A5A-4839-A60A-7BCFF987F5F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13842" r="20601" b="11031"/>
          <a:stretch/>
        </p:blipFill>
        <p:spPr>
          <a:xfrm>
            <a:off x="4417720" y="2371230"/>
            <a:ext cx="3329525" cy="4331421"/>
          </a:xfrm>
          <a:prstGeom prst="rect">
            <a:avLst/>
          </a:prstGeom>
        </p:spPr>
      </p:pic>
      <p:pic>
        <p:nvPicPr>
          <p:cNvPr id="21" name="그림 20" descr="음식이(가) 표시된 사진&#10;&#10;자동 생성된 설명">
            <a:extLst>
              <a:ext uri="{FF2B5EF4-FFF2-40B4-BE49-F238E27FC236}">
                <a16:creationId xmlns:a16="http://schemas.microsoft.com/office/drawing/2014/main" xmlns="" id="{0BBC31D0-12EC-4BD7-8525-B61D5C47F6A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r="38980"/>
          <a:stretch/>
        </p:blipFill>
        <p:spPr>
          <a:xfrm>
            <a:off x="-3495420" y="1436688"/>
            <a:ext cx="8128348" cy="8348087"/>
          </a:xfrm>
          <a:prstGeom prst="rect">
            <a:avLst/>
          </a:prstGeom>
        </p:spPr>
      </p:pic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xmlns="" id="{391CCA8C-FA48-4476-985F-7D52CF633617}"/>
              </a:ext>
            </a:extLst>
          </p:cNvPr>
          <p:cNvCxnSpPr>
            <a:cxnSpLocks/>
          </p:cNvCxnSpPr>
          <p:nvPr/>
        </p:nvCxnSpPr>
        <p:spPr>
          <a:xfrm>
            <a:off x="2927648" y="4536940"/>
            <a:ext cx="7308812" cy="0"/>
          </a:xfrm>
          <a:prstGeom prst="line">
            <a:avLst/>
          </a:prstGeom>
          <a:ln w="762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그림 29">
            <a:extLst>
              <a:ext uri="{FF2B5EF4-FFF2-40B4-BE49-F238E27FC236}">
                <a16:creationId xmlns:a16="http://schemas.microsoft.com/office/drawing/2014/main" xmlns="" id="{E32A48C5-55E9-43F6-82EF-FDD0D0E56F0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9" t="8602" b="51735"/>
          <a:stretch/>
        </p:blipFill>
        <p:spPr>
          <a:xfrm>
            <a:off x="7384941" y="1705815"/>
            <a:ext cx="6796690" cy="5152185"/>
          </a:xfrm>
          <a:prstGeom prst="rect">
            <a:avLst/>
          </a:prstGeom>
        </p:spPr>
      </p:pic>
      <p:grpSp>
        <p:nvGrpSpPr>
          <p:cNvPr id="40" name="그룹 39">
            <a:extLst>
              <a:ext uri="{FF2B5EF4-FFF2-40B4-BE49-F238E27FC236}">
                <a16:creationId xmlns:a16="http://schemas.microsoft.com/office/drawing/2014/main" xmlns="" id="{93786787-051B-41C4-A717-34C65B43527D}"/>
              </a:ext>
            </a:extLst>
          </p:cNvPr>
          <p:cNvGrpSpPr/>
          <p:nvPr/>
        </p:nvGrpSpPr>
        <p:grpSpPr>
          <a:xfrm>
            <a:off x="2200465" y="2434613"/>
            <a:ext cx="2881570" cy="2004537"/>
            <a:chOff x="2310027" y="2455454"/>
            <a:chExt cx="2603395" cy="1811027"/>
          </a:xfrm>
        </p:grpSpPr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xmlns="" id="{5BDDDC5C-A993-49CB-92E0-B1484637AAD6}"/>
                </a:ext>
              </a:extLst>
            </p:cNvPr>
            <p:cNvGrpSpPr/>
            <p:nvPr/>
          </p:nvGrpSpPr>
          <p:grpSpPr>
            <a:xfrm>
              <a:off x="2651072" y="2455454"/>
              <a:ext cx="1921304" cy="1811027"/>
              <a:chOff x="2658471" y="2457908"/>
              <a:chExt cx="1921304" cy="1811027"/>
            </a:xfrm>
            <a:solidFill>
              <a:srgbClr val="CCC6FA"/>
            </a:solidFill>
          </p:grpSpPr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xmlns="" id="{F418536B-5F60-4F9D-A3CB-11E3DE790321}"/>
                  </a:ext>
                </a:extLst>
              </p:cNvPr>
              <p:cNvSpPr/>
              <p:nvPr/>
            </p:nvSpPr>
            <p:spPr>
              <a:xfrm>
                <a:off x="2658471" y="2457908"/>
                <a:ext cx="1921304" cy="1347826"/>
              </a:xfrm>
              <a:prstGeom prst="roundRect">
                <a:avLst>
                  <a:gd name="adj" fmla="val 438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이등변 삼각형 32">
                <a:extLst>
                  <a:ext uri="{FF2B5EF4-FFF2-40B4-BE49-F238E27FC236}">
                    <a16:creationId xmlns:a16="http://schemas.microsoft.com/office/drawing/2014/main" xmlns="" id="{144BE326-1B80-4947-9E3E-B18A2037C705}"/>
                  </a:ext>
                </a:extLst>
              </p:cNvPr>
              <p:cNvSpPr/>
              <p:nvPr/>
            </p:nvSpPr>
            <p:spPr>
              <a:xfrm rot="12596880">
                <a:off x="2938962" y="3258762"/>
                <a:ext cx="563384" cy="10101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D23B9D32-5511-4B21-B491-A10BE90793D2}"/>
                </a:ext>
              </a:extLst>
            </p:cNvPr>
            <p:cNvSpPr txBox="1"/>
            <p:nvPr/>
          </p:nvSpPr>
          <p:spPr>
            <a:xfrm>
              <a:off x="2310027" y="2761321"/>
              <a:ext cx="26033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반이나 있군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0C238AA5-AB09-408E-A06C-8D60DB23420D}"/>
              </a:ext>
            </a:extLst>
          </p:cNvPr>
          <p:cNvGrpSpPr/>
          <p:nvPr/>
        </p:nvGrpSpPr>
        <p:grpSpPr>
          <a:xfrm flipH="1">
            <a:off x="7213158" y="2515761"/>
            <a:ext cx="3168759" cy="2004593"/>
            <a:chOff x="2310027" y="2455454"/>
            <a:chExt cx="2603395" cy="1811027"/>
          </a:xfrm>
        </p:grpSpPr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xmlns="" id="{46E285EB-F1DA-455F-859D-C8517B42F2D5}"/>
                </a:ext>
              </a:extLst>
            </p:cNvPr>
            <p:cNvGrpSpPr/>
            <p:nvPr/>
          </p:nvGrpSpPr>
          <p:grpSpPr>
            <a:xfrm>
              <a:off x="2651072" y="2455454"/>
              <a:ext cx="1921304" cy="1811027"/>
              <a:chOff x="2658471" y="2457908"/>
              <a:chExt cx="1921304" cy="1811027"/>
            </a:xfrm>
            <a:solidFill>
              <a:srgbClr val="CCC6FA"/>
            </a:solidFill>
          </p:grpSpPr>
          <p:sp>
            <p:nvSpPr>
              <p:cNvPr id="44" name="사각형: 둥근 모서리 43">
                <a:extLst>
                  <a:ext uri="{FF2B5EF4-FFF2-40B4-BE49-F238E27FC236}">
                    <a16:creationId xmlns:a16="http://schemas.microsoft.com/office/drawing/2014/main" xmlns="" id="{30676B7F-CE5A-4040-8979-F09523BC729B}"/>
                  </a:ext>
                </a:extLst>
              </p:cNvPr>
              <p:cNvSpPr/>
              <p:nvPr/>
            </p:nvSpPr>
            <p:spPr>
              <a:xfrm>
                <a:off x="2658471" y="2457908"/>
                <a:ext cx="1921304" cy="1347826"/>
              </a:xfrm>
              <a:prstGeom prst="roundRect">
                <a:avLst>
                  <a:gd name="adj" fmla="val 43804"/>
                </a:avLst>
              </a:prstGeom>
              <a:solidFill>
                <a:srgbClr val="3FA5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이등변 삼각형 44">
                <a:extLst>
                  <a:ext uri="{FF2B5EF4-FFF2-40B4-BE49-F238E27FC236}">
                    <a16:creationId xmlns:a16="http://schemas.microsoft.com/office/drawing/2014/main" xmlns="" id="{05DB6EB5-F576-4606-B6FD-9DA434125CA4}"/>
                  </a:ext>
                </a:extLst>
              </p:cNvPr>
              <p:cNvSpPr/>
              <p:nvPr/>
            </p:nvSpPr>
            <p:spPr>
              <a:xfrm rot="12596880">
                <a:off x="2938962" y="3258762"/>
                <a:ext cx="563384" cy="1010173"/>
              </a:xfrm>
              <a:prstGeom prst="triangle">
                <a:avLst/>
              </a:prstGeom>
              <a:solidFill>
                <a:srgbClr val="3FA5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0E7933F5-0E40-456C-AB86-F798625D8909}"/>
                </a:ext>
              </a:extLst>
            </p:cNvPr>
            <p:cNvSpPr txBox="1"/>
            <p:nvPr/>
          </p:nvSpPr>
          <p:spPr>
            <a:xfrm>
              <a:off x="2310027" y="2761321"/>
              <a:ext cx="2603395" cy="583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반 밖에 없네</a:t>
              </a:r>
              <a:r>
                <a:rPr lang="en-US" altLang="ko-KR" sz="3600" dirty="0">
                  <a:solidFill>
                    <a:schemeClr val="bg1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pic>
        <p:nvPicPr>
          <p:cNvPr id="47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49735946-21AD-4936-B0D4-A18ADD24EF8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28296" y="3717602"/>
            <a:ext cx="487363" cy="487362"/>
          </a:xfrm>
          <a:prstGeom prst="rect">
            <a:avLst/>
          </a:prstGeom>
        </p:spPr>
      </p:pic>
      <p:pic>
        <p:nvPicPr>
          <p:cNvPr id="4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DB88958-7D3E-43A7-B249-6E2F86B71E9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366750" y="107950"/>
            <a:ext cx="487363" cy="487363"/>
          </a:xfrm>
          <a:prstGeom prst="rect">
            <a:avLst/>
          </a:prstGeom>
        </p:spPr>
      </p:pic>
      <p:pic>
        <p:nvPicPr>
          <p:cNvPr id="4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3F3B66-1220-4760-90C7-76FB3E010E5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240855" y="13345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5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89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89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229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18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8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07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다르게 본다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pic>
        <p:nvPicPr>
          <p:cNvPr id="36" name="그림 35" descr="컵, 앉아있는, 테이블, 유리이(가) 표시된 사진&#10;&#10;자동 생성된 설명">
            <a:extLst>
              <a:ext uri="{FF2B5EF4-FFF2-40B4-BE49-F238E27FC236}">
                <a16:creationId xmlns:a16="http://schemas.microsoft.com/office/drawing/2014/main" xmlns="" id="{FE94C39D-C265-4E56-BC5D-17C112DBB2A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13842" r="20601" b="11031"/>
          <a:stretch/>
        </p:blipFill>
        <p:spPr>
          <a:xfrm>
            <a:off x="655316" y="2308941"/>
            <a:ext cx="2740992" cy="3565791"/>
          </a:xfrm>
          <a:prstGeom prst="rect">
            <a:avLst/>
          </a:prstGeom>
        </p:spPr>
      </p:pic>
      <p:grpSp>
        <p:nvGrpSpPr>
          <p:cNvPr id="37" name="그룹 36">
            <a:extLst>
              <a:ext uri="{FF2B5EF4-FFF2-40B4-BE49-F238E27FC236}">
                <a16:creationId xmlns:a16="http://schemas.microsoft.com/office/drawing/2014/main" xmlns="" id="{6927364A-A83E-4C4C-880B-C5AB78481A75}"/>
              </a:ext>
            </a:extLst>
          </p:cNvPr>
          <p:cNvGrpSpPr/>
          <p:nvPr/>
        </p:nvGrpSpPr>
        <p:grpSpPr>
          <a:xfrm flipH="1">
            <a:off x="3035833" y="2103916"/>
            <a:ext cx="4896278" cy="4556475"/>
            <a:chOff x="7108614" y="1886962"/>
            <a:chExt cx="5030031" cy="4680946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xmlns="" id="{AB0CAB1A-DE3E-4EDE-8D1A-6203511675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AF7CD423-8EEF-466E-8013-6D903CD821A5}"/>
                </a:ext>
              </a:extLst>
            </p:cNvPr>
            <p:cNvSpPr txBox="1"/>
            <p:nvPr/>
          </p:nvSpPr>
          <p:spPr>
            <a:xfrm rot="284564">
              <a:off x="7531093" y="3206371"/>
              <a:ext cx="3936631" cy="209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같은 물컵을 보면서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 사람이 다르게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생각합니다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xmlns="" id="{83E3EDD9-DA83-48C8-8F8F-0E6D447A404C}"/>
              </a:ext>
            </a:extLst>
          </p:cNvPr>
          <p:cNvGrpSpPr/>
          <p:nvPr/>
        </p:nvGrpSpPr>
        <p:grpSpPr>
          <a:xfrm rot="20724719">
            <a:off x="6708028" y="1166636"/>
            <a:ext cx="5256252" cy="4891467"/>
            <a:chOff x="7108614" y="1886962"/>
            <a:chExt cx="5030031" cy="4680946"/>
          </a:xfrm>
        </p:grpSpPr>
        <p:pic>
          <p:nvPicPr>
            <p:cNvPr id="51" name="그림 50">
              <a:extLst>
                <a:ext uri="{FF2B5EF4-FFF2-40B4-BE49-F238E27FC236}">
                  <a16:creationId xmlns:a16="http://schemas.microsoft.com/office/drawing/2014/main" xmlns="" id="{B35D5DE4-9BF2-4DA5-B83D-3581CEA2E5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487A45CC-8961-40C1-851B-56BC26E3A028}"/>
                </a:ext>
              </a:extLst>
            </p:cNvPr>
            <p:cNvSpPr txBox="1"/>
            <p:nvPr/>
          </p:nvSpPr>
          <p:spPr>
            <a:xfrm rot="875281">
              <a:off x="7548273" y="3260320"/>
              <a:ext cx="3936631" cy="1855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같은 사물</a:t>
              </a:r>
              <a:r>
                <a:rPr lang="en-US" altLang="ko-KR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같은 행동이</a:t>
              </a:r>
              <a:endParaRPr lang="en-US" altLang="ko-KR" sz="4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보는 사람마다</a:t>
              </a:r>
              <a:r>
                <a:rPr lang="en-US" altLang="ko-KR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 </a:t>
              </a:r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관점에 </a:t>
              </a:r>
              <a:endParaRPr lang="en-US" altLang="ko-KR" sz="4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따라 다를 수 있어요</a:t>
              </a:r>
              <a:r>
                <a:rPr lang="en-US" altLang="ko-KR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46" name="그림 45">
            <a:extLst>
              <a:ext uri="{FF2B5EF4-FFF2-40B4-BE49-F238E27FC236}">
                <a16:creationId xmlns:a16="http://schemas.microsoft.com/office/drawing/2014/main" xmlns="" id="{14453102-85DA-4F7A-878C-0EB7025E439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170134" y="4402167"/>
            <a:ext cx="5181849" cy="2452840"/>
          </a:xfrm>
          <a:prstGeom prst="rect">
            <a:avLst/>
          </a:prstGeom>
        </p:spPr>
      </p:pic>
      <p:pic>
        <p:nvPicPr>
          <p:cNvPr id="5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1B1198B-6E49-43A5-AE5E-C16AD713A52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240855" y="1334513"/>
            <a:ext cx="487363" cy="487363"/>
          </a:xfrm>
          <a:prstGeom prst="rect">
            <a:avLst/>
          </a:prstGeom>
        </p:spPr>
      </p:pic>
      <p:pic>
        <p:nvPicPr>
          <p:cNvPr id="54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E817519-BAFE-4F59-9738-D48C7E4893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393255" y="14869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다르게 본다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676328"/>
            <a:ext cx="11039175" cy="1298574"/>
            <a:chOff x="784300" y="1384414"/>
            <a:chExt cx="11039175" cy="129857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0" y="1482659"/>
              <a:ext cx="103310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다르게 본다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라는 주제를 가지고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사람마다 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보는 것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 </a:t>
              </a:r>
              <a:endParaRPr lang="en-US" altLang="ko-KR" sz="3600" spc="-15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다르고 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관점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 다르다는 것을 알아봅시다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5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84414"/>
              <a:ext cx="757901" cy="1136479"/>
            </a:xfrm>
            <a:prstGeom prst="rect">
              <a:avLst/>
            </a:prstGeom>
          </p:spPr>
        </p:pic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CC89C839-0921-4EA4-A60F-022946DC5644}"/>
              </a:ext>
            </a:extLst>
          </p:cNvPr>
          <p:cNvGrpSpPr/>
          <p:nvPr/>
        </p:nvGrpSpPr>
        <p:grpSpPr>
          <a:xfrm>
            <a:off x="-3481064" y="2489713"/>
            <a:ext cx="17677051" cy="8348087"/>
            <a:chOff x="-3495420" y="1436688"/>
            <a:chExt cx="17677051" cy="8348087"/>
          </a:xfrm>
        </p:grpSpPr>
        <p:pic>
          <p:nvPicPr>
            <p:cNvPr id="18" name="그림 17" descr="컵, 앉아있는, 테이블, 유리이(가) 표시된 사진&#10;&#10;자동 생성된 설명">
              <a:extLst>
                <a:ext uri="{FF2B5EF4-FFF2-40B4-BE49-F238E27FC236}">
                  <a16:creationId xmlns:a16="http://schemas.microsoft.com/office/drawing/2014/main" xmlns="" id="{EBA4B12E-A183-4B61-B14D-EBF73A1EA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51" t="13842" r="20601" b="11031"/>
            <a:stretch/>
          </p:blipFill>
          <p:spPr>
            <a:xfrm>
              <a:off x="4417720" y="2371230"/>
              <a:ext cx="3329525" cy="4331421"/>
            </a:xfrm>
            <a:prstGeom prst="rect">
              <a:avLst/>
            </a:prstGeom>
          </p:spPr>
        </p:pic>
        <p:pic>
          <p:nvPicPr>
            <p:cNvPr id="19" name="그림 18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3E0BF7C-4A00-417A-92A1-5B88A9933B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01" r="38980"/>
            <a:stretch/>
          </p:blipFill>
          <p:spPr>
            <a:xfrm>
              <a:off x="-3495420" y="1436688"/>
              <a:ext cx="8128348" cy="8348087"/>
            </a:xfrm>
            <a:prstGeom prst="rect">
              <a:avLst/>
            </a:prstGeom>
          </p:spPr>
        </p:pic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xmlns="" id="{CE7DE5EA-8451-442A-918E-6686BC8E5FC5}"/>
                </a:ext>
              </a:extLst>
            </p:cNvPr>
            <p:cNvCxnSpPr>
              <a:cxnSpLocks/>
            </p:cNvCxnSpPr>
            <p:nvPr/>
          </p:nvCxnSpPr>
          <p:spPr>
            <a:xfrm>
              <a:off x="2927648" y="4536940"/>
              <a:ext cx="7308812" cy="0"/>
            </a:xfrm>
            <a:prstGeom prst="line">
              <a:avLst/>
            </a:prstGeom>
            <a:ln w="76200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9A46CF40-F623-438E-B325-119F811B90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89" t="8602" b="51735"/>
            <a:stretch/>
          </p:blipFill>
          <p:spPr>
            <a:xfrm>
              <a:off x="7384941" y="1705815"/>
              <a:ext cx="6796690" cy="5152185"/>
            </a:xfrm>
            <a:prstGeom prst="rect">
              <a:avLst/>
            </a:prstGeom>
          </p:spPr>
        </p:pic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xmlns="" id="{AFC1BD2C-B0CE-4054-AA3A-1E26360040B4}"/>
                </a:ext>
              </a:extLst>
            </p:cNvPr>
            <p:cNvGrpSpPr/>
            <p:nvPr/>
          </p:nvGrpSpPr>
          <p:grpSpPr>
            <a:xfrm>
              <a:off x="2200465" y="2434613"/>
              <a:ext cx="2881570" cy="2004537"/>
              <a:chOff x="2310027" y="2455454"/>
              <a:chExt cx="2603395" cy="1811027"/>
            </a:xfrm>
          </p:grpSpPr>
          <p:grpSp>
            <p:nvGrpSpPr>
              <p:cNvPr id="29" name="그룹 28">
                <a:extLst>
                  <a:ext uri="{FF2B5EF4-FFF2-40B4-BE49-F238E27FC236}">
                    <a16:creationId xmlns:a16="http://schemas.microsoft.com/office/drawing/2014/main" xmlns="" id="{E8C8711F-6D12-4013-8B84-5E8F1F4259EF}"/>
                  </a:ext>
                </a:extLst>
              </p:cNvPr>
              <p:cNvGrpSpPr/>
              <p:nvPr/>
            </p:nvGrpSpPr>
            <p:grpSpPr>
              <a:xfrm>
                <a:off x="2651072" y="2455454"/>
                <a:ext cx="1921304" cy="1811027"/>
                <a:chOff x="2658471" y="2457908"/>
                <a:chExt cx="1921304" cy="1811027"/>
              </a:xfrm>
              <a:solidFill>
                <a:srgbClr val="CCC6FA"/>
              </a:solidFill>
            </p:grpSpPr>
            <p:sp>
              <p:nvSpPr>
                <p:cNvPr id="31" name="사각형: 둥근 모서리 30">
                  <a:extLst>
                    <a:ext uri="{FF2B5EF4-FFF2-40B4-BE49-F238E27FC236}">
                      <a16:creationId xmlns:a16="http://schemas.microsoft.com/office/drawing/2014/main" xmlns="" id="{BE69BDF2-E80E-404E-AFDA-3F4F5924BFB3}"/>
                    </a:ext>
                  </a:extLst>
                </p:cNvPr>
                <p:cNvSpPr/>
                <p:nvPr/>
              </p:nvSpPr>
              <p:spPr>
                <a:xfrm>
                  <a:off x="2658471" y="2457908"/>
                  <a:ext cx="1921304" cy="1347826"/>
                </a:xfrm>
                <a:prstGeom prst="roundRect">
                  <a:avLst>
                    <a:gd name="adj" fmla="val 4380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>
                  <a:extLst>
                    <a:ext uri="{FF2B5EF4-FFF2-40B4-BE49-F238E27FC236}">
                      <a16:creationId xmlns:a16="http://schemas.microsoft.com/office/drawing/2014/main" xmlns="" id="{17ED76C5-7399-423A-9CEA-6FE6E5EC5AC5}"/>
                    </a:ext>
                  </a:extLst>
                </p:cNvPr>
                <p:cNvSpPr/>
                <p:nvPr/>
              </p:nvSpPr>
              <p:spPr>
                <a:xfrm rot="12596880">
                  <a:off x="2938962" y="3258762"/>
                  <a:ext cx="563384" cy="1010173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A174293E-1501-4F57-94DC-57DDA44A54E8}"/>
                  </a:ext>
                </a:extLst>
              </p:cNvPr>
              <p:cNvSpPr txBox="1"/>
              <p:nvPr/>
            </p:nvSpPr>
            <p:spPr>
              <a:xfrm>
                <a:off x="2310027" y="2761321"/>
                <a:ext cx="260339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반이나 있군</a:t>
                </a:r>
                <a:r>
                  <a:rPr lang="en-US" altLang="ko-KR" sz="36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!</a:t>
                </a:r>
              </a:p>
            </p:txBody>
          </p:sp>
        </p:grp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xmlns="" id="{2D48E03C-922B-4368-9037-30314E00AC73}"/>
                </a:ext>
              </a:extLst>
            </p:cNvPr>
            <p:cNvGrpSpPr/>
            <p:nvPr/>
          </p:nvGrpSpPr>
          <p:grpSpPr>
            <a:xfrm flipH="1">
              <a:off x="7258879" y="2515761"/>
              <a:ext cx="2881652" cy="2004593"/>
              <a:chOff x="2310027" y="2455454"/>
              <a:chExt cx="2603395" cy="1811027"/>
            </a:xfrm>
          </p:grpSpPr>
          <p:grpSp>
            <p:nvGrpSpPr>
              <p:cNvPr id="25" name="그룹 24">
                <a:extLst>
                  <a:ext uri="{FF2B5EF4-FFF2-40B4-BE49-F238E27FC236}">
                    <a16:creationId xmlns:a16="http://schemas.microsoft.com/office/drawing/2014/main" xmlns="" id="{BAE1AB96-A469-486F-833B-892A25C0E286}"/>
                  </a:ext>
                </a:extLst>
              </p:cNvPr>
              <p:cNvGrpSpPr/>
              <p:nvPr/>
            </p:nvGrpSpPr>
            <p:grpSpPr>
              <a:xfrm>
                <a:off x="2651072" y="2455454"/>
                <a:ext cx="1921304" cy="1811027"/>
                <a:chOff x="2658471" y="2457908"/>
                <a:chExt cx="1921304" cy="1811027"/>
              </a:xfrm>
              <a:solidFill>
                <a:srgbClr val="CCC6FA"/>
              </a:solidFill>
            </p:grpSpPr>
            <p:sp>
              <p:nvSpPr>
                <p:cNvPr id="27" name="사각형: 둥근 모서리 26">
                  <a:extLst>
                    <a:ext uri="{FF2B5EF4-FFF2-40B4-BE49-F238E27FC236}">
                      <a16:creationId xmlns:a16="http://schemas.microsoft.com/office/drawing/2014/main" xmlns="" id="{445F096B-6C79-4037-A1C4-209C88E2FAAA}"/>
                    </a:ext>
                  </a:extLst>
                </p:cNvPr>
                <p:cNvSpPr/>
                <p:nvPr/>
              </p:nvSpPr>
              <p:spPr>
                <a:xfrm>
                  <a:off x="2658471" y="2457908"/>
                  <a:ext cx="1921304" cy="1347826"/>
                </a:xfrm>
                <a:prstGeom prst="roundRect">
                  <a:avLst>
                    <a:gd name="adj" fmla="val 43804"/>
                  </a:avLst>
                </a:prstGeom>
                <a:solidFill>
                  <a:srgbClr val="3FA57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이등변 삼각형 27">
                  <a:extLst>
                    <a:ext uri="{FF2B5EF4-FFF2-40B4-BE49-F238E27FC236}">
                      <a16:creationId xmlns:a16="http://schemas.microsoft.com/office/drawing/2014/main" xmlns="" id="{2CF249BE-193A-4C8B-B473-45485DE80FC1}"/>
                    </a:ext>
                  </a:extLst>
                </p:cNvPr>
                <p:cNvSpPr/>
                <p:nvPr/>
              </p:nvSpPr>
              <p:spPr>
                <a:xfrm rot="12596880">
                  <a:off x="2938962" y="3258762"/>
                  <a:ext cx="563384" cy="1010173"/>
                </a:xfrm>
                <a:prstGeom prst="triangle">
                  <a:avLst/>
                </a:prstGeom>
                <a:solidFill>
                  <a:srgbClr val="3FA57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id="{E9AF2106-45A3-41D3-B2A6-29EC4AC62979}"/>
                  </a:ext>
                </a:extLst>
              </p:cNvPr>
              <p:cNvSpPr txBox="1"/>
              <p:nvPr/>
            </p:nvSpPr>
            <p:spPr>
              <a:xfrm>
                <a:off x="2310027" y="2761321"/>
                <a:ext cx="2603395" cy="583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600" dirty="0" err="1">
                    <a:solidFill>
                      <a:schemeClr val="bg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반밖에</a:t>
                </a:r>
                <a:r>
                  <a:rPr lang="ko-KR" altLang="en-US" sz="3600" dirty="0">
                    <a:solidFill>
                      <a:schemeClr val="bg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 없네</a:t>
                </a:r>
                <a:r>
                  <a:rPr lang="en-US" altLang="ko-KR" sz="3600" dirty="0">
                    <a:solidFill>
                      <a:schemeClr val="bg1"/>
                    </a:solidFill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229098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 flipH="1">
            <a:off x="2567606" y="3225670"/>
            <a:ext cx="1080121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9A395513-E559-4B77-A85E-0C7E39912C03}"/>
              </a:ext>
            </a:extLst>
          </p:cNvPr>
          <p:cNvSpPr/>
          <p:nvPr/>
        </p:nvSpPr>
        <p:spPr>
          <a:xfrm flipH="1">
            <a:off x="4386999" y="3899700"/>
            <a:ext cx="2206545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8C2F5CE-9139-4C13-8EA0-E77F51EAF7AE}"/>
              </a:ext>
            </a:extLst>
          </p:cNvPr>
          <p:cNvSpPr/>
          <p:nvPr/>
        </p:nvSpPr>
        <p:spPr>
          <a:xfrm flipH="1">
            <a:off x="4583832" y="3227927"/>
            <a:ext cx="1080121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7E2670C1-1791-4EB1-BA05-35E1AF55544A}"/>
              </a:ext>
            </a:extLst>
          </p:cNvPr>
          <p:cNvSpPr/>
          <p:nvPr/>
        </p:nvSpPr>
        <p:spPr>
          <a:xfrm flipH="1">
            <a:off x="6574353" y="3218522"/>
            <a:ext cx="1080121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00A9E4C-9192-42BB-AA04-DB9AD4C9C097}"/>
              </a:ext>
            </a:extLst>
          </p:cNvPr>
          <p:cNvSpPr/>
          <p:nvPr/>
        </p:nvSpPr>
        <p:spPr>
          <a:xfrm flipH="1">
            <a:off x="8095537" y="3227926"/>
            <a:ext cx="1080121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36938" y="3149805"/>
            <a:ext cx="92887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마다 </a:t>
            </a:r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입장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이나 </a:t>
            </a:r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</a:t>
            </a:r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다름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</a:t>
            </a:r>
            <a:endParaRPr lang="en-US" altLang="ko-KR" sz="4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이해하며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점자 명함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만들 수 있다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1413445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다르게 본다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생각의 틀 넓히기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).</a:t>
              </a:r>
              <a:endPara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1261729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보이지 않아도 본다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 이해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).</a:t>
              </a:r>
              <a:endPara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1516870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보석 점자 명함 만들기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34562096-095D-4FCB-B624-A6138C931138}"/>
              </a:ext>
            </a:extLst>
          </p:cNvPr>
          <p:cNvGrpSpPr/>
          <p:nvPr/>
        </p:nvGrpSpPr>
        <p:grpSpPr>
          <a:xfrm>
            <a:off x="1251870" y="898417"/>
            <a:ext cx="9218321" cy="3832765"/>
            <a:chOff x="985619" y="898417"/>
            <a:chExt cx="9218321" cy="3832765"/>
          </a:xfrm>
        </p:grpSpPr>
        <p:pic>
          <p:nvPicPr>
            <p:cNvPr id="5" name="그림 4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F43CFBC7-E0C6-45A9-8B24-3A15849E3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5619" y="2248738"/>
              <a:ext cx="2262602" cy="2482444"/>
            </a:xfrm>
            <a:prstGeom prst="rect">
              <a:avLst/>
            </a:prstGeom>
          </p:spPr>
        </p:pic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35338E4E-8368-472E-92D9-88F8E81AB8D1}"/>
                </a:ext>
              </a:extLst>
            </p:cNvPr>
            <p:cNvSpPr/>
            <p:nvPr/>
          </p:nvSpPr>
          <p:spPr>
            <a:xfrm>
              <a:off x="2896316" y="2892327"/>
              <a:ext cx="7307624" cy="1053025"/>
            </a:xfrm>
            <a:custGeom>
              <a:avLst/>
              <a:gdLst>
                <a:gd name="connsiteX0" fmla="*/ 0 w 7307624"/>
                <a:gd name="connsiteY0" fmla="*/ 330703 h 1053025"/>
                <a:gd name="connsiteX1" fmla="*/ 330703 w 7307624"/>
                <a:gd name="connsiteY1" fmla="*/ 0 h 1053025"/>
                <a:gd name="connsiteX2" fmla="*/ 751630 w 7307624"/>
                <a:gd name="connsiteY2" fmla="*/ 0 h 1053025"/>
                <a:gd name="connsiteX3" fmla="*/ 1172557 w 7307624"/>
                <a:gd name="connsiteY3" fmla="*/ 0 h 1053025"/>
                <a:gd name="connsiteX4" fmla="*/ 1792871 w 7307624"/>
                <a:gd name="connsiteY4" fmla="*/ 0 h 1053025"/>
                <a:gd name="connsiteX5" fmla="*/ 2479647 w 7307624"/>
                <a:gd name="connsiteY5" fmla="*/ 0 h 1053025"/>
                <a:gd name="connsiteX6" fmla="*/ 2834112 w 7307624"/>
                <a:gd name="connsiteY6" fmla="*/ 0 h 1053025"/>
                <a:gd name="connsiteX7" fmla="*/ 3321501 w 7307624"/>
                <a:gd name="connsiteY7" fmla="*/ 0 h 1053025"/>
                <a:gd name="connsiteX8" fmla="*/ 3875353 w 7307624"/>
                <a:gd name="connsiteY8" fmla="*/ 0 h 1053025"/>
                <a:gd name="connsiteX9" fmla="*/ 4429204 w 7307624"/>
                <a:gd name="connsiteY9" fmla="*/ 0 h 1053025"/>
                <a:gd name="connsiteX10" fmla="*/ 4983056 w 7307624"/>
                <a:gd name="connsiteY10" fmla="*/ 0 h 1053025"/>
                <a:gd name="connsiteX11" fmla="*/ 5403983 w 7307624"/>
                <a:gd name="connsiteY11" fmla="*/ 0 h 1053025"/>
                <a:gd name="connsiteX12" fmla="*/ 5824910 w 7307624"/>
                <a:gd name="connsiteY12" fmla="*/ 0 h 1053025"/>
                <a:gd name="connsiteX13" fmla="*/ 6445224 w 7307624"/>
                <a:gd name="connsiteY13" fmla="*/ 0 h 1053025"/>
                <a:gd name="connsiteX14" fmla="*/ 6976921 w 7307624"/>
                <a:gd name="connsiteY14" fmla="*/ 0 h 1053025"/>
                <a:gd name="connsiteX15" fmla="*/ 7307624 w 7307624"/>
                <a:gd name="connsiteY15" fmla="*/ 330703 h 1053025"/>
                <a:gd name="connsiteX16" fmla="*/ 7307624 w 7307624"/>
                <a:gd name="connsiteY16" fmla="*/ 722322 h 1053025"/>
                <a:gd name="connsiteX17" fmla="*/ 6976921 w 7307624"/>
                <a:gd name="connsiteY17" fmla="*/ 1053025 h 1053025"/>
                <a:gd name="connsiteX18" fmla="*/ 6290145 w 7307624"/>
                <a:gd name="connsiteY18" fmla="*/ 1053025 h 1053025"/>
                <a:gd name="connsiteX19" fmla="*/ 5736294 w 7307624"/>
                <a:gd name="connsiteY19" fmla="*/ 1053025 h 1053025"/>
                <a:gd name="connsiteX20" fmla="*/ 5248904 w 7307624"/>
                <a:gd name="connsiteY20" fmla="*/ 1053025 h 1053025"/>
                <a:gd name="connsiteX21" fmla="*/ 4827977 w 7307624"/>
                <a:gd name="connsiteY21" fmla="*/ 1053025 h 1053025"/>
                <a:gd name="connsiteX22" fmla="*/ 4473512 w 7307624"/>
                <a:gd name="connsiteY22" fmla="*/ 1053025 h 1053025"/>
                <a:gd name="connsiteX23" fmla="*/ 3986123 w 7307624"/>
                <a:gd name="connsiteY23" fmla="*/ 1053025 h 1053025"/>
                <a:gd name="connsiteX24" fmla="*/ 3299347 w 7307624"/>
                <a:gd name="connsiteY24" fmla="*/ 1053025 h 1053025"/>
                <a:gd name="connsiteX25" fmla="*/ 2878420 w 7307624"/>
                <a:gd name="connsiteY25" fmla="*/ 1053025 h 1053025"/>
                <a:gd name="connsiteX26" fmla="*/ 2191644 w 7307624"/>
                <a:gd name="connsiteY26" fmla="*/ 1053025 h 1053025"/>
                <a:gd name="connsiteX27" fmla="*/ 1504868 w 7307624"/>
                <a:gd name="connsiteY27" fmla="*/ 1053025 h 1053025"/>
                <a:gd name="connsiteX28" fmla="*/ 1150403 w 7307624"/>
                <a:gd name="connsiteY28" fmla="*/ 1053025 h 1053025"/>
                <a:gd name="connsiteX29" fmla="*/ 330703 w 7307624"/>
                <a:gd name="connsiteY29" fmla="*/ 1053025 h 1053025"/>
                <a:gd name="connsiteX30" fmla="*/ 0 w 7307624"/>
                <a:gd name="connsiteY30" fmla="*/ 722322 h 1053025"/>
                <a:gd name="connsiteX31" fmla="*/ 0 w 7307624"/>
                <a:gd name="connsiteY31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307624" h="1053025" fill="none" extrusionOk="0">
                  <a:moveTo>
                    <a:pt x="0" y="330703"/>
                  </a:moveTo>
                  <a:cubicBezTo>
                    <a:pt x="21719" y="175433"/>
                    <a:pt x="154446" y="3972"/>
                    <a:pt x="330703" y="0"/>
                  </a:cubicBezTo>
                  <a:cubicBezTo>
                    <a:pt x="475726" y="-33733"/>
                    <a:pt x="587012" y="48085"/>
                    <a:pt x="751630" y="0"/>
                  </a:cubicBezTo>
                  <a:cubicBezTo>
                    <a:pt x="916248" y="-48085"/>
                    <a:pt x="1031822" y="4510"/>
                    <a:pt x="1172557" y="0"/>
                  </a:cubicBezTo>
                  <a:cubicBezTo>
                    <a:pt x="1313292" y="-4510"/>
                    <a:pt x="1640199" y="43154"/>
                    <a:pt x="1792871" y="0"/>
                  </a:cubicBezTo>
                  <a:cubicBezTo>
                    <a:pt x="1945543" y="-43154"/>
                    <a:pt x="2250854" y="33038"/>
                    <a:pt x="2479647" y="0"/>
                  </a:cubicBezTo>
                  <a:cubicBezTo>
                    <a:pt x="2708440" y="-33038"/>
                    <a:pt x="2715205" y="20861"/>
                    <a:pt x="2834112" y="0"/>
                  </a:cubicBezTo>
                  <a:cubicBezTo>
                    <a:pt x="2953019" y="-20861"/>
                    <a:pt x="3156831" y="41679"/>
                    <a:pt x="3321501" y="0"/>
                  </a:cubicBezTo>
                  <a:cubicBezTo>
                    <a:pt x="3486171" y="-41679"/>
                    <a:pt x="3676732" y="19321"/>
                    <a:pt x="3875353" y="0"/>
                  </a:cubicBezTo>
                  <a:cubicBezTo>
                    <a:pt x="4073974" y="-19321"/>
                    <a:pt x="4190540" y="11668"/>
                    <a:pt x="4429204" y="0"/>
                  </a:cubicBezTo>
                  <a:cubicBezTo>
                    <a:pt x="4667868" y="-11668"/>
                    <a:pt x="4817033" y="54350"/>
                    <a:pt x="4983056" y="0"/>
                  </a:cubicBezTo>
                  <a:cubicBezTo>
                    <a:pt x="5149079" y="-54350"/>
                    <a:pt x="5208728" y="38826"/>
                    <a:pt x="5403983" y="0"/>
                  </a:cubicBezTo>
                  <a:cubicBezTo>
                    <a:pt x="5599238" y="-38826"/>
                    <a:pt x="5723619" y="19765"/>
                    <a:pt x="5824910" y="0"/>
                  </a:cubicBezTo>
                  <a:cubicBezTo>
                    <a:pt x="5926201" y="-19765"/>
                    <a:pt x="6242479" y="35898"/>
                    <a:pt x="6445224" y="0"/>
                  </a:cubicBezTo>
                  <a:cubicBezTo>
                    <a:pt x="6647969" y="-35898"/>
                    <a:pt x="6732752" y="30085"/>
                    <a:pt x="6976921" y="0"/>
                  </a:cubicBezTo>
                  <a:cubicBezTo>
                    <a:pt x="7133491" y="2502"/>
                    <a:pt x="7290569" y="181695"/>
                    <a:pt x="7307624" y="330703"/>
                  </a:cubicBezTo>
                  <a:cubicBezTo>
                    <a:pt x="7338066" y="463076"/>
                    <a:pt x="7297015" y="610850"/>
                    <a:pt x="7307624" y="722322"/>
                  </a:cubicBezTo>
                  <a:cubicBezTo>
                    <a:pt x="7284221" y="930639"/>
                    <a:pt x="7162586" y="1029946"/>
                    <a:pt x="6976921" y="1053025"/>
                  </a:cubicBezTo>
                  <a:cubicBezTo>
                    <a:pt x="6643604" y="1126069"/>
                    <a:pt x="6534588" y="1028958"/>
                    <a:pt x="6290145" y="1053025"/>
                  </a:cubicBezTo>
                  <a:cubicBezTo>
                    <a:pt x="6045702" y="1077092"/>
                    <a:pt x="5925080" y="997479"/>
                    <a:pt x="5736294" y="1053025"/>
                  </a:cubicBezTo>
                  <a:cubicBezTo>
                    <a:pt x="5547508" y="1108571"/>
                    <a:pt x="5364364" y="1025382"/>
                    <a:pt x="5248904" y="1053025"/>
                  </a:cubicBezTo>
                  <a:cubicBezTo>
                    <a:pt x="5133444" y="1080668"/>
                    <a:pt x="4953875" y="1041117"/>
                    <a:pt x="4827977" y="1053025"/>
                  </a:cubicBezTo>
                  <a:cubicBezTo>
                    <a:pt x="4702079" y="1064933"/>
                    <a:pt x="4558720" y="1017949"/>
                    <a:pt x="4473512" y="1053025"/>
                  </a:cubicBezTo>
                  <a:cubicBezTo>
                    <a:pt x="4388305" y="1088101"/>
                    <a:pt x="4193477" y="1024590"/>
                    <a:pt x="3986123" y="1053025"/>
                  </a:cubicBezTo>
                  <a:cubicBezTo>
                    <a:pt x="3778769" y="1081460"/>
                    <a:pt x="3485847" y="1047618"/>
                    <a:pt x="3299347" y="1053025"/>
                  </a:cubicBezTo>
                  <a:cubicBezTo>
                    <a:pt x="3112847" y="1058432"/>
                    <a:pt x="3010334" y="1039627"/>
                    <a:pt x="2878420" y="1053025"/>
                  </a:cubicBezTo>
                  <a:cubicBezTo>
                    <a:pt x="2746506" y="1066423"/>
                    <a:pt x="2408223" y="1032569"/>
                    <a:pt x="2191644" y="1053025"/>
                  </a:cubicBezTo>
                  <a:cubicBezTo>
                    <a:pt x="1975065" y="1073481"/>
                    <a:pt x="1792849" y="1040560"/>
                    <a:pt x="1504868" y="1053025"/>
                  </a:cubicBezTo>
                  <a:cubicBezTo>
                    <a:pt x="1216887" y="1065490"/>
                    <a:pt x="1318847" y="1018423"/>
                    <a:pt x="1150403" y="1053025"/>
                  </a:cubicBezTo>
                  <a:cubicBezTo>
                    <a:pt x="981960" y="1087627"/>
                    <a:pt x="546606" y="981311"/>
                    <a:pt x="330703" y="1053025"/>
                  </a:cubicBezTo>
                  <a:cubicBezTo>
                    <a:pt x="134957" y="1055662"/>
                    <a:pt x="-9196" y="908233"/>
                    <a:pt x="0" y="722322"/>
                  </a:cubicBezTo>
                  <a:cubicBezTo>
                    <a:pt x="-35470" y="616117"/>
                    <a:pt x="6555" y="449092"/>
                    <a:pt x="0" y="330703"/>
                  </a:cubicBezTo>
                  <a:close/>
                </a:path>
                <a:path w="7307624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56936" y="-82"/>
                    <a:pt x="764384" y="21862"/>
                    <a:pt x="1017479" y="0"/>
                  </a:cubicBezTo>
                  <a:cubicBezTo>
                    <a:pt x="1270574" y="-21862"/>
                    <a:pt x="1322641" y="36559"/>
                    <a:pt x="1438406" y="0"/>
                  </a:cubicBezTo>
                  <a:cubicBezTo>
                    <a:pt x="1554171" y="-36559"/>
                    <a:pt x="1705648" y="13684"/>
                    <a:pt x="1925795" y="0"/>
                  </a:cubicBezTo>
                  <a:cubicBezTo>
                    <a:pt x="2145942" y="-13684"/>
                    <a:pt x="2251163" y="30514"/>
                    <a:pt x="2346722" y="0"/>
                  </a:cubicBezTo>
                  <a:cubicBezTo>
                    <a:pt x="2442281" y="-30514"/>
                    <a:pt x="2725887" y="81657"/>
                    <a:pt x="3033498" y="0"/>
                  </a:cubicBezTo>
                  <a:cubicBezTo>
                    <a:pt x="3341109" y="-81657"/>
                    <a:pt x="3507659" y="49838"/>
                    <a:pt x="3653812" y="0"/>
                  </a:cubicBezTo>
                  <a:cubicBezTo>
                    <a:pt x="3799965" y="-49838"/>
                    <a:pt x="3984668" y="65021"/>
                    <a:pt x="4207664" y="0"/>
                  </a:cubicBezTo>
                  <a:cubicBezTo>
                    <a:pt x="4430660" y="-65021"/>
                    <a:pt x="4503183" y="13891"/>
                    <a:pt x="4761515" y="0"/>
                  </a:cubicBezTo>
                  <a:cubicBezTo>
                    <a:pt x="5019847" y="-13891"/>
                    <a:pt x="5049803" y="433"/>
                    <a:pt x="5248904" y="0"/>
                  </a:cubicBezTo>
                  <a:cubicBezTo>
                    <a:pt x="5448005" y="-433"/>
                    <a:pt x="5685488" y="60595"/>
                    <a:pt x="5869218" y="0"/>
                  </a:cubicBezTo>
                  <a:cubicBezTo>
                    <a:pt x="6052948" y="-60595"/>
                    <a:pt x="6186470" y="21705"/>
                    <a:pt x="6290145" y="0"/>
                  </a:cubicBezTo>
                  <a:cubicBezTo>
                    <a:pt x="6393820" y="-21705"/>
                    <a:pt x="6793103" y="70288"/>
                    <a:pt x="6976921" y="0"/>
                  </a:cubicBezTo>
                  <a:cubicBezTo>
                    <a:pt x="7154558" y="-1166"/>
                    <a:pt x="7311729" y="136409"/>
                    <a:pt x="7307624" y="330703"/>
                  </a:cubicBezTo>
                  <a:cubicBezTo>
                    <a:pt x="7334282" y="474058"/>
                    <a:pt x="7273424" y="585825"/>
                    <a:pt x="7307624" y="722322"/>
                  </a:cubicBezTo>
                  <a:cubicBezTo>
                    <a:pt x="7327731" y="951652"/>
                    <a:pt x="7139633" y="1064168"/>
                    <a:pt x="6976921" y="1053025"/>
                  </a:cubicBezTo>
                  <a:cubicBezTo>
                    <a:pt x="6771308" y="1057759"/>
                    <a:pt x="6683500" y="1015191"/>
                    <a:pt x="6489532" y="1053025"/>
                  </a:cubicBezTo>
                  <a:cubicBezTo>
                    <a:pt x="6295564" y="1090859"/>
                    <a:pt x="6057972" y="1039519"/>
                    <a:pt x="5935680" y="1053025"/>
                  </a:cubicBezTo>
                  <a:cubicBezTo>
                    <a:pt x="5813388" y="1066531"/>
                    <a:pt x="5627932" y="1028551"/>
                    <a:pt x="5514753" y="1053025"/>
                  </a:cubicBezTo>
                  <a:cubicBezTo>
                    <a:pt x="5401574" y="1077499"/>
                    <a:pt x="5315879" y="1047062"/>
                    <a:pt x="5160288" y="1053025"/>
                  </a:cubicBezTo>
                  <a:cubicBezTo>
                    <a:pt x="5004697" y="1058988"/>
                    <a:pt x="4900247" y="1031383"/>
                    <a:pt x="4739361" y="1053025"/>
                  </a:cubicBezTo>
                  <a:cubicBezTo>
                    <a:pt x="4578475" y="1074667"/>
                    <a:pt x="4368936" y="1051758"/>
                    <a:pt x="4119047" y="1053025"/>
                  </a:cubicBezTo>
                  <a:cubicBezTo>
                    <a:pt x="3869158" y="1054292"/>
                    <a:pt x="3734788" y="1028752"/>
                    <a:pt x="3565196" y="1053025"/>
                  </a:cubicBezTo>
                  <a:cubicBezTo>
                    <a:pt x="3395604" y="1077298"/>
                    <a:pt x="3228845" y="1051737"/>
                    <a:pt x="3011344" y="1053025"/>
                  </a:cubicBezTo>
                  <a:cubicBezTo>
                    <a:pt x="2793843" y="1054313"/>
                    <a:pt x="2687063" y="1005823"/>
                    <a:pt x="2457493" y="1053025"/>
                  </a:cubicBezTo>
                  <a:cubicBezTo>
                    <a:pt x="2227923" y="1100227"/>
                    <a:pt x="2178169" y="1047194"/>
                    <a:pt x="1970103" y="1053025"/>
                  </a:cubicBezTo>
                  <a:cubicBezTo>
                    <a:pt x="1762037" y="1058856"/>
                    <a:pt x="1559147" y="1018300"/>
                    <a:pt x="1416252" y="1053025"/>
                  </a:cubicBezTo>
                  <a:cubicBezTo>
                    <a:pt x="1273357" y="1087750"/>
                    <a:pt x="1198925" y="1033654"/>
                    <a:pt x="1061787" y="1053025"/>
                  </a:cubicBezTo>
                  <a:cubicBezTo>
                    <a:pt x="924650" y="1072396"/>
                    <a:pt x="549471" y="998054"/>
                    <a:pt x="330703" y="1053025"/>
                  </a:cubicBezTo>
                  <a:cubicBezTo>
                    <a:pt x="164847" y="1044581"/>
                    <a:pt x="24992" y="948903"/>
                    <a:pt x="0" y="722322"/>
                  </a:cubicBezTo>
                  <a:cubicBezTo>
                    <a:pt x="-27137" y="611600"/>
                    <a:pt x="39118" y="472548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3000"/>
              </a:srgbClr>
            </a:solidFill>
            <a:ln>
              <a:solidFill>
                <a:srgbClr val="FD8968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B0D78622-47D0-448A-AA20-9DACB1A84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474" b="95789" l="9032" r="980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02849" y="2548095"/>
              <a:ext cx="428713" cy="523983"/>
            </a:xfrm>
            <a:prstGeom prst="rect">
              <a:avLst/>
            </a:prstGeom>
          </p:spPr>
        </p:pic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9C9C086D-9064-47B8-B03F-15401416F105}"/>
                </a:ext>
              </a:extLst>
            </p:cNvPr>
            <p:cNvGrpSpPr/>
            <p:nvPr/>
          </p:nvGrpSpPr>
          <p:grpSpPr>
            <a:xfrm>
              <a:off x="1626586" y="898417"/>
              <a:ext cx="2656116" cy="2275114"/>
              <a:chOff x="1091187" y="875558"/>
              <a:chExt cx="2656116" cy="2275114"/>
            </a:xfrm>
          </p:grpSpPr>
          <p:pic>
            <p:nvPicPr>
              <p:cNvPr id="10" name="그림 9">
                <a:extLst>
                  <a:ext uri="{FF2B5EF4-FFF2-40B4-BE49-F238E27FC236}">
                    <a16:creationId xmlns:a16="http://schemas.microsoft.com/office/drawing/2014/main" xmlns="" id="{AE6A1469-5310-4DAB-9584-BB42DE559D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hq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alphaModFix amt="70000"/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40000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1091187" y="875558"/>
                <a:ext cx="2656116" cy="2275114"/>
              </a:xfrm>
              <a:prstGeom prst="rect">
                <a:avLst/>
              </a:prstGeom>
            </p:spPr>
          </p:pic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xmlns="" id="{866079BB-6D95-461C-B3E6-673836D74364}"/>
                  </a:ext>
                </a:extLst>
              </p:cNvPr>
              <p:cNvGrpSpPr/>
              <p:nvPr/>
            </p:nvGrpSpPr>
            <p:grpSpPr>
              <a:xfrm>
                <a:off x="1763366" y="917976"/>
                <a:ext cx="1314559" cy="1609898"/>
                <a:chOff x="1763366" y="917976"/>
                <a:chExt cx="1314559" cy="1609898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090A4003-79D5-4055-A1A5-1EA16707111D}"/>
                    </a:ext>
                  </a:extLst>
                </p:cNvPr>
                <p:cNvSpPr txBox="1"/>
                <p:nvPr/>
              </p:nvSpPr>
              <p:spPr>
                <a:xfrm>
                  <a:off x="1763366" y="1558153"/>
                  <a:ext cx="1050288" cy="8540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36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활동 </a:t>
                  </a:r>
                </a:p>
              </p:txBody>
            </p:sp>
            <p:pic>
              <p:nvPicPr>
                <p:cNvPr id="13" name="그림 12" descr="텍스트, 칠판이(가) 표시된 사진&#10;&#10;자동 생성된 설명">
                  <a:extLst>
                    <a:ext uri="{FF2B5EF4-FFF2-40B4-BE49-F238E27FC236}">
                      <a16:creationId xmlns:a16="http://schemas.microsoft.com/office/drawing/2014/main" xmlns="" id="{18528E90-1B08-477A-A52C-26143E70BC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145493" y="917976"/>
                  <a:ext cx="932432" cy="1609898"/>
                </a:xfrm>
                <a:prstGeom prst="rect">
                  <a:avLst/>
                </a:prstGeom>
              </p:spPr>
            </p:pic>
          </p:grp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738489D-C004-49F4-AC3C-37BC34342A76}"/>
                </a:ext>
              </a:extLst>
            </p:cNvPr>
            <p:cNvSpPr txBox="1"/>
            <p:nvPr/>
          </p:nvSpPr>
          <p:spPr>
            <a:xfrm>
              <a:off x="3074569" y="3030403"/>
              <a:ext cx="7129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다르게 본다</a:t>
              </a:r>
              <a:r>
                <a:rPr lang="en-US" altLang="ko-KR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생각의 틀 넓히기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집이 더 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큰가요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4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9B57B061-A48E-425C-BE59-1F627ACA6E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47750" y="1433513"/>
            <a:ext cx="487363" cy="487362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11AFDF6F-90DB-45E3-B35D-CC27CA11EC88}"/>
              </a:ext>
            </a:extLst>
          </p:cNvPr>
          <p:cNvGrpSpPr/>
          <p:nvPr/>
        </p:nvGrpSpPr>
        <p:grpSpPr>
          <a:xfrm>
            <a:off x="3023880" y="3620625"/>
            <a:ext cx="2404329" cy="2780928"/>
            <a:chOff x="3023880" y="3620625"/>
            <a:chExt cx="2404329" cy="2780928"/>
          </a:xfrm>
        </p:grpSpPr>
        <p:pic>
          <p:nvPicPr>
            <p:cNvPr id="11" name="그림 10" descr="건물, 실외, 빨간색, 벽돌이(가) 표시된 사진&#10;&#10;자동 생성된 설명">
              <a:extLst>
                <a:ext uri="{FF2B5EF4-FFF2-40B4-BE49-F238E27FC236}">
                  <a16:creationId xmlns:a16="http://schemas.microsoft.com/office/drawing/2014/main" xmlns="" id="{E8F1B0E4-7C18-4FDA-A772-2F6B06DA8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50" r="69838"/>
            <a:stretch/>
          </p:blipFill>
          <p:spPr>
            <a:xfrm>
              <a:off x="3359696" y="3620625"/>
              <a:ext cx="2068513" cy="2780928"/>
            </a:xfrm>
            <a:prstGeom prst="rect">
              <a:avLst/>
            </a:prstGeom>
          </p:spPr>
        </p:pic>
        <p:pic>
          <p:nvPicPr>
            <p:cNvPr id="19" name="그림 18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8E90767B-F70E-4B53-A4E4-B275FFBF61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31" r="53471"/>
            <a:stretch/>
          </p:blipFill>
          <p:spPr>
            <a:xfrm>
              <a:off x="3023880" y="5340825"/>
              <a:ext cx="623848" cy="1002475"/>
            </a:xfrm>
            <a:prstGeom prst="rect">
              <a:avLst/>
            </a:prstGeom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73625264-A6C2-4358-8278-32120D148794}"/>
              </a:ext>
            </a:extLst>
          </p:cNvPr>
          <p:cNvGrpSpPr/>
          <p:nvPr/>
        </p:nvGrpSpPr>
        <p:grpSpPr>
          <a:xfrm>
            <a:off x="6361718" y="1827251"/>
            <a:ext cx="2998192" cy="4521418"/>
            <a:chOff x="6361718" y="1827251"/>
            <a:chExt cx="2998192" cy="4521418"/>
          </a:xfrm>
        </p:grpSpPr>
        <p:pic>
          <p:nvPicPr>
            <p:cNvPr id="13" name="그림 12" descr="건물, 앉아있는, 테이블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E8D6FB5A-A351-49AF-BBD5-633A9AE28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3606" y="1827251"/>
              <a:ext cx="2736304" cy="4521418"/>
            </a:xfrm>
            <a:prstGeom prst="rect">
              <a:avLst/>
            </a:prstGeom>
          </p:spPr>
        </p:pic>
        <p:pic>
          <p:nvPicPr>
            <p:cNvPr id="30" name="그림 29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29BBECBD-C00E-4510-AD6C-EAA4AADC2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66" t="21311" r="12268" b="1991"/>
            <a:stretch/>
          </p:blipFill>
          <p:spPr>
            <a:xfrm>
              <a:off x="6361718" y="5282005"/>
              <a:ext cx="523776" cy="1028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94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2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29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본다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0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집이 더 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큰가요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4" name="20. 딩도로로롱">
            <a:hlinkClick r:id="" action="ppaction://media"/>
            <a:extLst>
              <a:ext uri="{FF2B5EF4-FFF2-40B4-BE49-F238E27FC236}">
                <a16:creationId xmlns:a16="http://schemas.microsoft.com/office/drawing/2014/main" xmlns="" id="{9B57B061-A48E-425C-BE59-1F627ACA6E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47750" y="1433513"/>
            <a:ext cx="487363" cy="487362"/>
          </a:xfrm>
          <a:prstGeom prst="rect">
            <a:avLst/>
          </a:prstGeom>
        </p:spPr>
      </p:pic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A2736FAA-B476-4644-8E01-DAE7A4027A3A}"/>
              </a:ext>
            </a:extLst>
          </p:cNvPr>
          <p:cNvGrpSpPr/>
          <p:nvPr/>
        </p:nvGrpSpPr>
        <p:grpSpPr>
          <a:xfrm>
            <a:off x="1438149" y="3596852"/>
            <a:ext cx="2475570" cy="2780928"/>
            <a:chOff x="1438149" y="3596852"/>
            <a:chExt cx="2475570" cy="2780928"/>
          </a:xfrm>
        </p:grpSpPr>
        <p:pic>
          <p:nvPicPr>
            <p:cNvPr id="16" name="그림 15" descr="건물, 실외, 빨간색, 벽돌이(가) 표시된 사진&#10;&#10;자동 생성된 설명">
              <a:extLst>
                <a:ext uri="{FF2B5EF4-FFF2-40B4-BE49-F238E27FC236}">
                  <a16:creationId xmlns:a16="http://schemas.microsoft.com/office/drawing/2014/main" xmlns="" id="{B3C737D8-E272-4C75-8355-66CBD3832C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50" r="69838"/>
            <a:stretch/>
          </p:blipFill>
          <p:spPr>
            <a:xfrm>
              <a:off x="1845206" y="3596852"/>
              <a:ext cx="2068513" cy="2780928"/>
            </a:xfrm>
            <a:prstGeom prst="rect">
              <a:avLst/>
            </a:prstGeom>
          </p:spPr>
        </p:pic>
        <p:pic>
          <p:nvPicPr>
            <p:cNvPr id="18" name="그림 17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01E06FE2-AF87-423D-BDF5-F8DEFD8412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31" r="53471"/>
            <a:stretch/>
          </p:blipFill>
          <p:spPr>
            <a:xfrm>
              <a:off x="1438149" y="5228987"/>
              <a:ext cx="623848" cy="1002475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49B5954E-0B1C-4713-A788-FC593852D4B6}"/>
              </a:ext>
            </a:extLst>
          </p:cNvPr>
          <p:cNvGrpSpPr/>
          <p:nvPr/>
        </p:nvGrpSpPr>
        <p:grpSpPr>
          <a:xfrm>
            <a:off x="5069754" y="1790902"/>
            <a:ext cx="3015380" cy="4521418"/>
            <a:chOff x="5069754" y="1790902"/>
            <a:chExt cx="3015380" cy="4521418"/>
          </a:xfrm>
        </p:grpSpPr>
        <p:pic>
          <p:nvPicPr>
            <p:cNvPr id="17" name="그림 16" descr="건물, 앉아있는, 테이블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F14C243F-9D08-4EC9-B2B5-972366F7A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830" y="1790902"/>
              <a:ext cx="2736304" cy="4521418"/>
            </a:xfrm>
            <a:prstGeom prst="rect">
              <a:avLst/>
            </a:prstGeom>
          </p:spPr>
        </p:pic>
        <p:pic>
          <p:nvPicPr>
            <p:cNvPr id="19" name="그림 18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FA98C739-C99C-443B-AB9D-9064DE1C36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66" t="21311" r="12268" b="1991"/>
            <a:stretch/>
          </p:blipFill>
          <p:spPr>
            <a:xfrm>
              <a:off x="5069754" y="5203125"/>
              <a:ext cx="523776" cy="1028337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1CF34084-D551-4D7F-AE07-350C8A615D37}"/>
              </a:ext>
            </a:extLst>
          </p:cNvPr>
          <p:cNvGrpSpPr/>
          <p:nvPr/>
        </p:nvGrpSpPr>
        <p:grpSpPr>
          <a:xfrm>
            <a:off x="9114115" y="0"/>
            <a:ext cx="3077886" cy="6879065"/>
            <a:chOff x="9114115" y="0"/>
            <a:chExt cx="3077886" cy="6879065"/>
          </a:xfrm>
        </p:grpSpPr>
        <p:pic>
          <p:nvPicPr>
            <p:cNvPr id="9" name="그림 8" descr="건물, 탑, 빨간색, 시계이(가) 표시된 사진&#10;&#10;자동 생성된 설명">
              <a:extLst>
                <a:ext uri="{FF2B5EF4-FFF2-40B4-BE49-F238E27FC236}">
                  <a16:creationId xmlns:a16="http://schemas.microsoft.com/office/drawing/2014/main" xmlns="" id="{A700316E-696E-4269-BCC9-27E1CEEB4C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196"/>
            <a:stretch/>
          </p:blipFill>
          <p:spPr>
            <a:xfrm>
              <a:off x="9114115" y="0"/>
              <a:ext cx="3077886" cy="6879065"/>
            </a:xfrm>
            <a:prstGeom prst="rect">
              <a:avLst/>
            </a:prstGeom>
          </p:spPr>
        </p:pic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280BE634-62DD-49D0-96B7-DED6573B63CA}"/>
                </a:ext>
              </a:extLst>
            </p:cNvPr>
            <p:cNvGrpSpPr/>
            <p:nvPr/>
          </p:nvGrpSpPr>
          <p:grpSpPr>
            <a:xfrm>
              <a:off x="10120828" y="1310846"/>
              <a:ext cx="455200" cy="510204"/>
              <a:chOff x="10120828" y="1310846"/>
              <a:chExt cx="455200" cy="510204"/>
            </a:xfrm>
          </p:grpSpPr>
          <p:pic>
            <p:nvPicPr>
              <p:cNvPr id="21" name="그림 20" descr="시계, 방이(가) 표시된 사진&#10;&#10;자동 생성된 설명">
                <a:extLst>
                  <a:ext uri="{FF2B5EF4-FFF2-40B4-BE49-F238E27FC236}">
                    <a16:creationId xmlns:a16="http://schemas.microsoft.com/office/drawing/2014/main" xmlns="" id="{B3703863-2A9F-4C04-8407-25AD9ABAFE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0828" y="1310846"/>
                <a:ext cx="455200" cy="510204"/>
              </a:xfrm>
              <a:prstGeom prst="rect">
                <a:avLst/>
              </a:prstGeom>
            </p:spPr>
          </p:pic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xmlns="" id="{5095EC81-0FDD-4C32-88FC-7D3F067BF6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00456" y="1790902"/>
                <a:ext cx="252000" cy="0"/>
              </a:xfrm>
              <a:prstGeom prst="line">
                <a:avLst/>
              </a:prstGeom>
              <a:ln w="38100">
                <a:solidFill>
                  <a:srgbClr val="D446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4843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2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E288E948-E93B-45D6-B95B-E44378AF0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40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</a:t>
            </a:r>
            <a:r>
              <a: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본다</a:t>
            </a:r>
            <a:r>
              <a:rPr lang="en-US" altLang="ko-KR" sz="54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000" spc="-15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보는 시각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입장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 따라 집의 크기가 다를 수 있어요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86EEE6A8-6689-434C-82AF-A10365267698}"/>
              </a:ext>
            </a:extLst>
          </p:cNvPr>
          <p:cNvGrpSpPr/>
          <p:nvPr/>
        </p:nvGrpSpPr>
        <p:grpSpPr>
          <a:xfrm>
            <a:off x="602316" y="3612814"/>
            <a:ext cx="2475570" cy="2780928"/>
            <a:chOff x="1438149" y="3596852"/>
            <a:chExt cx="2475570" cy="2780928"/>
          </a:xfrm>
        </p:grpSpPr>
        <p:pic>
          <p:nvPicPr>
            <p:cNvPr id="34" name="그림 33" descr="건물, 실외, 빨간색, 벽돌이(가) 표시된 사진&#10;&#10;자동 생성된 설명">
              <a:extLst>
                <a:ext uri="{FF2B5EF4-FFF2-40B4-BE49-F238E27FC236}">
                  <a16:creationId xmlns:a16="http://schemas.microsoft.com/office/drawing/2014/main" xmlns="" id="{9F51A152-33A2-4011-86E2-9D5A301A18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50" r="69838"/>
            <a:stretch/>
          </p:blipFill>
          <p:spPr>
            <a:xfrm>
              <a:off x="1845206" y="3596852"/>
              <a:ext cx="2068513" cy="2780928"/>
            </a:xfrm>
            <a:prstGeom prst="rect">
              <a:avLst/>
            </a:prstGeom>
          </p:spPr>
        </p:pic>
        <p:pic>
          <p:nvPicPr>
            <p:cNvPr id="35" name="그림 34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D9C44BAA-D1C5-401E-8DBA-CB80592F3C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31" r="53471"/>
            <a:stretch/>
          </p:blipFill>
          <p:spPr>
            <a:xfrm>
              <a:off x="1438149" y="5228987"/>
              <a:ext cx="623848" cy="1002475"/>
            </a:xfrm>
            <a:prstGeom prst="rect">
              <a:avLst/>
            </a:prstGeom>
          </p:spPr>
        </p:pic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BD120A91-DC15-45EA-AFA9-D94384956BC6}"/>
              </a:ext>
            </a:extLst>
          </p:cNvPr>
          <p:cNvGrpSpPr/>
          <p:nvPr/>
        </p:nvGrpSpPr>
        <p:grpSpPr>
          <a:xfrm>
            <a:off x="4764954" y="2126676"/>
            <a:ext cx="3015380" cy="4185644"/>
            <a:chOff x="5069754" y="2126676"/>
            <a:chExt cx="3015380" cy="4185644"/>
          </a:xfrm>
        </p:grpSpPr>
        <p:pic>
          <p:nvPicPr>
            <p:cNvPr id="37" name="그림 36" descr="건물, 앉아있는, 테이블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150D892D-6D6C-44D1-9AA3-8F737EA5EA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26"/>
            <a:stretch/>
          </p:blipFill>
          <p:spPr>
            <a:xfrm>
              <a:off x="5348830" y="2126676"/>
              <a:ext cx="2736304" cy="4185644"/>
            </a:xfrm>
            <a:prstGeom prst="rect">
              <a:avLst/>
            </a:prstGeom>
          </p:spPr>
        </p:pic>
        <p:pic>
          <p:nvPicPr>
            <p:cNvPr id="38" name="그림 37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01A9FA4D-F48E-40D0-B5FE-FD1523F7E3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66" t="21311" r="12268" b="1991"/>
            <a:stretch/>
          </p:blipFill>
          <p:spPr>
            <a:xfrm>
              <a:off x="5069754" y="5203125"/>
              <a:ext cx="523776" cy="1028337"/>
            </a:xfrm>
            <a:prstGeom prst="rect">
              <a:avLst/>
            </a:prstGeom>
          </p:spPr>
        </p:pic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D936022D-16B6-4E58-B3E8-D27D32ABFAD6}"/>
              </a:ext>
            </a:extLst>
          </p:cNvPr>
          <p:cNvGrpSpPr/>
          <p:nvPr/>
        </p:nvGrpSpPr>
        <p:grpSpPr>
          <a:xfrm>
            <a:off x="9114115" y="0"/>
            <a:ext cx="3077886" cy="6879065"/>
            <a:chOff x="9114115" y="0"/>
            <a:chExt cx="3077886" cy="6879065"/>
          </a:xfrm>
        </p:grpSpPr>
        <p:pic>
          <p:nvPicPr>
            <p:cNvPr id="40" name="그림 39" descr="건물, 탑, 빨간색, 시계이(가) 표시된 사진&#10;&#10;자동 생성된 설명">
              <a:extLst>
                <a:ext uri="{FF2B5EF4-FFF2-40B4-BE49-F238E27FC236}">
                  <a16:creationId xmlns:a16="http://schemas.microsoft.com/office/drawing/2014/main" xmlns="" id="{13F58BB6-17BA-4956-AE89-2626315A5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196"/>
            <a:stretch/>
          </p:blipFill>
          <p:spPr>
            <a:xfrm>
              <a:off x="9114115" y="0"/>
              <a:ext cx="3077886" cy="6879065"/>
            </a:xfrm>
            <a:prstGeom prst="rect">
              <a:avLst/>
            </a:prstGeom>
          </p:spPr>
        </p:pic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xmlns="" id="{82970618-8ED9-4DF4-B417-63DC9898F600}"/>
                </a:ext>
              </a:extLst>
            </p:cNvPr>
            <p:cNvGrpSpPr/>
            <p:nvPr/>
          </p:nvGrpSpPr>
          <p:grpSpPr>
            <a:xfrm>
              <a:off x="10120828" y="1310846"/>
              <a:ext cx="455200" cy="510204"/>
              <a:chOff x="10120828" y="1310846"/>
              <a:chExt cx="455200" cy="510204"/>
            </a:xfrm>
          </p:grpSpPr>
          <p:pic>
            <p:nvPicPr>
              <p:cNvPr id="42" name="그림 41" descr="시계, 방이(가) 표시된 사진&#10;&#10;자동 생성된 설명">
                <a:extLst>
                  <a:ext uri="{FF2B5EF4-FFF2-40B4-BE49-F238E27FC236}">
                    <a16:creationId xmlns:a16="http://schemas.microsoft.com/office/drawing/2014/main" xmlns="" id="{85E91EE7-115C-4E6E-AD9F-3271260D30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0828" y="1310846"/>
                <a:ext cx="455200" cy="510204"/>
              </a:xfrm>
              <a:prstGeom prst="rect">
                <a:avLst/>
              </a:prstGeom>
            </p:spPr>
          </p:pic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xmlns="" id="{984AC2E1-9362-4811-A047-3D77D76EAD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00456" y="1790902"/>
                <a:ext cx="252000" cy="0"/>
              </a:xfrm>
              <a:prstGeom prst="line">
                <a:avLst/>
              </a:prstGeom>
              <a:ln w="38100">
                <a:solidFill>
                  <a:srgbClr val="D446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A76B00D-60C3-4243-93D7-5CB2852B68DC}"/>
              </a:ext>
            </a:extLst>
          </p:cNvPr>
          <p:cNvSpPr txBox="1"/>
          <p:nvPr/>
        </p:nvSpPr>
        <p:spPr>
          <a:xfrm>
            <a:off x="2629842" y="3047874"/>
            <a:ext cx="2617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</a:t>
            </a:r>
            <a:endParaRPr lang="en-US" altLang="ko-KR" sz="4400" dirty="0">
              <a:solidFill>
                <a:schemeClr val="bg2">
                  <a:lumMod val="2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사람에게는 </a:t>
            </a:r>
            <a:r>
              <a:rPr lang="ko-KR" altLang="en-US" sz="7200" dirty="0">
                <a:solidFill>
                  <a:srgbClr val="0000FF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크고</a:t>
            </a:r>
            <a:r>
              <a:rPr lang="en-US" altLang="ko-KR" sz="72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415D3DE7-B3CD-4084-B5BE-8338F5BE9593}"/>
              </a:ext>
            </a:extLst>
          </p:cNvPr>
          <p:cNvSpPr txBox="1"/>
          <p:nvPr/>
        </p:nvSpPr>
        <p:spPr>
          <a:xfrm>
            <a:off x="7295405" y="3047874"/>
            <a:ext cx="2617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</a:t>
            </a:r>
            <a:endParaRPr lang="en-US" altLang="ko-KR" sz="4400" dirty="0">
              <a:solidFill>
                <a:schemeClr val="bg2">
                  <a:lumMod val="2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사람에게는 </a:t>
            </a:r>
            <a:r>
              <a:rPr lang="ko-KR" altLang="en-US" sz="7200" dirty="0">
                <a:solidFill>
                  <a:srgbClr val="C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작다</a:t>
            </a:r>
            <a:r>
              <a:rPr lang="en-US" altLang="ko-KR" sz="72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4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A96934A8-C39E-49C2-811A-BFF7C627FB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393255" y="1486913"/>
            <a:ext cx="487363" cy="487363"/>
          </a:xfrm>
          <a:prstGeom prst="rect">
            <a:avLst/>
          </a:prstGeom>
        </p:spPr>
      </p:pic>
      <p:pic>
        <p:nvPicPr>
          <p:cNvPr id="4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C4CF572-22C0-4B8C-844A-24540B537E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545655" y="16393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9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8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89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44" grpId="0"/>
      <p:bldP spid="44" grpId="1"/>
      <p:bldP spid="45" grpId="0"/>
      <p:bldP spid="4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pic>
        <p:nvPicPr>
          <p:cNvPr id="9" name="그림 8" descr="산이(가) 표시된 사진&#10;&#10;자동 생성된 설명">
            <a:extLst>
              <a:ext uri="{FF2B5EF4-FFF2-40B4-BE49-F238E27FC236}">
                <a16:creationId xmlns:a16="http://schemas.microsoft.com/office/drawing/2014/main" xmlns="" id="{15838AA1-92A3-4F06-A8F2-F75A8036872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6"/>
          <a:stretch/>
        </p:blipFill>
        <p:spPr>
          <a:xfrm>
            <a:off x="1296311" y="1920875"/>
            <a:ext cx="9692935" cy="6430277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7FDDBCFA-2D7D-4863-A631-10FFF486BE96}"/>
              </a:ext>
            </a:extLst>
          </p:cNvPr>
          <p:cNvGrpSpPr/>
          <p:nvPr/>
        </p:nvGrpSpPr>
        <p:grpSpPr>
          <a:xfrm>
            <a:off x="956695" y="3576098"/>
            <a:ext cx="2033831" cy="2855364"/>
            <a:chOff x="956695" y="3576098"/>
            <a:chExt cx="2033831" cy="2855364"/>
          </a:xfrm>
        </p:grpSpPr>
        <p:pic>
          <p:nvPicPr>
            <p:cNvPr id="17" name="그림 16" descr="인형, 장난감이(가) 표시된 사진&#10;&#10;자동 생성된 설명">
              <a:extLst>
                <a:ext uri="{FF2B5EF4-FFF2-40B4-BE49-F238E27FC236}">
                  <a16:creationId xmlns:a16="http://schemas.microsoft.com/office/drawing/2014/main" xmlns="" id="{B0F66578-6FD8-4CBB-A156-69AE3B4779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6695" y="3734168"/>
              <a:ext cx="1230641" cy="2697294"/>
            </a:xfrm>
            <a:prstGeom prst="rect">
              <a:avLst/>
            </a:prstGeom>
          </p:spPr>
        </p:pic>
        <p:pic>
          <p:nvPicPr>
            <p:cNvPr id="22" name="그림 21" descr="옅은이(가) 표시된 사진&#10;&#10;자동 생성된 설명">
              <a:extLst>
                <a:ext uri="{FF2B5EF4-FFF2-40B4-BE49-F238E27FC236}">
                  <a16:creationId xmlns:a16="http://schemas.microsoft.com/office/drawing/2014/main" xmlns="" id="{8F824476-1691-4428-97BC-0F61D0A6F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7201" y="3576098"/>
              <a:ext cx="1023325" cy="2212594"/>
            </a:xfrm>
            <a:prstGeom prst="rect">
              <a:avLst/>
            </a:prstGeom>
          </p:spPr>
        </p:pic>
      </p:grpSp>
      <p:pic>
        <p:nvPicPr>
          <p:cNvPr id="26" name="그림 25" descr="장난감, 인형이(가) 표시된 사진&#10;&#10;자동 생성된 설명">
            <a:extLst>
              <a:ext uri="{FF2B5EF4-FFF2-40B4-BE49-F238E27FC236}">
                <a16:creationId xmlns:a16="http://schemas.microsoft.com/office/drawing/2014/main" xmlns="" id="{90CB7FDF-AF58-4521-A03A-976E4A377B3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742" y="3597775"/>
            <a:ext cx="2202790" cy="26972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6061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노인과 등산을 좋아하는 사람의 입장은 어떻게 다를까요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4927524-BBD7-45C8-B6F9-B24E5B99C5CC}"/>
              </a:ext>
            </a:extLst>
          </p:cNvPr>
          <p:cNvSpPr txBox="1"/>
          <p:nvPr/>
        </p:nvSpPr>
        <p:spPr>
          <a:xfrm>
            <a:off x="2990526" y="2502976"/>
            <a:ext cx="2617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</a:t>
            </a:r>
            <a:endParaRPr lang="en-US" altLang="ko-KR" sz="4400" dirty="0">
              <a:solidFill>
                <a:schemeClr val="bg2">
                  <a:lumMod val="2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사람에게는 </a:t>
            </a:r>
            <a:r>
              <a:rPr lang="ko-KR" altLang="en-US" sz="7200" dirty="0">
                <a:solidFill>
                  <a:srgbClr val="0000FF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높고</a:t>
            </a:r>
            <a:r>
              <a:rPr lang="en-US" altLang="ko-KR" sz="72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D3678FA-A0AF-45D0-931F-88A4ED78E134}"/>
              </a:ext>
            </a:extLst>
          </p:cNvPr>
          <p:cNvSpPr txBox="1"/>
          <p:nvPr/>
        </p:nvSpPr>
        <p:spPr>
          <a:xfrm>
            <a:off x="6673569" y="2502976"/>
            <a:ext cx="2617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</a:t>
            </a:r>
            <a:endParaRPr lang="en-US" altLang="ko-KR" sz="4400" dirty="0">
              <a:solidFill>
                <a:schemeClr val="bg2">
                  <a:lumMod val="2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사람에게는 </a:t>
            </a:r>
            <a:r>
              <a:rPr lang="ko-KR" altLang="en-US" sz="7200" dirty="0">
                <a:solidFill>
                  <a:srgbClr val="C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낮다</a:t>
            </a:r>
            <a:r>
              <a:rPr lang="en-US" altLang="ko-KR" sz="72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8B3E8CA-EDEE-41FD-B0C4-D4AC212B42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545655" y="1639313"/>
            <a:ext cx="487363" cy="487363"/>
          </a:xfrm>
          <a:prstGeom prst="rect">
            <a:avLst/>
          </a:prstGeom>
        </p:spPr>
      </p:pic>
      <p:pic>
        <p:nvPicPr>
          <p:cNvPr id="3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E8B1116-106B-4F26-B6BD-377BF8DAA1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698055" y="1791713"/>
            <a:ext cx="487363" cy="487363"/>
          </a:xfrm>
          <a:prstGeom prst="rect">
            <a:avLst/>
          </a:prstGeom>
        </p:spPr>
      </p:pic>
      <p:pic>
        <p:nvPicPr>
          <p:cNvPr id="28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775A61AC-B95D-4220-AB1B-E4B7AB2FE29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094075" y="290513"/>
            <a:ext cx="487363" cy="487362"/>
          </a:xfrm>
          <a:prstGeom prst="rect">
            <a:avLst/>
          </a:prstGeom>
        </p:spPr>
      </p:pic>
      <p:pic>
        <p:nvPicPr>
          <p:cNvPr id="34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6488AF77-F7F4-4096-8F93-D2C8CE02E4B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246475" y="44291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9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8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78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9" grpId="0"/>
      <p:bldP spid="29" grpId="1"/>
      <p:bldP spid="31" grpId="0"/>
      <p:bldP spid="3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6061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공사장에서 과자 먹는 소리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영화관에서 과자 먹는 소리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8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775A61AC-B95D-4220-AB1B-E4B7AB2FE2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094075" y="290513"/>
            <a:ext cx="487363" cy="487362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1C84BACE-1634-45EC-83FA-8C3B7DFA4505}"/>
              </a:ext>
            </a:extLst>
          </p:cNvPr>
          <p:cNvGrpSpPr/>
          <p:nvPr/>
        </p:nvGrpSpPr>
        <p:grpSpPr>
          <a:xfrm>
            <a:off x="1252118" y="2562289"/>
            <a:ext cx="5053719" cy="3733202"/>
            <a:chOff x="1678838" y="2379409"/>
            <a:chExt cx="5053719" cy="3733202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xmlns="" id="{EE31B0A8-739E-4A03-8770-CB21A44A7C26}"/>
                </a:ext>
              </a:extLst>
            </p:cNvPr>
            <p:cNvGrpSpPr/>
            <p:nvPr/>
          </p:nvGrpSpPr>
          <p:grpSpPr>
            <a:xfrm>
              <a:off x="1678838" y="2379409"/>
              <a:ext cx="4723200" cy="3733202"/>
              <a:chOff x="1678838" y="2379409"/>
              <a:chExt cx="4723200" cy="3733202"/>
            </a:xfrm>
          </p:grpSpPr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xmlns="" id="{D7B749B6-CAC5-4867-B203-4E34AA138BF9}"/>
                  </a:ext>
                </a:extLst>
              </p:cNvPr>
              <p:cNvSpPr/>
              <p:nvPr/>
            </p:nvSpPr>
            <p:spPr>
              <a:xfrm>
                <a:off x="1678838" y="2379409"/>
                <a:ext cx="4723200" cy="37242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사각형: 둥근 위쪽 모서리 15">
                <a:extLst>
                  <a:ext uri="{FF2B5EF4-FFF2-40B4-BE49-F238E27FC236}">
                    <a16:creationId xmlns:a16="http://schemas.microsoft.com/office/drawing/2014/main" xmlns="" id="{83C63DAE-65CE-4DC3-991E-D8F9CE5719F6}"/>
                  </a:ext>
                </a:extLst>
              </p:cNvPr>
              <p:cNvSpPr/>
              <p:nvPr/>
            </p:nvSpPr>
            <p:spPr>
              <a:xfrm>
                <a:off x="1678840" y="4355895"/>
                <a:ext cx="4721388" cy="17567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xmlns="" id="{E80616CA-7D13-4A3C-BC0B-89C9D8492E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23278" y="2523032"/>
                <a:ext cx="2331051" cy="1810862"/>
              </a:xfrm>
              <a:prstGeom prst="rect">
                <a:avLst/>
              </a:prstGeom>
            </p:spPr>
          </p:pic>
          <p:pic>
            <p:nvPicPr>
              <p:cNvPr id="25" name="그림 24" descr="건물, 표지판, 담장이(가) 표시된 사진&#10;&#10;자동 생성된 설명">
                <a:extLst>
                  <a:ext uri="{FF2B5EF4-FFF2-40B4-BE49-F238E27FC236}">
                    <a16:creationId xmlns:a16="http://schemas.microsoft.com/office/drawing/2014/main" xmlns="" id="{87A70ACB-D1FA-41A4-B909-BDE41670EC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1831" y="4819662"/>
                <a:ext cx="1713988" cy="1096952"/>
              </a:xfrm>
              <a:prstGeom prst="rect">
                <a:avLst/>
              </a:prstGeom>
            </p:spPr>
          </p:pic>
        </p:grpSp>
        <p:pic>
          <p:nvPicPr>
            <p:cNvPr id="20" name="그림 19" descr="사람이(가) 표시된 사진&#10;&#10;자동 생성된 설명">
              <a:extLst>
                <a:ext uri="{FF2B5EF4-FFF2-40B4-BE49-F238E27FC236}">
                  <a16:creationId xmlns:a16="http://schemas.microsoft.com/office/drawing/2014/main" xmlns="" id="{D644A806-56F3-456D-8BDF-127D00262F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74"/>
            <a:stretch/>
          </p:blipFill>
          <p:spPr>
            <a:xfrm>
              <a:off x="4070933" y="2749711"/>
              <a:ext cx="2661624" cy="3361641"/>
            </a:xfrm>
            <a:prstGeom prst="rect">
              <a:avLst/>
            </a:prstGeom>
          </p:spPr>
        </p:pic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7073D1A9-E50C-4572-8507-239A6403C28E}"/>
              </a:ext>
            </a:extLst>
          </p:cNvPr>
          <p:cNvGrpSpPr/>
          <p:nvPr/>
        </p:nvGrpSpPr>
        <p:grpSpPr>
          <a:xfrm>
            <a:off x="6367520" y="2501329"/>
            <a:ext cx="4630352" cy="3724281"/>
            <a:chOff x="6794240" y="2379409"/>
            <a:chExt cx="4630352" cy="3724281"/>
          </a:xfrm>
        </p:grpSpPr>
        <p:pic>
          <p:nvPicPr>
            <p:cNvPr id="38" name="그림 37" descr="실내, 테이블, 모니터, 앉아있는이(가) 표시된 사진&#10;&#10;자동 생성된 설명">
              <a:extLst>
                <a:ext uri="{FF2B5EF4-FFF2-40B4-BE49-F238E27FC236}">
                  <a16:creationId xmlns:a16="http://schemas.microsoft.com/office/drawing/2014/main" xmlns="" id="{C0665849-4565-46BF-8246-E4A02D8185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" t="-516" r="-105" b="16918"/>
            <a:stretch/>
          </p:blipFill>
          <p:spPr>
            <a:xfrm>
              <a:off x="6794240" y="2379409"/>
              <a:ext cx="4630352" cy="3724281"/>
            </a:xfrm>
            <a:prstGeom prst="rect">
              <a:avLst/>
            </a:prstGeom>
          </p:spPr>
        </p:pic>
        <p:pic>
          <p:nvPicPr>
            <p:cNvPr id="35" name="그림 34" descr="사람이(가) 표시된 사진&#10;&#10;자동 생성된 설명">
              <a:extLst>
                <a:ext uri="{FF2B5EF4-FFF2-40B4-BE49-F238E27FC236}">
                  <a16:creationId xmlns:a16="http://schemas.microsoft.com/office/drawing/2014/main" xmlns="" id="{424966C9-CB3F-441A-B50E-10A4DC59B9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74"/>
            <a:stretch/>
          </p:blipFill>
          <p:spPr>
            <a:xfrm>
              <a:off x="7872826" y="2742049"/>
              <a:ext cx="2661624" cy="3361641"/>
            </a:xfrm>
            <a:prstGeom prst="rect">
              <a:avLst/>
            </a:prstGeom>
          </p:spPr>
        </p:pic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F0C450AA-9762-4289-8BE8-02B96A1FE0A4}"/>
              </a:ext>
            </a:extLst>
          </p:cNvPr>
          <p:cNvGrpSpPr/>
          <p:nvPr/>
        </p:nvGrpSpPr>
        <p:grpSpPr>
          <a:xfrm>
            <a:off x="2276732" y="3285892"/>
            <a:ext cx="3167780" cy="3129399"/>
            <a:chOff x="2726835" y="3255886"/>
            <a:chExt cx="2883163" cy="3129399"/>
          </a:xfrm>
        </p:grpSpPr>
        <p:sp>
          <p:nvSpPr>
            <p:cNvPr id="42" name="사각형: 둥근 모서리 41">
              <a:extLst>
                <a:ext uri="{FF2B5EF4-FFF2-40B4-BE49-F238E27FC236}">
                  <a16:creationId xmlns:a16="http://schemas.microsoft.com/office/drawing/2014/main" xmlns="" id="{F60D2F64-E436-45A3-9ADA-E5197C88A204}"/>
                </a:ext>
              </a:extLst>
            </p:cNvPr>
            <p:cNvSpPr/>
            <p:nvPr/>
          </p:nvSpPr>
          <p:spPr>
            <a:xfrm>
              <a:off x="2728739" y="3255886"/>
              <a:ext cx="2655507" cy="2386205"/>
            </a:xfrm>
            <a:prstGeom prst="roundRect">
              <a:avLst/>
            </a:prstGeom>
            <a:solidFill>
              <a:srgbClr val="F1F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1DB681CF-7BF1-4751-A375-9BA25FDCF3B5}"/>
                </a:ext>
              </a:extLst>
            </p:cNvPr>
            <p:cNvSpPr txBox="1"/>
            <p:nvPr/>
          </p:nvSpPr>
          <p:spPr>
            <a:xfrm>
              <a:off x="2726835" y="3399852"/>
              <a:ext cx="2883163" cy="2985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어떨 땐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800" dirty="0">
                  <a:solidFill>
                    <a:srgbClr val="0000FF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들리지 않는</a:t>
              </a:r>
              <a:endParaRPr lang="en-US" altLang="ko-KR" sz="4800" dirty="0">
                <a:solidFill>
                  <a:srgbClr val="0000FF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800" dirty="0">
                  <a:solidFill>
                    <a:srgbClr val="0000FF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소리가</a:t>
              </a:r>
              <a:endParaRPr lang="ko-KR" altLang="en-US" sz="5400" spc="-150" dirty="0">
                <a:solidFill>
                  <a:schemeClr val="accent1">
                    <a:lumMod val="50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xmlns="" id="{6576AB44-2E91-418F-923A-58BEFA3EB217}"/>
              </a:ext>
            </a:extLst>
          </p:cNvPr>
          <p:cNvGrpSpPr/>
          <p:nvPr/>
        </p:nvGrpSpPr>
        <p:grpSpPr>
          <a:xfrm>
            <a:off x="7384423" y="3229061"/>
            <a:ext cx="2657410" cy="2390735"/>
            <a:chOff x="2726836" y="3255886"/>
            <a:chExt cx="2657410" cy="2390735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xmlns="" id="{77B2EB04-B741-49EF-8214-94AEA32FE45C}"/>
                </a:ext>
              </a:extLst>
            </p:cNvPr>
            <p:cNvSpPr/>
            <p:nvPr/>
          </p:nvSpPr>
          <p:spPr>
            <a:xfrm>
              <a:off x="2728739" y="3255886"/>
              <a:ext cx="2655507" cy="2386205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B08A52DA-AA38-4AA0-A6F1-73CCC2A1971D}"/>
                </a:ext>
              </a:extLst>
            </p:cNvPr>
            <p:cNvSpPr txBox="1"/>
            <p:nvPr/>
          </p:nvSpPr>
          <p:spPr>
            <a:xfrm>
              <a:off x="2726836" y="3399852"/>
              <a:ext cx="261704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어떨 땐</a:t>
              </a:r>
              <a:endParaRPr lang="en-US" altLang="ko-KR" sz="44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800" dirty="0">
                  <a:solidFill>
                    <a:schemeClr val="accent4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너무 </a:t>
              </a:r>
              <a:endParaRPr lang="en-US" altLang="ko-KR" sz="4800" dirty="0"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800" spc="-150" dirty="0">
                  <a:solidFill>
                    <a:schemeClr val="accent4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시끄럽다</a:t>
              </a:r>
              <a:r>
                <a:rPr lang="en-US" altLang="ko-KR" sz="4800" spc="-150" dirty="0">
                  <a:solidFill>
                    <a:schemeClr val="accent4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5400" spc="-150" dirty="0"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47" name="26. 폭발">
            <a:hlinkClick r:id="" action="ppaction://media"/>
            <a:extLst>
              <a:ext uri="{FF2B5EF4-FFF2-40B4-BE49-F238E27FC236}">
                <a16:creationId xmlns:a16="http://schemas.microsoft.com/office/drawing/2014/main" xmlns="" id="{A7638E47-B030-49DA-AC86-FEED3064005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378113" y="17224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2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8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95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8253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보는 시각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입장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 따라 느끼는 것이 다를 수도 있어요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34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6488AF77-F7F4-4096-8F93-D2C8CE02E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952984" y="3997868"/>
            <a:ext cx="487363" cy="487362"/>
          </a:xfrm>
          <a:prstGeom prst="rect">
            <a:avLst/>
          </a:prstGeom>
        </p:spPr>
      </p:pic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EEC71452-C4DD-487B-991F-0A86048DFDE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0"/>
          <a:stretch/>
        </p:blipFill>
        <p:spPr>
          <a:xfrm>
            <a:off x="1578944" y="2286937"/>
            <a:ext cx="9041040" cy="347629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11138F0-FB0D-406C-A70A-7E9A6D8844E6}"/>
              </a:ext>
            </a:extLst>
          </p:cNvPr>
          <p:cNvSpPr txBox="1"/>
          <p:nvPr/>
        </p:nvSpPr>
        <p:spPr>
          <a:xfrm>
            <a:off x="2851075" y="5408051"/>
            <a:ext cx="6489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사람에게는 </a:t>
            </a:r>
            <a:r>
              <a:rPr lang="ko-KR" altLang="en-US" sz="6600" dirty="0">
                <a:solidFill>
                  <a:srgbClr val="0000FF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어둡고</a:t>
            </a:r>
            <a:r>
              <a:rPr lang="en-US" altLang="ko-KR" sz="66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endParaRPr lang="ko-KR" altLang="en-US" sz="48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140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9" grpId="0"/>
      <p:bldP spid="2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8253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보는 시각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입장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 따라 느끼는 것이 다를 수도 있어요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34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6488AF77-F7F4-4096-8F93-D2C8CE02E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952984" y="3997868"/>
            <a:ext cx="487363" cy="48736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11138F0-FB0D-406C-A70A-7E9A6D8844E6}"/>
              </a:ext>
            </a:extLst>
          </p:cNvPr>
          <p:cNvSpPr txBox="1"/>
          <p:nvPr/>
        </p:nvSpPr>
        <p:spPr>
          <a:xfrm>
            <a:off x="2851075" y="5408051"/>
            <a:ext cx="6489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사람에게는 </a:t>
            </a:r>
            <a:r>
              <a:rPr lang="ko-KR" altLang="en-US" sz="6600" dirty="0">
                <a:solidFill>
                  <a:srgbClr val="C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밝다</a:t>
            </a:r>
            <a:r>
              <a:rPr lang="en-US" altLang="ko-KR" sz="66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sz="48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CBF85AE4-F39E-49CE-A8E7-2D1012B0C4F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0"/>
          <a:stretch/>
        </p:blipFill>
        <p:spPr>
          <a:xfrm>
            <a:off x="1705241" y="2316995"/>
            <a:ext cx="9105310" cy="340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2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9" grpId="0"/>
      <p:bldP spid="2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8253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비장애인과 휠체어를 탄 지체장애인의 입장은 어떨까요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0" name="그림 9" descr="셔츠, 그리기, 방이(가) 표시된 사진&#10;&#10;자동 생성된 설명">
            <a:extLst>
              <a:ext uri="{FF2B5EF4-FFF2-40B4-BE49-F238E27FC236}">
                <a16:creationId xmlns:a16="http://schemas.microsoft.com/office/drawing/2014/main" xmlns="" id="{1DA68ACD-F82F-4BBE-A4B4-29AB944BDC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568" y="2132009"/>
            <a:ext cx="4171920" cy="4171920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FF4C2411-4E18-41DA-A398-E0BD13481DBC}"/>
              </a:ext>
            </a:extLst>
          </p:cNvPr>
          <p:cNvGrpSpPr/>
          <p:nvPr/>
        </p:nvGrpSpPr>
        <p:grpSpPr>
          <a:xfrm>
            <a:off x="4993816" y="2118598"/>
            <a:ext cx="6191006" cy="4313665"/>
            <a:chOff x="4993816" y="2118598"/>
            <a:chExt cx="6191006" cy="4313665"/>
          </a:xfrm>
        </p:grpSpPr>
        <p:pic>
          <p:nvPicPr>
            <p:cNvPr id="12" name="그림 11" descr="피아노이(가) 표시된 사진&#10;&#10;자동 생성된 설명">
              <a:extLst>
                <a:ext uri="{FF2B5EF4-FFF2-40B4-BE49-F238E27FC236}">
                  <a16:creationId xmlns:a16="http://schemas.microsoft.com/office/drawing/2014/main" xmlns="" id="{937D6BD3-29CB-48E9-8353-2067E9125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2901" y="2118598"/>
              <a:ext cx="4171921" cy="4171921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11F88F03-06E8-4A4F-B0EC-F3D293B03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816" y="3011798"/>
              <a:ext cx="3420465" cy="3420465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8890FAE7-93D4-4408-B926-E59276BD57DF}"/>
              </a:ext>
            </a:extLst>
          </p:cNvPr>
          <p:cNvGrpSpPr/>
          <p:nvPr/>
        </p:nvGrpSpPr>
        <p:grpSpPr>
          <a:xfrm>
            <a:off x="2278636" y="3285892"/>
            <a:ext cx="2655507" cy="2386205"/>
            <a:chOff x="2728739" y="3255886"/>
            <a:chExt cx="2655507" cy="2386205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xmlns="" id="{D2148016-DF11-4CCA-95AB-D15C46D47935}"/>
                </a:ext>
              </a:extLst>
            </p:cNvPr>
            <p:cNvSpPr/>
            <p:nvPr/>
          </p:nvSpPr>
          <p:spPr>
            <a:xfrm>
              <a:off x="2728739" y="3255886"/>
              <a:ext cx="2655507" cy="2386205"/>
            </a:xfrm>
            <a:prstGeom prst="roundRect">
              <a:avLst/>
            </a:prstGeom>
            <a:solidFill>
              <a:srgbClr val="F1F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7EE424C7-CE44-49CC-B711-091423FB74B2}"/>
                </a:ext>
              </a:extLst>
            </p:cNvPr>
            <p:cNvSpPr txBox="1"/>
            <p:nvPr/>
          </p:nvSpPr>
          <p:spPr>
            <a:xfrm>
              <a:off x="2747968" y="3430824"/>
              <a:ext cx="2617048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어떤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사람에게는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5400" dirty="0">
                  <a:solidFill>
                    <a:srgbClr val="0000FF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쉽고</a:t>
              </a:r>
              <a:r>
                <a:rPr lang="en-US" altLang="ko-KR" sz="4400" dirty="0">
                  <a:solidFill>
                    <a:srgbClr val="3B3838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</a:t>
              </a:r>
              <a:endParaRPr lang="en-US" altLang="ko-KR" sz="5400" dirty="0">
                <a:solidFill>
                  <a:srgbClr val="3B3838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F3802C0C-F676-4156-A8C2-EE9E5FCA30BA}"/>
              </a:ext>
            </a:extLst>
          </p:cNvPr>
          <p:cNvGrpSpPr/>
          <p:nvPr/>
        </p:nvGrpSpPr>
        <p:grpSpPr>
          <a:xfrm>
            <a:off x="7382772" y="3229061"/>
            <a:ext cx="2885432" cy="2457077"/>
            <a:chOff x="2725185" y="3255886"/>
            <a:chExt cx="2659061" cy="2457077"/>
          </a:xfrm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xmlns="" id="{C01DA22B-A58D-483A-8A99-2B67DAE4FDA3}"/>
                </a:ext>
              </a:extLst>
            </p:cNvPr>
            <p:cNvSpPr/>
            <p:nvPr/>
          </p:nvSpPr>
          <p:spPr>
            <a:xfrm>
              <a:off x="2728739" y="3255886"/>
              <a:ext cx="2655507" cy="2386205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66F03792-48BC-44B9-B1DF-E91DD723F154}"/>
                </a:ext>
              </a:extLst>
            </p:cNvPr>
            <p:cNvSpPr txBox="1"/>
            <p:nvPr/>
          </p:nvSpPr>
          <p:spPr>
            <a:xfrm>
              <a:off x="2725185" y="3343083"/>
              <a:ext cx="2617048" cy="236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어떤 </a:t>
              </a:r>
              <a:endParaRPr lang="en-US" altLang="ko-KR" sz="44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4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사람에게는</a:t>
              </a:r>
              <a:endParaRPr lang="en-US" altLang="ko-KR" sz="44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6000" dirty="0">
                  <a:solidFill>
                    <a:schemeClr val="accent4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어렵다</a:t>
              </a:r>
              <a:r>
                <a:rPr lang="en-US" altLang="ko-KR" sz="48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en-US" altLang="ko-KR" sz="60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31" name="26. 폭발">
            <a:hlinkClick r:id="" action="ppaction://media"/>
            <a:extLst>
              <a:ext uri="{FF2B5EF4-FFF2-40B4-BE49-F238E27FC236}">
                <a16:creationId xmlns:a16="http://schemas.microsoft.com/office/drawing/2014/main" xmlns="" id="{82F5D798-5F64-4E0A-844E-41EB903FF4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378113" y="1722438"/>
            <a:ext cx="487362" cy="487362"/>
          </a:xfrm>
          <a:prstGeom prst="rect">
            <a:avLst/>
          </a:prstGeom>
        </p:spPr>
      </p:pic>
      <p:pic>
        <p:nvPicPr>
          <p:cNvPr id="21" name="아하!">
            <a:hlinkClick r:id="" action="ppaction://media"/>
            <a:extLst>
              <a:ext uri="{FF2B5EF4-FFF2-40B4-BE49-F238E27FC236}">
                <a16:creationId xmlns:a16="http://schemas.microsoft.com/office/drawing/2014/main" xmlns="" id="{DCC23845-D319-4CD3-AF8A-579221A3782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027275" y="-1825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9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425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다르게 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생각의 틀 넓히기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pic>
        <p:nvPicPr>
          <p:cNvPr id="22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A0915E49-026C-4E20-BD34-B53E093012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094075" y="290513"/>
            <a:ext cx="487363" cy="487362"/>
          </a:xfrm>
          <a:prstGeom prst="rect">
            <a:avLst/>
          </a:prstGeom>
        </p:spPr>
      </p:pic>
      <p:pic>
        <p:nvPicPr>
          <p:cNvPr id="23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F99A3A6A-80FB-49A3-8A8B-D9680B2D28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952984" y="3997868"/>
            <a:ext cx="487363" cy="487362"/>
          </a:xfrm>
          <a:prstGeom prst="rect">
            <a:avLst/>
          </a:prstGeom>
        </p:spPr>
      </p:pic>
      <p:pic>
        <p:nvPicPr>
          <p:cNvPr id="9" name="그림 8" descr="장난감, 시계, 방이(가) 표시된 사진&#10;&#10;자동 생성된 설명">
            <a:extLst>
              <a:ext uri="{FF2B5EF4-FFF2-40B4-BE49-F238E27FC236}">
                <a16:creationId xmlns:a16="http://schemas.microsoft.com/office/drawing/2014/main" xmlns="" id="{9B811420-3B26-4B7E-8355-91A8367DB5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275" y="1812328"/>
            <a:ext cx="3284133" cy="4414735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87AF7777-2EB6-4C10-8986-E624A515B585}"/>
              </a:ext>
            </a:extLst>
          </p:cNvPr>
          <p:cNvGrpSpPr/>
          <p:nvPr/>
        </p:nvGrpSpPr>
        <p:grpSpPr>
          <a:xfrm rot="21314565" flipH="1">
            <a:off x="3480277" y="2014466"/>
            <a:ext cx="5618222" cy="5228316"/>
            <a:chOff x="7108614" y="1886962"/>
            <a:chExt cx="5030031" cy="4680946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xmlns="" id="{312156FC-E211-462A-9798-3244C3913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7717DBEB-79DD-414C-AFE0-F3FBE68C15AE}"/>
                </a:ext>
              </a:extLst>
            </p:cNvPr>
            <p:cNvSpPr txBox="1"/>
            <p:nvPr/>
          </p:nvSpPr>
          <p:spPr>
            <a:xfrm rot="284564">
              <a:off x="7576935" y="3177407"/>
              <a:ext cx="3936631" cy="26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같은 사물이나 상황도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보는 사람마다 다르게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느낄 수 있다는 것을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알았어요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3EC99ECA-1169-4D36-9797-0857F31D1544}"/>
              </a:ext>
            </a:extLst>
          </p:cNvPr>
          <p:cNvGrpSpPr/>
          <p:nvPr/>
        </p:nvGrpSpPr>
        <p:grpSpPr>
          <a:xfrm rot="20724719">
            <a:off x="7711310" y="1436368"/>
            <a:ext cx="4601370" cy="4282034"/>
            <a:chOff x="7108614" y="1886962"/>
            <a:chExt cx="5030031" cy="4680946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xmlns="" id="{2E30063C-D0D3-4ACA-ABC5-7D36EDDA01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A9CCC796-54E6-4FE1-8685-C0D818151E61}"/>
                </a:ext>
              </a:extLst>
            </p:cNvPr>
            <p:cNvSpPr txBox="1"/>
            <p:nvPr/>
          </p:nvSpPr>
          <p:spPr>
            <a:xfrm rot="875281">
              <a:off x="7666791" y="2905060"/>
              <a:ext cx="3936631" cy="1855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비슷한 경험을</a:t>
              </a:r>
              <a:endParaRPr lang="en-US" altLang="ko-KR" sz="4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해본 적이 있나요</a:t>
              </a:r>
              <a:r>
                <a:rPr lang="en-US" altLang="ko-KR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이야기 나누어 봅시다</a:t>
              </a:r>
              <a:r>
                <a:rPr lang="en-US" altLang="ko-KR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36" name="그림 35">
            <a:extLst>
              <a:ext uri="{FF2B5EF4-FFF2-40B4-BE49-F238E27FC236}">
                <a16:creationId xmlns:a16="http://schemas.microsoft.com/office/drawing/2014/main" xmlns="" id="{6118A022-CF28-42C4-ABF1-B3F0D433796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00056" y="4461505"/>
            <a:ext cx="5181849" cy="245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8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FBD3681C-472D-4B18-A3E9-2C3EB079B355}"/>
              </a:ext>
            </a:extLst>
          </p:cNvPr>
          <p:cNvGrpSpPr/>
          <p:nvPr/>
        </p:nvGrpSpPr>
        <p:grpSpPr>
          <a:xfrm>
            <a:off x="944206" y="986023"/>
            <a:ext cx="10105002" cy="3902524"/>
            <a:chOff x="1727907" y="945785"/>
            <a:chExt cx="10105002" cy="3902524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35338E4E-8368-472E-92D9-88F8E81AB8D1}"/>
                </a:ext>
              </a:extLst>
            </p:cNvPr>
            <p:cNvSpPr/>
            <p:nvPr/>
          </p:nvSpPr>
          <p:spPr>
            <a:xfrm>
              <a:off x="3592702" y="2929905"/>
              <a:ext cx="8240207" cy="1053025"/>
            </a:xfrm>
            <a:custGeom>
              <a:avLst/>
              <a:gdLst>
                <a:gd name="connsiteX0" fmla="*/ 0 w 8240207"/>
                <a:gd name="connsiteY0" fmla="*/ 330703 h 1053025"/>
                <a:gd name="connsiteX1" fmla="*/ 330703 w 8240207"/>
                <a:gd name="connsiteY1" fmla="*/ 0 h 1053025"/>
                <a:gd name="connsiteX2" fmla="*/ 913688 w 8240207"/>
                <a:gd name="connsiteY2" fmla="*/ 0 h 1053025"/>
                <a:gd name="connsiteX3" fmla="*/ 1648248 w 8240207"/>
                <a:gd name="connsiteY3" fmla="*/ 0 h 1053025"/>
                <a:gd name="connsiteX4" fmla="*/ 2003869 w 8240207"/>
                <a:gd name="connsiteY4" fmla="*/ 0 h 1053025"/>
                <a:gd name="connsiteX5" fmla="*/ 2511066 w 8240207"/>
                <a:gd name="connsiteY5" fmla="*/ 0 h 1053025"/>
                <a:gd name="connsiteX6" fmla="*/ 3094050 w 8240207"/>
                <a:gd name="connsiteY6" fmla="*/ 0 h 1053025"/>
                <a:gd name="connsiteX7" fmla="*/ 3677035 w 8240207"/>
                <a:gd name="connsiteY7" fmla="*/ 0 h 1053025"/>
                <a:gd name="connsiteX8" fmla="*/ 4260020 w 8240207"/>
                <a:gd name="connsiteY8" fmla="*/ 0 h 1053025"/>
                <a:gd name="connsiteX9" fmla="*/ 4691428 w 8240207"/>
                <a:gd name="connsiteY9" fmla="*/ 0 h 1053025"/>
                <a:gd name="connsiteX10" fmla="*/ 5122837 w 8240207"/>
                <a:gd name="connsiteY10" fmla="*/ 0 h 1053025"/>
                <a:gd name="connsiteX11" fmla="*/ 5781610 w 8240207"/>
                <a:gd name="connsiteY11" fmla="*/ 0 h 1053025"/>
                <a:gd name="connsiteX12" fmla="*/ 6440383 w 8240207"/>
                <a:gd name="connsiteY12" fmla="*/ 0 h 1053025"/>
                <a:gd name="connsiteX13" fmla="*/ 6796003 w 8240207"/>
                <a:gd name="connsiteY13" fmla="*/ 0 h 1053025"/>
                <a:gd name="connsiteX14" fmla="*/ 7909504 w 8240207"/>
                <a:gd name="connsiteY14" fmla="*/ 0 h 1053025"/>
                <a:gd name="connsiteX15" fmla="*/ 8240207 w 8240207"/>
                <a:gd name="connsiteY15" fmla="*/ 330703 h 1053025"/>
                <a:gd name="connsiteX16" fmla="*/ 8240207 w 8240207"/>
                <a:gd name="connsiteY16" fmla="*/ 722322 h 1053025"/>
                <a:gd name="connsiteX17" fmla="*/ 7909504 w 8240207"/>
                <a:gd name="connsiteY17" fmla="*/ 1053025 h 1053025"/>
                <a:gd name="connsiteX18" fmla="*/ 7326519 w 8240207"/>
                <a:gd name="connsiteY18" fmla="*/ 1053025 h 1053025"/>
                <a:gd name="connsiteX19" fmla="*/ 6895111 w 8240207"/>
                <a:gd name="connsiteY19" fmla="*/ 1053025 h 1053025"/>
                <a:gd name="connsiteX20" fmla="*/ 6539490 w 8240207"/>
                <a:gd name="connsiteY20" fmla="*/ 1053025 h 1053025"/>
                <a:gd name="connsiteX21" fmla="*/ 6032293 w 8240207"/>
                <a:gd name="connsiteY21" fmla="*/ 1053025 h 1053025"/>
                <a:gd name="connsiteX22" fmla="*/ 5297733 w 8240207"/>
                <a:gd name="connsiteY22" fmla="*/ 1053025 h 1053025"/>
                <a:gd name="connsiteX23" fmla="*/ 4866324 w 8240207"/>
                <a:gd name="connsiteY23" fmla="*/ 1053025 h 1053025"/>
                <a:gd name="connsiteX24" fmla="*/ 4131763 w 8240207"/>
                <a:gd name="connsiteY24" fmla="*/ 1053025 h 1053025"/>
                <a:gd name="connsiteX25" fmla="*/ 3397202 w 8240207"/>
                <a:gd name="connsiteY25" fmla="*/ 1053025 h 1053025"/>
                <a:gd name="connsiteX26" fmla="*/ 3041582 w 8240207"/>
                <a:gd name="connsiteY26" fmla="*/ 1053025 h 1053025"/>
                <a:gd name="connsiteX27" fmla="*/ 2685961 w 8240207"/>
                <a:gd name="connsiteY27" fmla="*/ 1053025 h 1053025"/>
                <a:gd name="connsiteX28" fmla="*/ 2027188 w 8240207"/>
                <a:gd name="connsiteY28" fmla="*/ 1053025 h 1053025"/>
                <a:gd name="connsiteX29" fmla="*/ 1368416 w 8240207"/>
                <a:gd name="connsiteY29" fmla="*/ 1053025 h 1053025"/>
                <a:gd name="connsiteX30" fmla="*/ 330703 w 8240207"/>
                <a:gd name="connsiteY30" fmla="*/ 1053025 h 1053025"/>
                <a:gd name="connsiteX31" fmla="*/ 0 w 8240207"/>
                <a:gd name="connsiteY31" fmla="*/ 722322 h 1053025"/>
                <a:gd name="connsiteX32" fmla="*/ 0 w 8240207"/>
                <a:gd name="connsiteY32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240207" h="1053025" fill="none" extrusionOk="0">
                  <a:moveTo>
                    <a:pt x="0" y="330703"/>
                  </a:moveTo>
                  <a:cubicBezTo>
                    <a:pt x="-42521" y="157969"/>
                    <a:pt x="193153" y="374"/>
                    <a:pt x="330703" y="0"/>
                  </a:cubicBezTo>
                  <a:cubicBezTo>
                    <a:pt x="510887" y="-69898"/>
                    <a:pt x="754355" y="22550"/>
                    <a:pt x="913688" y="0"/>
                  </a:cubicBezTo>
                  <a:cubicBezTo>
                    <a:pt x="1073022" y="-22550"/>
                    <a:pt x="1420436" y="66651"/>
                    <a:pt x="1648248" y="0"/>
                  </a:cubicBezTo>
                  <a:cubicBezTo>
                    <a:pt x="1876060" y="-66651"/>
                    <a:pt x="1875391" y="290"/>
                    <a:pt x="2003869" y="0"/>
                  </a:cubicBezTo>
                  <a:cubicBezTo>
                    <a:pt x="2132347" y="-290"/>
                    <a:pt x="2307535" y="45423"/>
                    <a:pt x="2511066" y="0"/>
                  </a:cubicBezTo>
                  <a:cubicBezTo>
                    <a:pt x="2714597" y="-45423"/>
                    <a:pt x="2885632" y="45650"/>
                    <a:pt x="3094050" y="0"/>
                  </a:cubicBezTo>
                  <a:cubicBezTo>
                    <a:pt x="3302468" y="-45650"/>
                    <a:pt x="3410494" y="5606"/>
                    <a:pt x="3677035" y="0"/>
                  </a:cubicBezTo>
                  <a:cubicBezTo>
                    <a:pt x="3943576" y="-5606"/>
                    <a:pt x="4032811" y="14264"/>
                    <a:pt x="4260020" y="0"/>
                  </a:cubicBezTo>
                  <a:cubicBezTo>
                    <a:pt x="4487230" y="-14264"/>
                    <a:pt x="4584007" y="36650"/>
                    <a:pt x="4691428" y="0"/>
                  </a:cubicBezTo>
                  <a:cubicBezTo>
                    <a:pt x="4798849" y="-36650"/>
                    <a:pt x="5023098" y="21218"/>
                    <a:pt x="5122837" y="0"/>
                  </a:cubicBezTo>
                  <a:cubicBezTo>
                    <a:pt x="5222576" y="-21218"/>
                    <a:pt x="5517677" y="16708"/>
                    <a:pt x="5781610" y="0"/>
                  </a:cubicBezTo>
                  <a:cubicBezTo>
                    <a:pt x="6045543" y="-16708"/>
                    <a:pt x="6197044" y="9101"/>
                    <a:pt x="6440383" y="0"/>
                  </a:cubicBezTo>
                  <a:cubicBezTo>
                    <a:pt x="6683722" y="-9101"/>
                    <a:pt x="6677546" y="14039"/>
                    <a:pt x="6796003" y="0"/>
                  </a:cubicBezTo>
                  <a:cubicBezTo>
                    <a:pt x="6914460" y="-14039"/>
                    <a:pt x="7424234" y="75134"/>
                    <a:pt x="7909504" y="0"/>
                  </a:cubicBezTo>
                  <a:cubicBezTo>
                    <a:pt x="8067212" y="2414"/>
                    <a:pt x="8273804" y="135546"/>
                    <a:pt x="8240207" y="330703"/>
                  </a:cubicBezTo>
                  <a:cubicBezTo>
                    <a:pt x="8251373" y="456824"/>
                    <a:pt x="8229478" y="564796"/>
                    <a:pt x="8240207" y="722322"/>
                  </a:cubicBezTo>
                  <a:cubicBezTo>
                    <a:pt x="8191632" y="886309"/>
                    <a:pt x="8102368" y="1058477"/>
                    <a:pt x="7909504" y="1053025"/>
                  </a:cubicBezTo>
                  <a:cubicBezTo>
                    <a:pt x="7702149" y="1091655"/>
                    <a:pt x="7505759" y="1035833"/>
                    <a:pt x="7326519" y="1053025"/>
                  </a:cubicBezTo>
                  <a:cubicBezTo>
                    <a:pt x="7147279" y="1070217"/>
                    <a:pt x="7098296" y="1029306"/>
                    <a:pt x="6895111" y="1053025"/>
                  </a:cubicBezTo>
                  <a:cubicBezTo>
                    <a:pt x="6691926" y="1076744"/>
                    <a:pt x="6649940" y="1049713"/>
                    <a:pt x="6539490" y="1053025"/>
                  </a:cubicBezTo>
                  <a:cubicBezTo>
                    <a:pt x="6429040" y="1056337"/>
                    <a:pt x="6142045" y="999646"/>
                    <a:pt x="6032293" y="1053025"/>
                  </a:cubicBezTo>
                  <a:cubicBezTo>
                    <a:pt x="5922541" y="1106404"/>
                    <a:pt x="5494290" y="1024970"/>
                    <a:pt x="5297733" y="1053025"/>
                  </a:cubicBezTo>
                  <a:cubicBezTo>
                    <a:pt x="5101176" y="1081080"/>
                    <a:pt x="4959669" y="1031898"/>
                    <a:pt x="4866324" y="1053025"/>
                  </a:cubicBezTo>
                  <a:cubicBezTo>
                    <a:pt x="4772979" y="1074152"/>
                    <a:pt x="4359252" y="987889"/>
                    <a:pt x="4131763" y="1053025"/>
                  </a:cubicBezTo>
                  <a:cubicBezTo>
                    <a:pt x="3904274" y="1118161"/>
                    <a:pt x="3715005" y="1017944"/>
                    <a:pt x="3397202" y="1053025"/>
                  </a:cubicBezTo>
                  <a:cubicBezTo>
                    <a:pt x="3079399" y="1088106"/>
                    <a:pt x="3200894" y="1029498"/>
                    <a:pt x="3041582" y="1053025"/>
                  </a:cubicBezTo>
                  <a:cubicBezTo>
                    <a:pt x="2882270" y="1076552"/>
                    <a:pt x="2768549" y="1043826"/>
                    <a:pt x="2685961" y="1053025"/>
                  </a:cubicBezTo>
                  <a:cubicBezTo>
                    <a:pt x="2603373" y="1062224"/>
                    <a:pt x="2284268" y="1029274"/>
                    <a:pt x="2027188" y="1053025"/>
                  </a:cubicBezTo>
                  <a:cubicBezTo>
                    <a:pt x="1770108" y="1076776"/>
                    <a:pt x="1607430" y="1019084"/>
                    <a:pt x="1368416" y="1053025"/>
                  </a:cubicBezTo>
                  <a:cubicBezTo>
                    <a:pt x="1129402" y="1086966"/>
                    <a:pt x="760632" y="1028898"/>
                    <a:pt x="330703" y="1053025"/>
                  </a:cubicBezTo>
                  <a:cubicBezTo>
                    <a:pt x="124993" y="1033985"/>
                    <a:pt x="-21842" y="910477"/>
                    <a:pt x="0" y="722322"/>
                  </a:cubicBezTo>
                  <a:cubicBezTo>
                    <a:pt x="-33340" y="573726"/>
                    <a:pt x="12322" y="426722"/>
                    <a:pt x="0" y="330703"/>
                  </a:cubicBezTo>
                  <a:close/>
                </a:path>
                <a:path w="8240207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64152" y="-81212"/>
                    <a:pt x="891277" y="40987"/>
                    <a:pt x="1065264" y="0"/>
                  </a:cubicBezTo>
                  <a:cubicBezTo>
                    <a:pt x="1239251" y="-40987"/>
                    <a:pt x="1365904" y="5566"/>
                    <a:pt x="1496672" y="0"/>
                  </a:cubicBezTo>
                  <a:cubicBezTo>
                    <a:pt x="1627440" y="-5566"/>
                    <a:pt x="1785994" y="22295"/>
                    <a:pt x="2003869" y="0"/>
                  </a:cubicBezTo>
                  <a:cubicBezTo>
                    <a:pt x="2221744" y="-22295"/>
                    <a:pt x="2244912" y="24174"/>
                    <a:pt x="2435278" y="0"/>
                  </a:cubicBezTo>
                  <a:cubicBezTo>
                    <a:pt x="2625644" y="-24174"/>
                    <a:pt x="2883484" y="24793"/>
                    <a:pt x="3169838" y="0"/>
                  </a:cubicBezTo>
                  <a:cubicBezTo>
                    <a:pt x="3456192" y="-24793"/>
                    <a:pt x="3666650" y="6019"/>
                    <a:pt x="3828611" y="0"/>
                  </a:cubicBezTo>
                  <a:cubicBezTo>
                    <a:pt x="3990572" y="-6019"/>
                    <a:pt x="4263525" y="45290"/>
                    <a:pt x="4411596" y="0"/>
                  </a:cubicBezTo>
                  <a:cubicBezTo>
                    <a:pt x="4559668" y="-45290"/>
                    <a:pt x="4869026" y="17106"/>
                    <a:pt x="4994581" y="0"/>
                  </a:cubicBezTo>
                  <a:cubicBezTo>
                    <a:pt x="5120136" y="-17106"/>
                    <a:pt x="5367635" y="44438"/>
                    <a:pt x="5501777" y="0"/>
                  </a:cubicBezTo>
                  <a:cubicBezTo>
                    <a:pt x="5635919" y="-44438"/>
                    <a:pt x="6013535" y="53521"/>
                    <a:pt x="6160550" y="0"/>
                  </a:cubicBezTo>
                  <a:cubicBezTo>
                    <a:pt x="6307565" y="-53521"/>
                    <a:pt x="6440823" y="9749"/>
                    <a:pt x="6591959" y="0"/>
                  </a:cubicBezTo>
                  <a:cubicBezTo>
                    <a:pt x="6743095" y="-9749"/>
                    <a:pt x="6867599" y="39482"/>
                    <a:pt x="6947579" y="0"/>
                  </a:cubicBezTo>
                  <a:cubicBezTo>
                    <a:pt x="7027559" y="-39482"/>
                    <a:pt x="7599525" y="104716"/>
                    <a:pt x="7909504" y="0"/>
                  </a:cubicBezTo>
                  <a:cubicBezTo>
                    <a:pt x="8114445" y="6205"/>
                    <a:pt x="8232151" y="145710"/>
                    <a:pt x="8240207" y="330703"/>
                  </a:cubicBezTo>
                  <a:cubicBezTo>
                    <a:pt x="8275313" y="457493"/>
                    <a:pt x="8206190" y="548558"/>
                    <a:pt x="8240207" y="722322"/>
                  </a:cubicBezTo>
                  <a:cubicBezTo>
                    <a:pt x="8261013" y="897587"/>
                    <a:pt x="8101240" y="1030342"/>
                    <a:pt x="7909504" y="1053025"/>
                  </a:cubicBezTo>
                  <a:cubicBezTo>
                    <a:pt x="7710189" y="1062490"/>
                    <a:pt x="7558516" y="1035226"/>
                    <a:pt x="7326519" y="1053025"/>
                  </a:cubicBezTo>
                  <a:cubicBezTo>
                    <a:pt x="7094522" y="1070824"/>
                    <a:pt x="7041346" y="1040329"/>
                    <a:pt x="6895111" y="1053025"/>
                  </a:cubicBezTo>
                  <a:cubicBezTo>
                    <a:pt x="6748876" y="1065721"/>
                    <a:pt x="6687251" y="1051105"/>
                    <a:pt x="6539490" y="1053025"/>
                  </a:cubicBezTo>
                  <a:cubicBezTo>
                    <a:pt x="6391729" y="1054945"/>
                    <a:pt x="6281774" y="1023336"/>
                    <a:pt x="6108081" y="1053025"/>
                  </a:cubicBezTo>
                  <a:cubicBezTo>
                    <a:pt x="5934388" y="1082714"/>
                    <a:pt x="5770030" y="982999"/>
                    <a:pt x="5449309" y="1053025"/>
                  </a:cubicBezTo>
                  <a:cubicBezTo>
                    <a:pt x="5128588" y="1123051"/>
                    <a:pt x="5045020" y="992028"/>
                    <a:pt x="4866324" y="1053025"/>
                  </a:cubicBezTo>
                  <a:cubicBezTo>
                    <a:pt x="4687629" y="1114022"/>
                    <a:pt x="4489671" y="989972"/>
                    <a:pt x="4283339" y="1053025"/>
                  </a:cubicBezTo>
                  <a:cubicBezTo>
                    <a:pt x="4077007" y="1116078"/>
                    <a:pt x="3897159" y="1048328"/>
                    <a:pt x="3700355" y="1053025"/>
                  </a:cubicBezTo>
                  <a:cubicBezTo>
                    <a:pt x="3503551" y="1057722"/>
                    <a:pt x="3351126" y="1044899"/>
                    <a:pt x="3193158" y="1053025"/>
                  </a:cubicBezTo>
                  <a:cubicBezTo>
                    <a:pt x="3035190" y="1061151"/>
                    <a:pt x="2808929" y="1014680"/>
                    <a:pt x="2610173" y="1053025"/>
                  </a:cubicBezTo>
                  <a:cubicBezTo>
                    <a:pt x="2411418" y="1091370"/>
                    <a:pt x="2363627" y="1051063"/>
                    <a:pt x="2254552" y="1053025"/>
                  </a:cubicBezTo>
                  <a:cubicBezTo>
                    <a:pt x="2145477" y="1054987"/>
                    <a:pt x="1980559" y="1031143"/>
                    <a:pt x="1898932" y="1053025"/>
                  </a:cubicBezTo>
                  <a:cubicBezTo>
                    <a:pt x="1817305" y="1074907"/>
                    <a:pt x="1502075" y="999087"/>
                    <a:pt x="1240159" y="1053025"/>
                  </a:cubicBezTo>
                  <a:cubicBezTo>
                    <a:pt x="978243" y="1106963"/>
                    <a:pt x="631107" y="1000697"/>
                    <a:pt x="330703" y="1053025"/>
                  </a:cubicBezTo>
                  <a:cubicBezTo>
                    <a:pt x="146105" y="1043629"/>
                    <a:pt x="16406" y="931119"/>
                    <a:pt x="0" y="722322"/>
                  </a:cubicBezTo>
                  <a:cubicBezTo>
                    <a:pt x="-8976" y="553976"/>
                    <a:pt x="35635" y="518699"/>
                    <a:pt x="0" y="330703"/>
                  </a:cubicBezTo>
                  <a:close/>
                </a:path>
              </a:pathLst>
            </a:custGeom>
            <a:solidFill>
              <a:srgbClr val="CCCCFF">
                <a:alpha val="63000"/>
              </a:srgbClr>
            </a:solidFill>
            <a:ln>
              <a:solidFill>
                <a:srgbClr val="FDA7C0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738489D-C004-49F4-AC3C-37BC34342A76}"/>
                </a:ext>
              </a:extLst>
            </p:cNvPr>
            <p:cNvSpPr txBox="1"/>
            <p:nvPr/>
          </p:nvSpPr>
          <p:spPr>
            <a:xfrm>
              <a:off x="3794363" y="3055571"/>
              <a:ext cx="7992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보이지 않아도 보인다</a:t>
              </a:r>
              <a:r>
                <a:rPr lang="en-US" altLang="ko-KR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 이해</a:t>
              </a:r>
              <a:endParaRPr lang="ko-KR" altLang="en-US" sz="6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0F6ACCBC-AA1C-4BEB-BDCF-93ACB3F16D7B}"/>
                </a:ext>
              </a:extLst>
            </p:cNvPr>
            <p:cNvGrpSpPr/>
            <p:nvPr/>
          </p:nvGrpSpPr>
          <p:grpSpPr>
            <a:xfrm>
              <a:off x="2166929" y="945785"/>
              <a:ext cx="2851548" cy="2442513"/>
              <a:chOff x="983032" y="767403"/>
              <a:chExt cx="2656116" cy="2275114"/>
            </a:xfrm>
          </p:grpSpPr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xmlns="" id="{CDA68BEC-8664-4A2E-A8C9-B71F8E529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A45AAE69-1495-419F-932C-83DBA09BEF8E}"/>
                  </a:ext>
                </a:extLst>
              </p:cNvPr>
              <p:cNvSpPr txBox="1"/>
              <p:nvPr/>
            </p:nvSpPr>
            <p:spPr>
              <a:xfrm>
                <a:off x="1622345" y="1586561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9" name="그림 18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D820B117-2825-493F-BC0F-3A0D8B39B5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19E7F22B-F560-4A14-A4BB-0D82AE1C02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10184">
              <a:off x="11350600" y="2343298"/>
              <a:ext cx="359454" cy="797675"/>
            </a:xfrm>
            <a:prstGeom prst="rect">
              <a:avLst/>
            </a:prstGeom>
          </p:spPr>
        </p:pic>
        <p:pic>
          <p:nvPicPr>
            <p:cNvPr id="21" name="그림 20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AB06A215-EC4C-4B29-9187-7213155C05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7907" y="2596729"/>
              <a:ext cx="2240685" cy="2251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6148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F3306ECD-574F-4584-8902-59799AD2C0A9}"/>
              </a:ext>
            </a:extLst>
          </p:cNvPr>
          <p:cNvGrpSpPr/>
          <p:nvPr/>
        </p:nvGrpSpPr>
        <p:grpSpPr>
          <a:xfrm rot="21314565" flipH="1">
            <a:off x="55564" y="1512654"/>
            <a:ext cx="5082527" cy="4729798"/>
            <a:chOff x="7108614" y="1886962"/>
            <a:chExt cx="5030031" cy="4680946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xmlns="" id="{DB5C2C8A-822B-45EA-BC3B-79EA77227B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D1B3B8E3-0F60-410C-A139-3058C0253EA6}"/>
                </a:ext>
              </a:extLst>
            </p:cNvPr>
            <p:cNvSpPr txBox="1"/>
            <p:nvPr/>
          </p:nvSpPr>
          <p:spPr>
            <a:xfrm rot="284564">
              <a:off x="7638150" y="3373634"/>
              <a:ext cx="3936631" cy="1295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우리는 눈으로만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세상을 볼 수 있을까요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</a:t>
              </a: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89F3B7AA-424F-40B7-9569-6BD64F149805}"/>
              </a:ext>
            </a:extLst>
          </p:cNvPr>
          <p:cNvGrpSpPr/>
          <p:nvPr/>
        </p:nvGrpSpPr>
        <p:grpSpPr>
          <a:xfrm rot="193637">
            <a:off x="6276258" y="1045725"/>
            <a:ext cx="6160204" cy="5878609"/>
            <a:chOff x="7108614" y="1886962"/>
            <a:chExt cx="5030031" cy="4680946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xmlns="" id="{DF6B5A27-DF91-48B0-AB6A-533EC0427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1267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D52D5945-EA3D-40D2-95E0-40488D6BA4E7}"/>
                </a:ext>
              </a:extLst>
            </p:cNvPr>
            <p:cNvSpPr txBox="1"/>
            <p:nvPr/>
          </p:nvSpPr>
          <p:spPr>
            <a:xfrm rot="284564">
              <a:off x="7640555" y="3010806"/>
              <a:ext cx="3936631" cy="169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지난시간 보았던</a:t>
              </a:r>
              <a:endParaRPr lang="en-US" altLang="ko-KR" sz="44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4400" dirty="0" smtClean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 개의 </a:t>
              </a:r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빛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: </a:t>
              </a:r>
              <a:r>
                <a:rPr lang="ko-KR" altLang="en-US" sz="4400" dirty="0" err="1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릴리미누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”</a:t>
              </a:r>
            </a:p>
            <a:p>
              <a:pPr algn="ctr"/>
              <a:r>
                <a:rPr lang="ko-KR" altLang="en-US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영화 장면을 떠올려봅시다</a:t>
              </a:r>
              <a:r>
                <a:rPr lang="en-US" altLang="ko-KR" sz="44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4116A49B-0C33-49CD-9C6F-F8C25ADED9A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73959" y="3284702"/>
            <a:ext cx="7558113" cy="3577650"/>
          </a:xfrm>
          <a:prstGeom prst="rect">
            <a:avLst/>
          </a:prstGeom>
        </p:spPr>
      </p:pic>
      <p:pic>
        <p:nvPicPr>
          <p:cNvPr id="44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9838D9D8-E890-4A7C-937F-7DF7B35063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094075" y="290513"/>
            <a:ext cx="487363" cy="487362"/>
          </a:xfrm>
          <a:prstGeom prst="rect">
            <a:avLst/>
          </a:prstGeom>
        </p:spPr>
      </p:pic>
      <p:pic>
        <p:nvPicPr>
          <p:cNvPr id="45" name="11. 치링 WAV">
            <a:hlinkClick r:id="" action="ppaction://media"/>
            <a:extLst>
              <a:ext uri="{FF2B5EF4-FFF2-40B4-BE49-F238E27FC236}">
                <a16:creationId xmlns:a16="http://schemas.microsoft.com/office/drawing/2014/main" xmlns="" id="{6D4F257D-E374-4B30-A32A-4020C37869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952984" y="399786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9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8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정말 아무것도 볼 수 없나요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7CEE79-648E-4961-AC28-B54A3E51A64A}"/>
              </a:ext>
            </a:extLst>
          </p:cNvPr>
          <p:cNvSpPr txBox="1"/>
          <p:nvPr/>
        </p:nvSpPr>
        <p:spPr>
          <a:xfrm>
            <a:off x="4151784" y="2705880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경우에 따라 달라요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85430" y="3613570"/>
            <a:ext cx="8862678" cy="2471380"/>
            <a:chOff x="1685430" y="3545836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5836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096258" y="3894857"/>
              <a:ext cx="799948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어두운 곳과 밝은 곳을 구별하고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번쩍이는 빛을 느낄 수 있는 시각장애인도 있어요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하지만 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아무것도 보지 못하는 시각장애인도 있어요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  <p:pic>
        <p:nvPicPr>
          <p:cNvPr id="6" name="23. 떵">
            <a:hlinkClick r:id="" action="ppaction://media"/>
            <a:extLst>
              <a:ext uri="{FF2B5EF4-FFF2-40B4-BE49-F238E27FC236}">
                <a16:creationId xmlns:a16="http://schemas.microsoft.com/office/drawing/2014/main" xmlns="" id="{479CADA4-913A-4D9E-B434-1B6D291A06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80938" y="92075"/>
            <a:ext cx="487362" cy="487363"/>
          </a:xfrm>
          <a:prstGeom prst="rect">
            <a:avLst/>
          </a:prstGeom>
        </p:spPr>
      </p:pic>
      <p:pic>
        <p:nvPicPr>
          <p:cNvPr id="8" name="43. 딴딴단">
            <a:hlinkClick r:id="" action="ppaction://media"/>
            <a:extLst>
              <a:ext uri="{FF2B5EF4-FFF2-40B4-BE49-F238E27FC236}">
                <a16:creationId xmlns:a16="http://schemas.microsoft.com/office/drawing/2014/main" xmlns="" id="{8E4C668A-E45E-4A34-88A9-3244B895D4A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01600" y="19097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5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9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4007B71-8DC9-4EA4-B3EB-AE51FE416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74931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정말 아무것도 볼 수 없나요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808343" y="3068960"/>
            <a:ext cx="8862678" cy="2471380"/>
            <a:chOff x="1685430" y="3545836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5836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096258" y="3894857"/>
              <a:ext cx="799948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아무것도 보지 못하는 사람들은 빛을 느낌으로 알아요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얼굴이 따뜻해 지면 햇빛이 비추고 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  <a:p>
              <a:pPr marL="0" marR="0" lvl="0" indent="0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있다고 느껴요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0513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74931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정말 아무것도 볼 수 없나요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808343" y="3002622"/>
            <a:ext cx="8862678" cy="2782046"/>
            <a:chOff x="1685430" y="3541058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1058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107468" y="3732225"/>
              <a:ext cx="7999484" cy="2050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태어날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때부터 시각 장애인이 아닌 사람들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살아가다가 주로 병이나 사고 때문에 시각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장애인이 된 사람들은 기억 속에 남아 있는 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세상을 늘 머릿속에서 본답니다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3695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집을 어떻게 찾아가나요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85430" y="2595875"/>
            <a:ext cx="8862678" cy="3489075"/>
            <a:chOff x="1685430" y="3545836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5836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117027" y="3681025"/>
              <a:ext cx="7999484" cy="2245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시각이 아닌 </a:t>
              </a:r>
              <a:r>
                <a:rPr kumimoji="0" lang="ko-KR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다른 감각을 사용해요</a:t>
              </a:r>
              <a:r>
                <a:rPr kumimoji="0" lang="en-US" altLang="ko-K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 대신 청각이나 후각 같은 감각이 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아주 뛰어나거든요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시각장애인들은 자신이 어디 있는지 알려 주는 냄새나 소리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장애물을 </a:t>
              </a:r>
              <a:r>
                <a:rPr kumimoji="0" lang="ko-KR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굉장히 잘 기억한답니다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  <p:pic>
        <p:nvPicPr>
          <p:cNvPr id="8" name="43. 딴딴단">
            <a:hlinkClick r:id="" action="ppaction://media"/>
            <a:extLst>
              <a:ext uri="{FF2B5EF4-FFF2-40B4-BE49-F238E27FC236}">
                <a16:creationId xmlns:a16="http://schemas.microsoft.com/office/drawing/2014/main" xmlns="" id="{8E4C668A-E45E-4A34-88A9-3244B895D4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01600" y="19097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1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집을 어떻게 찾아가나요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85430" y="2478899"/>
            <a:ext cx="8862678" cy="3785709"/>
            <a:chOff x="1685430" y="3462980"/>
            <a:chExt cx="8862678" cy="2681492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462980"/>
              <a:ext cx="8862678" cy="2681492"/>
            </a:xfrm>
            <a:prstGeom prst="roundRect">
              <a:avLst>
                <a:gd name="adj" fmla="val 18951"/>
              </a:avLst>
            </a:prstGeom>
            <a:solidFill>
              <a:srgbClr val="FBBD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101787" y="3611909"/>
              <a:ext cx="7999484" cy="2463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지팡이로 방향을 잡아요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지팡이를 이용해 쉽게 앞으로 나아갈 수 있고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땅을 두드려서 장애물이 있는지 알아낼 수도 있지요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 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“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벽을 따라서 쭉 가다가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모퉁이가 나오면 오른쪽으로 돌고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계단을 다섯 칸 올라가서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…” </a:t>
              </a: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이렇게 움직이려면 </a:t>
              </a:r>
              <a:r>
                <a:rPr lang="ko-KR" altLang="en-US" sz="40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완전히 집중해야 합니다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429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664315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집을 어떻게 찾아가나요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64661" y="3111072"/>
            <a:ext cx="8862678" cy="2273285"/>
            <a:chOff x="1685430" y="3545836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5836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096258" y="3830248"/>
              <a:ext cx="7999484" cy="19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그런데 잘못 주차된 자동차들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공사장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길 한 복판에 놓인 쓰레기통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개똥 같은 것들이 있으면 시각 장애인들이 움직이기 아주 불편해집니다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35217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어떻게 글을 쓰나요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78840" y="2875752"/>
            <a:ext cx="8862678" cy="2928482"/>
            <a:chOff x="1685430" y="3545836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5836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rgbClr val="ABF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117027" y="3681025"/>
              <a:ext cx="7999484" cy="176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시각장애인은 점자로 글을 </a:t>
              </a:r>
              <a:r>
                <a:rPr lang="ko-KR" altLang="en-US" sz="40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써요</a:t>
              </a:r>
              <a:r>
                <a:rPr lang="en-US" altLang="ko-KR" sz="40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40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점자는 </a:t>
              </a:r>
              <a:endParaRPr lang="en-US" altLang="ko-KR" sz="4000" dirty="0">
                <a:solidFill>
                  <a:srgbClr val="0000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40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오돌토돌 튀어나온 점들로 이루어진 글자예요</a:t>
              </a:r>
              <a:r>
                <a:rPr lang="en-US" altLang="ko-KR" sz="40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일정한 규칙에 따라 도드라진 점들을 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손가락 끝으로 만져서 읽어요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  <p:pic>
        <p:nvPicPr>
          <p:cNvPr id="8" name="43. 딴딴단">
            <a:hlinkClick r:id="" action="ppaction://media"/>
            <a:extLst>
              <a:ext uri="{FF2B5EF4-FFF2-40B4-BE49-F238E27FC236}">
                <a16:creationId xmlns:a16="http://schemas.microsoft.com/office/drawing/2014/main" xmlns="" id="{8E4C668A-E45E-4A34-88A9-3244B895D4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01600" y="19097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56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시각장애인은 어떻게 글을 쓰나요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85430" y="2478899"/>
            <a:ext cx="8862678" cy="3785709"/>
            <a:chOff x="1685430" y="3462980"/>
            <a:chExt cx="8862678" cy="2681492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462980"/>
              <a:ext cx="8862678" cy="2681492"/>
            </a:xfrm>
            <a:prstGeom prst="roundRect">
              <a:avLst>
                <a:gd name="adj" fmla="val 18951"/>
              </a:avLst>
            </a:prstGeom>
            <a:solidFill>
              <a:srgbClr val="FBBD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101787" y="3611909"/>
              <a:ext cx="7999484" cy="2419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점자를 쓸 때는 </a:t>
              </a:r>
              <a:r>
                <a:rPr kumimoji="0" lang="ko-KR" alt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점자용</a:t>
              </a: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판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 종이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점지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를 대고 송곳처럼 생긴 도구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dirty="0" err="1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점필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로 점을 찍거나 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점자기라는 기계를 이용해요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보통 책 한 쪽을 점자로 바꾸면 두 쪽 반 정도 돼요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해리포터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시리즈도 점자로 번역 되어 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있답니다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1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부는 점자책으로 아홉 권이래요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21594438-E269-4021-83B9-C538B8C7BB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5273" r="53237" b="76515"/>
          <a:stretch/>
        </p:blipFill>
        <p:spPr>
          <a:xfrm rot="18412953">
            <a:off x="9888391" y="3022089"/>
            <a:ext cx="1236358" cy="52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179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우리나라 점자는 어떻게 쓰나요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78840" y="2875752"/>
            <a:ext cx="8862678" cy="2928482"/>
            <a:chOff x="1685430" y="3545836"/>
            <a:chExt cx="8862678" cy="247138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85430" y="3545836"/>
              <a:ext cx="8862678" cy="2471380"/>
            </a:xfrm>
            <a:prstGeom prst="roundRect">
              <a:avLst>
                <a:gd name="adj" fmla="val 1895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033151" y="3799381"/>
              <a:ext cx="8162027" cy="1948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맹인의 세종대왕이라고 불리는 </a:t>
              </a:r>
              <a:r>
                <a:rPr lang="ko-KR" altLang="en-US" sz="36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박두성</a:t>
              </a: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선생님이 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1926</a:t>
              </a: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년 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11</a:t>
              </a: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월에 한글 점자를 만들고 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 err="1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훈맹정음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이란 이름을 붙였어요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작고 둥근 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</a:t>
              </a:r>
              <a:r>
                <a:rPr lang="ko-KR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개의 점을 일정한 규칙에 따라 볼록 튀어 나오게 만들었지요</a:t>
              </a:r>
              <a:r>
                <a:rPr lang="en-US" altLang="ko-KR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8" name="43. 딴딴단">
            <a:hlinkClick r:id="" action="ppaction://media"/>
            <a:extLst>
              <a:ext uri="{FF2B5EF4-FFF2-40B4-BE49-F238E27FC236}">
                <a16:creationId xmlns:a16="http://schemas.microsoft.com/office/drawing/2014/main" xmlns="" id="{8E4C668A-E45E-4A34-88A9-3244B895D4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01600" y="19097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8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우리나라 점자는 어떻게 쓰나요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7F0C1F7-AAB6-4112-9D7E-0C3867B48860}"/>
              </a:ext>
            </a:extLst>
          </p:cNvPr>
          <p:cNvGrpSpPr/>
          <p:nvPr/>
        </p:nvGrpSpPr>
        <p:grpSpPr>
          <a:xfrm>
            <a:off x="1676219" y="2816788"/>
            <a:ext cx="8862678" cy="3182349"/>
            <a:chOff x="1670952" y="3522722"/>
            <a:chExt cx="8862678" cy="225412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xmlns="" id="{C64BD576-49CE-4D2A-B3B5-B85D19D77625}"/>
                </a:ext>
              </a:extLst>
            </p:cNvPr>
            <p:cNvSpPr/>
            <p:nvPr/>
          </p:nvSpPr>
          <p:spPr>
            <a:xfrm>
              <a:off x="1670952" y="3522722"/>
              <a:ext cx="8862678" cy="2254120"/>
            </a:xfrm>
            <a:prstGeom prst="roundRect">
              <a:avLst>
                <a:gd name="adj" fmla="val 1895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9009F2B7-B81D-41C5-A4AE-40FB2D9F71DB}"/>
                </a:ext>
              </a:extLst>
            </p:cNvPr>
            <p:cNvSpPr txBox="1"/>
            <p:nvPr/>
          </p:nvSpPr>
          <p:spPr>
            <a:xfrm>
              <a:off x="2101787" y="3611909"/>
              <a:ext cx="7999484" cy="2027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한글의 경우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초성과 모음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종성에 해당하는 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점자가 모두 달라요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점자를 쓸 때는 초성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</a:p>
            <a:p>
              <a:pPr marL="0" marR="0" lvl="0" indent="0" algn="dist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모음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종성 순서대로 적고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초성이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O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일 경우에는 생략해요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예를 들어 </a:t>
              </a:r>
              <a:r>
                <a:rPr lang="ko-KR" altLang="en-US" sz="3600" dirty="0">
                  <a:solidFill>
                    <a:srgbClr val="0000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직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이라는 글자를 점자로</a:t>
              </a:r>
              <a:endParaRPr lang="en-US" altLang="ko-KR" sz="3600" dirty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marL="0" marR="0" lvl="0" indent="0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쓰기 위해서는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..?</a:t>
              </a:r>
              <a:endPara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F93EB5E-7F01-4A9F-97E2-97311C301907}"/>
              </a:ext>
            </a:extLst>
          </p:cNvPr>
          <p:cNvSpPr txBox="1"/>
          <p:nvPr/>
        </p:nvSpPr>
        <p:spPr>
          <a:xfrm>
            <a:off x="7032104" y="1657870"/>
            <a:ext cx="2972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dirty="0" err="1">
                <a:solidFill>
                  <a:srgbClr val="C0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ㅈㅣㄱ</a:t>
            </a:r>
            <a:endParaRPr kumimoji="0" lang="ko-KR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F1434A8-C570-49EE-A616-630FC85613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92050" y="-1508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7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" grpId="0"/>
      <p:bldP spid="19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우리나라 점자는 어떻게 쓰나요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</p:grpSp>
      <p:pic>
        <p:nvPicPr>
          <p:cNvPr id="2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EA95A3C-BDDC-4ADB-A72C-BAE287547D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92050" y="-150813"/>
            <a:ext cx="487363" cy="487363"/>
          </a:xfrm>
          <a:prstGeom prst="rect">
            <a:avLst/>
          </a:prstGeom>
        </p:spPr>
      </p:pic>
      <p:pic>
        <p:nvPicPr>
          <p:cNvPr id="3074" name="Picture 2" descr="직이라는 단어에서 점자로 자음과 모음을 나누어서 표기하면 ㅈ은 4-6점, ㅣ은 1-3-5점, ㄱ은 1점이다.">
            <a:extLst>
              <a:ext uri="{FF2B5EF4-FFF2-40B4-BE49-F238E27FC236}">
                <a16:creationId xmlns:a16="http://schemas.microsoft.com/office/drawing/2014/main" xmlns="" id="{9A7DF7A4-3EC9-4419-B816-EDA28B160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672" y="3151257"/>
            <a:ext cx="4606656" cy="206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71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1B92E2F1-DD6F-45D3-A2FD-F0184812C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976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점자의 각 점에는 번호가 매겨져 있어요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026" name="Picture 2" descr="왼쪽 위에서 아래로 1점, 2점, 3점, 오른쪽 위에서 아래로 4점, 5점, 6점으로 구분하고 1점과 4점을 상단, 2점과 5점을 중단, 3점과 6점을 하단이라고 구분한다.">
            <a:extLst>
              <a:ext uri="{FF2B5EF4-FFF2-40B4-BE49-F238E27FC236}">
                <a16:creationId xmlns:a16="http://schemas.microsoft.com/office/drawing/2014/main" xmlns="" id="{E76ADE05-9A68-45E4-835C-EE9C9B8A8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103" y="3068960"/>
            <a:ext cx="6683158" cy="252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EA95A3C-BDDC-4ADB-A72C-BAE287547D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92050" y="-1508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8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77979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초성 자음 점자를 배워 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3" name="Picture 2" descr="자음(초성)에서 ㄱ은 4점, ㄴ은 1-4점, ㄷ은 2-4점, ㄹ은 5점, ㅁ은 1-5점, ㅂ은 4-5점, ㅅ은 6점, ㅈ은 4-6점, ㅊ은 5-6점, ㅋ은 1-2-4점, ㅌ은 1-2-5점, ㅍ은 1-4-5점, ㅎ은 2-4-5점이다.">
            <a:extLst>
              <a:ext uri="{FF2B5EF4-FFF2-40B4-BE49-F238E27FC236}">
                <a16:creationId xmlns:a16="http://schemas.microsoft.com/office/drawing/2014/main" xmlns="" id="{A2003EEF-7364-4CBC-8A22-5E93737A7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3183090"/>
            <a:ext cx="10126735" cy="85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6DBF2FB-8738-414C-A048-7C3C0DB9D8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342" y="4605315"/>
            <a:ext cx="10133841" cy="1031207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F1FA18F0-EEAF-4FA6-BDDA-B98A7BCC9D0B}"/>
              </a:ext>
            </a:extLst>
          </p:cNvPr>
          <p:cNvGrpSpPr/>
          <p:nvPr/>
        </p:nvGrpSpPr>
        <p:grpSpPr>
          <a:xfrm>
            <a:off x="9624392" y="1600432"/>
            <a:ext cx="3061367" cy="1242430"/>
            <a:chOff x="8563746" y="2008460"/>
            <a:chExt cx="3061367" cy="1242430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95B4279C-3408-42C5-8711-B2A98258A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5C33420-8892-4A92-8307-99C766D58D53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6811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769DB63-43B4-489F-988E-A3084238D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42" y="4611082"/>
            <a:ext cx="10133841" cy="1036922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77979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종성 자음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받침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점자를 배워 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4098" name="Picture 2" descr="자음(종성)에서 ㄱ은 1점, ㄴ은 2-5점, ㄷ은 3-5점, ㄹ은 2점, ㅁ은 2-6점, ㅂ은 1-2점, ㅅ은 3점, ㅇ은 2-3-5-6점, ㅈ은 1-3점, ㅊ은 2-3점, ㅋ은 2-3-5점, ㅌ은 2-3-6점, ㅍ은 2-5-6점, ㅎ은 3-5-6점이다.">
            <a:extLst>
              <a:ext uri="{FF2B5EF4-FFF2-40B4-BE49-F238E27FC236}">
                <a16:creationId xmlns:a16="http://schemas.microsoft.com/office/drawing/2014/main" xmlns="" id="{1111CE68-AA15-4F0C-9F7E-7DDF7E80F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342" y="2946127"/>
            <a:ext cx="10133841" cy="132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F9CBC3D8-E618-42E5-9C48-8508BB773FCD}"/>
              </a:ext>
            </a:extLst>
          </p:cNvPr>
          <p:cNvGrpSpPr/>
          <p:nvPr/>
        </p:nvGrpSpPr>
        <p:grpSpPr>
          <a:xfrm>
            <a:off x="9624392" y="1600432"/>
            <a:ext cx="3061367" cy="1242430"/>
            <a:chOff x="8563746" y="2008460"/>
            <a:chExt cx="3061367" cy="124243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A962E2BF-87F1-4B8C-93E1-6902DC7CF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0FEB819D-7AB0-45C7-8C9E-BF5BC6677B43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6800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77979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모음 점자를 배워 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07E744B9-1827-45F6-AFA3-F88F82967B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559" y="3104326"/>
            <a:ext cx="10133841" cy="208395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600432"/>
            <a:ext cx="3061367" cy="1242430"/>
            <a:chOff x="8563746" y="2008460"/>
            <a:chExt cx="3061367" cy="124243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98580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210629" y="154883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599166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점자를 이용하여 내 이름을 적어봅시다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552384" y="1556792"/>
            <a:ext cx="3061367" cy="1242430"/>
            <a:chOff x="8563746" y="2008460"/>
            <a:chExt cx="3061367" cy="124243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4A95D92A-1CD5-4059-8FD3-55FFB33DB85C}"/>
              </a:ext>
            </a:extLst>
          </p:cNvPr>
          <p:cNvGrpSpPr/>
          <p:nvPr/>
        </p:nvGrpSpPr>
        <p:grpSpPr>
          <a:xfrm>
            <a:off x="2603612" y="2526785"/>
            <a:ext cx="6984776" cy="3851143"/>
            <a:chOff x="2603612" y="2707409"/>
            <a:chExt cx="6984776" cy="3851143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FD21E527-284E-40CF-B4E5-78A99AA74515}"/>
                </a:ext>
              </a:extLst>
            </p:cNvPr>
            <p:cNvSpPr/>
            <p:nvPr/>
          </p:nvSpPr>
          <p:spPr>
            <a:xfrm>
              <a:off x="2603612" y="2707409"/>
              <a:ext cx="6984776" cy="3851143"/>
            </a:xfrm>
            <a:prstGeom prst="roundRect">
              <a:avLst>
                <a:gd name="adj" fmla="val 18879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B180EC3F-0081-4218-B121-5E44AAE62051}"/>
                </a:ext>
              </a:extLst>
            </p:cNvPr>
            <p:cNvSpPr txBox="1"/>
            <p:nvPr/>
          </p:nvSpPr>
          <p:spPr>
            <a:xfrm>
              <a:off x="5042353" y="2842862"/>
              <a:ext cx="21072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예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설성정</a:t>
              </a:r>
              <a:endParaRPr lang="en-US" altLang="ko-KR" sz="36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cxnSp>
          <p:nvCxnSpPr>
            <p:cNvPr id="8" name="직선 화살표 연결선 7">
              <a:extLst>
                <a:ext uri="{FF2B5EF4-FFF2-40B4-BE49-F238E27FC236}">
                  <a16:creationId xmlns:a16="http://schemas.microsoft.com/office/drawing/2014/main" xmlns="" id="{382818F4-81F1-4BD0-8E00-7AEE4C03C1BF}"/>
                </a:ext>
              </a:extLst>
            </p:cNvPr>
            <p:cNvCxnSpPr/>
            <p:nvPr/>
          </p:nvCxnSpPr>
          <p:spPr>
            <a:xfrm>
              <a:off x="6096000" y="3489193"/>
              <a:ext cx="0" cy="576064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1D1F4D3E-07DD-44DF-A4A0-3ED39E366245}"/>
                </a:ext>
              </a:extLst>
            </p:cNvPr>
            <p:cNvSpPr txBox="1"/>
            <p:nvPr/>
          </p:nvSpPr>
          <p:spPr>
            <a:xfrm>
              <a:off x="4237029" y="4085790"/>
              <a:ext cx="37179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ㅅㅓㄹㅅㅓㅇㅈㅓㅇ</a:t>
              </a:r>
              <a:endParaRPr lang="en-US" altLang="ko-KR" sz="36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xmlns="" id="{8D93654B-303F-4148-AF93-270BD74D6D44}"/>
                </a:ext>
              </a:extLst>
            </p:cNvPr>
            <p:cNvCxnSpPr/>
            <p:nvPr/>
          </p:nvCxnSpPr>
          <p:spPr>
            <a:xfrm>
              <a:off x="6095999" y="4688991"/>
              <a:ext cx="0" cy="576064"/>
            </a:xfrm>
            <a:prstGeom prst="straightConnector1">
              <a:avLst/>
            </a:prstGeom>
            <a:ln w="762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9538" y="5222800"/>
            <a:ext cx="3412924" cy="101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599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활동 </a:t>
            </a:r>
            <a: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2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보이지 않아도 보인다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시각장애 이해</a:t>
            </a:r>
            <a:endParaRPr kumimoji="0" lang="ko-KR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594595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활동지에 점자로 내 이름을 적어봅시다</a:t>
              </a:r>
              <a:r>
                <a:rPr lang="en-US" altLang="ko-KR" sz="36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C9D55D4-52E9-4FF3-91E5-4EDB3E00566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2351" r="1106"/>
          <a:stretch/>
        </p:blipFill>
        <p:spPr>
          <a:xfrm>
            <a:off x="1613470" y="2388724"/>
            <a:ext cx="8914670" cy="399356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1145132-6DC4-46CF-84B1-C0B09C3D3424}"/>
              </a:ext>
            </a:extLst>
          </p:cNvPr>
          <p:cNvSpPr txBox="1"/>
          <p:nvPr/>
        </p:nvSpPr>
        <p:spPr>
          <a:xfrm>
            <a:off x="2189534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26C0CC7-1312-41B2-9FEE-F8C4E0FF1911}"/>
              </a:ext>
            </a:extLst>
          </p:cNvPr>
          <p:cNvSpPr txBox="1"/>
          <p:nvPr/>
        </p:nvSpPr>
        <p:spPr>
          <a:xfrm>
            <a:off x="3064919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ㅓ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3A4C818-1974-4239-8203-46D5A98F1F64}"/>
              </a:ext>
            </a:extLst>
          </p:cNvPr>
          <p:cNvSpPr txBox="1"/>
          <p:nvPr/>
        </p:nvSpPr>
        <p:spPr>
          <a:xfrm>
            <a:off x="3974171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 err="1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ㄹ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C989F7F-38E1-4942-9DCE-2C96714650A4}"/>
              </a:ext>
            </a:extLst>
          </p:cNvPr>
          <p:cNvSpPr txBox="1"/>
          <p:nvPr/>
        </p:nvSpPr>
        <p:spPr>
          <a:xfrm>
            <a:off x="4865119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72FEF915-67EA-4441-803A-A082A4256266}"/>
              </a:ext>
            </a:extLst>
          </p:cNvPr>
          <p:cNvSpPr txBox="1"/>
          <p:nvPr/>
        </p:nvSpPr>
        <p:spPr>
          <a:xfrm>
            <a:off x="5767356" y="3275398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 err="1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ㅓ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8CE57F0-7D43-4BAF-986D-87B81372F9B5}"/>
              </a:ext>
            </a:extLst>
          </p:cNvPr>
          <p:cNvSpPr txBox="1"/>
          <p:nvPr/>
        </p:nvSpPr>
        <p:spPr>
          <a:xfrm>
            <a:off x="6658304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480A9C57-196D-4244-9F74-DAF61A2A842A}"/>
              </a:ext>
            </a:extLst>
          </p:cNvPr>
          <p:cNvSpPr txBox="1"/>
          <p:nvPr/>
        </p:nvSpPr>
        <p:spPr>
          <a:xfrm>
            <a:off x="7559008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 err="1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8B7E91F7-CF11-4510-B2F3-E1FEEA0ADFBC}"/>
              </a:ext>
            </a:extLst>
          </p:cNvPr>
          <p:cNvSpPr txBox="1"/>
          <p:nvPr/>
        </p:nvSpPr>
        <p:spPr>
          <a:xfrm>
            <a:off x="8461245" y="3275398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 err="1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ㅓ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1C841DC6-B582-4041-BA0A-BA17448E6A86}"/>
              </a:ext>
            </a:extLst>
          </p:cNvPr>
          <p:cNvSpPr txBox="1"/>
          <p:nvPr/>
        </p:nvSpPr>
        <p:spPr>
          <a:xfrm>
            <a:off x="9352193" y="3252820"/>
            <a:ext cx="720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</a:t>
            </a:r>
            <a:endParaRPr lang="en-US" altLang="ko-KR" sz="4800" dirty="0">
              <a:solidFill>
                <a:srgbClr val="E7E6E6">
                  <a:lumMod val="25000"/>
                </a:srgb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DCC2A07-976D-4BEA-B4BE-52A215FB67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92050" y="-150813"/>
            <a:ext cx="487363" cy="487363"/>
          </a:xfrm>
          <a:prstGeom prst="rect">
            <a:avLst/>
          </a:prstGeom>
        </p:spPr>
      </p:pic>
      <p:pic>
        <p:nvPicPr>
          <p:cNvPr id="3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6551054-668E-4722-8EA3-8AF65A0165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44450" y="1587"/>
            <a:ext cx="487363" cy="487363"/>
          </a:xfrm>
          <a:prstGeom prst="rect">
            <a:avLst/>
          </a:prstGeom>
        </p:spPr>
      </p:pic>
      <p:pic>
        <p:nvPicPr>
          <p:cNvPr id="3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F49E5B95-2AFC-48A8-BED6-78F976D9C5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96850" y="153987"/>
            <a:ext cx="487363" cy="487363"/>
          </a:xfrm>
          <a:prstGeom prst="rect">
            <a:avLst/>
          </a:prstGeom>
        </p:spPr>
      </p:pic>
      <p:pic>
        <p:nvPicPr>
          <p:cNvPr id="3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823FE6DA-1157-4FEF-B3F9-7386B8D168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49250" y="306387"/>
            <a:ext cx="487363" cy="487363"/>
          </a:xfrm>
          <a:prstGeom prst="rect">
            <a:avLst/>
          </a:prstGeom>
        </p:spPr>
      </p:pic>
      <p:pic>
        <p:nvPicPr>
          <p:cNvPr id="39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53BABF7-01B8-4AA8-A0D5-8147EBDC82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201650" y="458787"/>
            <a:ext cx="487363" cy="487363"/>
          </a:xfrm>
          <a:prstGeom prst="rect">
            <a:avLst/>
          </a:prstGeom>
        </p:spPr>
      </p:pic>
      <p:pic>
        <p:nvPicPr>
          <p:cNvPr id="4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7016A96-C91A-4299-BCF5-62B11EFE1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354050" y="611187"/>
            <a:ext cx="487363" cy="487363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F63B5F3-FA4E-4927-8607-0E1AD29FE3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06450" y="763587"/>
            <a:ext cx="487363" cy="487363"/>
          </a:xfrm>
          <a:prstGeom prst="rect">
            <a:avLst/>
          </a:prstGeom>
        </p:spPr>
      </p:pic>
      <p:pic>
        <p:nvPicPr>
          <p:cNvPr id="4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E25B55F-E793-40C5-B98C-904B74D260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658850" y="915987"/>
            <a:ext cx="487363" cy="487363"/>
          </a:xfrm>
          <a:prstGeom prst="rect">
            <a:avLst/>
          </a:prstGeom>
        </p:spPr>
      </p:pic>
      <p:pic>
        <p:nvPicPr>
          <p:cNvPr id="4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0BB7EB9-F41A-41D5-A3E9-A9EA49BFE1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811250" y="1068387"/>
            <a:ext cx="487363" cy="487363"/>
          </a:xfrm>
          <a:prstGeom prst="rect">
            <a:avLst/>
          </a:prstGeom>
        </p:spPr>
      </p:pic>
      <p:sp>
        <p:nvSpPr>
          <p:cNvPr id="45" name="타원 44">
            <a:extLst>
              <a:ext uri="{FF2B5EF4-FFF2-40B4-BE49-F238E27FC236}">
                <a16:creationId xmlns:a16="http://schemas.microsoft.com/office/drawing/2014/main" xmlns="" id="{52B44813-EA36-415A-9CB8-6423FEAEA79B}"/>
              </a:ext>
            </a:extLst>
          </p:cNvPr>
          <p:cNvSpPr/>
          <p:nvPr/>
        </p:nvSpPr>
        <p:spPr>
          <a:xfrm>
            <a:off x="2621582" y="5159318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xmlns="" id="{BECB5EFD-0C9D-412B-B9BC-E5045124DF55}"/>
              </a:ext>
            </a:extLst>
          </p:cNvPr>
          <p:cNvSpPr/>
          <p:nvPr/>
        </p:nvSpPr>
        <p:spPr>
          <a:xfrm>
            <a:off x="3120558" y="4733620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xmlns="" id="{A4ECAC59-E46D-4F6F-8EF3-49C13A73AFCA}"/>
              </a:ext>
            </a:extLst>
          </p:cNvPr>
          <p:cNvSpPr/>
          <p:nvPr/>
        </p:nvSpPr>
        <p:spPr>
          <a:xfrm>
            <a:off x="3112938" y="5164016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xmlns="" id="{4695A24F-B1B9-46FB-936F-172569671E5D}"/>
              </a:ext>
            </a:extLst>
          </p:cNvPr>
          <p:cNvSpPr/>
          <p:nvPr/>
        </p:nvSpPr>
        <p:spPr>
          <a:xfrm>
            <a:off x="3514506" y="4295088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xmlns="" id="{CC324D44-BB96-4BF1-B468-557473ED39BA}"/>
              </a:ext>
            </a:extLst>
          </p:cNvPr>
          <p:cNvSpPr/>
          <p:nvPr/>
        </p:nvSpPr>
        <p:spPr>
          <a:xfrm>
            <a:off x="3999512" y="4728800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xmlns="" id="{72F28B8B-8A87-443E-AD63-FF6F39EBBC38}"/>
              </a:ext>
            </a:extLst>
          </p:cNvPr>
          <p:cNvSpPr/>
          <p:nvPr/>
        </p:nvSpPr>
        <p:spPr>
          <a:xfrm>
            <a:off x="5301118" y="5159318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xmlns="" id="{2824DB36-FCE3-468F-B8FA-A50292BD7907}"/>
              </a:ext>
            </a:extLst>
          </p:cNvPr>
          <p:cNvSpPr/>
          <p:nvPr/>
        </p:nvSpPr>
        <p:spPr>
          <a:xfrm>
            <a:off x="5798698" y="4728800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xmlns="" id="{E272ACA4-75FB-4C1B-BA2C-0CF2071857BF}"/>
              </a:ext>
            </a:extLst>
          </p:cNvPr>
          <p:cNvSpPr/>
          <p:nvPr/>
        </p:nvSpPr>
        <p:spPr>
          <a:xfrm>
            <a:off x="5791078" y="5159196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xmlns="" id="{808C694A-8647-4BAD-95AE-39C24F85E15F}"/>
              </a:ext>
            </a:extLst>
          </p:cNvPr>
          <p:cNvSpPr/>
          <p:nvPr/>
        </p:nvSpPr>
        <p:spPr>
          <a:xfrm>
            <a:off x="6192646" y="4290268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xmlns="" id="{2D194745-483D-456E-9B89-F358D2FDA34D}"/>
              </a:ext>
            </a:extLst>
          </p:cNvPr>
          <p:cNvSpPr/>
          <p:nvPr/>
        </p:nvSpPr>
        <p:spPr>
          <a:xfrm>
            <a:off x="6675859" y="5156277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xmlns="" id="{1EF64251-27DD-4FC2-B671-AFE5EA05CEDB}"/>
              </a:ext>
            </a:extLst>
          </p:cNvPr>
          <p:cNvSpPr/>
          <p:nvPr/>
        </p:nvSpPr>
        <p:spPr>
          <a:xfrm>
            <a:off x="6684510" y="4723078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6" name="타원 55">
            <a:extLst>
              <a:ext uri="{FF2B5EF4-FFF2-40B4-BE49-F238E27FC236}">
                <a16:creationId xmlns:a16="http://schemas.microsoft.com/office/drawing/2014/main" xmlns="" id="{BCFE7AFB-D196-4816-A901-43CAEF16F361}"/>
              </a:ext>
            </a:extLst>
          </p:cNvPr>
          <p:cNvSpPr/>
          <p:nvPr/>
        </p:nvSpPr>
        <p:spPr>
          <a:xfrm>
            <a:off x="7077427" y="5152720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xmlns="" id="{DC900854-FEA6-44AC-B201-86D56FE714CA}"/>
              </a:ext>
            </a:extLst>
          </p:cNvPr>
          <p:cNvSpPr/>
          <p:nvPr/>
        </p:nvSpPr>
        <p:spPr>
          <a:xfrm>
            <a:off x="7086078" y="4719521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xmlns="" id="{58B40C5F-7720-4F99-8DDA-9A27B39EB7D0}"/>
              </a:ext>
            </a:extLst>
          </p:cNvPr>
          <p:cNvSpPr/>
          <p:nvPr/>
        </p:nvSpPr>
        <p:spPr>
          <a:xfrm>
            <a:off x="7982559" y="4293064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xmlns="" id="{CE646AC2-DBDF-4856-A531-B96DCA65234E}"/>
              </a:ext>
            </a:extLst>
          </p:cNvPr>
          <p:cNvSpPr/>
          <p:nvPr/>
        </p:nvSpPr>
        <p:spPr>
          <a:xfrm>
            <a:off x="7973034" y="5156396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xmlns="" id="{B7702294-BE1A-4F56-B2BC-B771CFFDA083}"/>
              </a:ext>
            </a:extLst>
          </p:cNvPr>
          <p:cNvSpPr/>
          <p:nvPr/>
        </p:nvSpPr>
        <p:spPr>
          <a:xfrm>
            <a:off x="8488520" y="4722324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xmlns="" id="{428AE216-CCAD-4324-AD12-9397F92D24CE}"/>
              </a:ext>
            </a:extLst>
          </p:cNvPr>
          <p:cNvSpPr/>
          <p:nvPr/>
        </p:nvSpPr>
        <p:spPr>
          <a:xfrm>
            <a:off x="8480900" y="5152720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2" name="타원 61">
            <a:extLst>
              <a:ext uri="{FF2B5EF4-FFF2-40B4-BE49-F238E27FC236}">
                <a16:creationId xmlns:a16="http://schemas.microsoft.com/office/drawing/2014/main" xmlns="" id="{A1BF2082-14F8-4B9A-AAB4-ABDFE8507401}"/>
              </a:ext>
            </a:extLst>
          </p:cNvPr>
          <p:cNvSpPr/>
          <p:nvPr/>
        </p:nvSpPr>
        <p:spPr>
          <a:xfrm>
            <a:off x="8882468" y="4283792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xmlns="" id="{7086F071-F87D-4226-9A95-9E52F74E4A42}"/>
              </a:ext>
            </a:extLst>
          </p:cNvPr>
          <p:cNvSpPr/>
          <p:nvPr/>
        </p:nvSpPr>
        <p:spPr>
          <a:xfrm>
            <a:off x="9373051" y="5160271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xmlns="" id="{0A7707C1-1BA8-43F8-B16D-C4F0DE45D889}"/>
              </a:ext>
            </a:extLst>
          </p:cNvPr>
          <p:cNvSpPr/>
          <p:nvPr/>
        </p:nvSpPr>
        <p:spPr>
          <a:xfrm>
            <a:off x="9367474" y="4723207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xmlns="" id="{4BADC58C-1993-4E87-9C12-569DFB9DB4D5}"/>
              </a:ext>
            </a:extLst>
          </p:cNvPr>
          <p:cNvSpPr/>
          <p:nvPr/>
        </p:nvSpPr>
        <p:spPr>
          <a:xfrm>
            <a:off x="9774619" y="5156714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6" name="타원 65">
            <a:extLst>
              <a:ext uri="{FF2B5EF4-FFF2-40B4-BE49-F238E27FC236}">
                <a16:creationId xmlns:a16="http://schemas.microsoft.com/office/drawing/2014/main" xmlns="" id="{63702626-EE62-4353-9D86-F62817D1C37C}"/>
              </a:ext>
            </a:extLst>
          </p:cNvPr>
          <p:cNvSpPr/>
          <p:nvPr/>
        </p:nvSpPr>
        <p:spPr>
          <a:xfrm>
            <a:off x="9769042" y="4719650"/>
            <a:ext cx="278237" cy="278237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898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9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8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789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789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8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789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789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789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89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2" grpId="0"/>
      <p:bldP spid="24" grpId="0"/>
      <p:bldP spid="25" grpId="0"/>
      <p:bldP spid="26" grpId="0"/>
      <p:bldP spid="27" grpId="0"/>
      <p:bldP spid="28" grpId="0"/>
      <p:bldP spid="32" grpId="0"/>
      <p:bldP spid="33" grpId="0"/>
      <p:bldP spid="3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8FA6F1F6-F1BE-44C4-8868-FD9F0C6CAD21}"/>
              </a:ext>
            </a:extLst>
          </p:cNvPr>
          <p:cNvGrpSpPr/>
          <p:nvPr/>
        </p:nvGrpSpPr>
        <p:grpSpPr>
          <a:xfrm>
            <a:off x="2454594" y="760255"/>
            <a:ext cx="7042554" cy="4326850"/>
            <a:chOff x="2464724" y="760255"/>
            <a:chExt cx="7042554" cy="4326850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35338E4E-8368-472E-92D9-88F8E81AB8D1}"/>
                </a:ext>
              </a:extLst>
            </p:cNvPr>
            <p:cNvSpPr/>
            <p:nvPr/>
          </p:nvSpPr>
          <p:spPr>
            <a:xfrm>
              <a:off x="3848316" y="2906756"/>
              <a:ext cx="5658962" cy="1053025"/>
            </a:xfrm>
            <a:custGeom>
              <a:avLst/>
              <a:gdLst>
                <a:gd name="connsiteX0" fmla="*/ 0 w 5658962"/>
                <a:gd name="connsiteY0" fmla="*/ 330703 h 1053025"/>
                <a:gd name="connsiteX1" fmla="*/ 330703 w 5658962"/>
                <a:gd name="connsiteY1" fmla="*/ 0 h 1053025"/>
                <a:gd name="connsiteX2" fmla="*/ 786036 w 5658962"/>
                <a:gd name="connsiteY2" fmla="*/ 0 h 1053025"/>
                <a:gd name="connsiteX3" fmla="*/ 1191393 w 5658962"/>
                <a:gd name="connsiteY3" fmla="*/ 0 h 1053025"/>
                <a:gd name="connsiteX4" fmla="*/ 1796653 w 5658962"/>
                <a:gd name="connsiteY4" fmla="*/ 0 h 1053025"/>
                <a:gd name="connsiteX5" fmla="*/ 2251986 w 5658962"/>
                <a:gd name="connsiteY5" fmla="*/ 0 h 1053025"/>
                <a:gd name="connsiteX6" fmla="*/ 2757294 w 5658962"/>
                <a:gd name="connsiteY6" fmla="*/ 0 h 1053025"/>
                <a:gd name="connsiteX7" fmla="*/ 3312578 w 5658962"/>
                <a:gd name="connsiteY7" fmla="*/ 0 h 1053025"/>
                <a:gd name="connsiteX8" fmla="*/ 3867862 w 5658962"/>
                <a:gd name="connsiteY8" fmla="*/ 0 h 1053025"/>
                <a:gd name="connsiteX9" fmla="*/ 4473122 w 5658962"/>
                <a:gd name="connsiteY9" fmla="*/ 0 h 1053025"/>
                <a:gd name="connsiteX10" fmla="*/ 5328259 w 5658962"/>
                <a:gd name="connsiteY10" fmla="*/ 0 h 1053025"/>
                <a:gd name="connsiteX11" fmla="*/ 5658962 w 5658962"/>
                <a:gd name="connsiteY11" fmla="*/ 330703 h 1053025"/>
                <a:gd name="connsiteX12" fmla="*/ 5658962 w 5658962"/>
                <a:gd name="connsiteY12" fmla="*/ 722322 h 1053025"/>
                <a:gd name="connsiteX13" fmla="*/ 5328259 w 5658962"/>
                <a:gd name="connsiteY13" fmla="*/ 1053025 h 1053025"/>
                <a:gd name="connsiteX14" fmla="*/ 4872926 w 5658962"/>
                <a:gd name="connsiteY14" fmla="*/ 1053025 h 1053025"/>
                <a:gd name="connsiteX15" fmla="*/ 4317642 w 5658962"/>
                <a:gd name="connsiteY15" fmla="*/ 1053025 h 1053025"/>
                <a:gd name="connsiteX16" fmla="*/ 3862309 w 5658962"/>
                <a:gd name="connsiteY16" fmla="*/ 1053025 h 1053025"/>
                <a:gd name="connsiteX17" fmla="*/ 3406976 w 5658962"/>
                <a:gd name="connsiteY17" fmla="*/ 1053025 h 1053025"/>
                <a:gd name="connsiteX18" fmla="*/ 2801717 w 5658962"/>
                <a:gd name="connsiteY18" fmla="*/ 1053025 h 1053025"/>
                <a:gd name="connsiteX19" fmla="*/ 2196457 w 5658962"/>
                <a:gd name="connsiteY19" fmla="*/ 1053025 h 1053025"/>
                <a:gd name="connsiteX20" fmla="*/ 1791100 w 5658962"/>
                <a:gd name="connsiteY20" fmla="*/ 1053025 h 1053025"/>
                <a:gd name="connsiteX21" fmla="*/ 1185840 w 5658962"/>
                <a:gd name="connsiteY21" fmla="*/ 1053025 h 1053025"/>
                <a:gd name="connsiteX22" fmla="*/ 330703 w 5658962"/>
                <a:gd name="connsiteY22" fmla="*/ 1053025 h 1053025"/>
                <a:gd name="connsiteX23" fmla="*/ 0 w 5658962"/>
                <a:gd name="connsiteY23" fmla="*/ 722322 h 1053025"/>
                <a:gd name="connsiteX24" fmla="*/ 0 w 5658962"/>
                <a:gd name="connsiteY24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58962" h="1053025" fill="none" extrusionOk="0">
                  <a:moveTo>
                    <a:pt x="0" y="330703"/>
                  </a:moveTo>
                  <a:cubicBezTo>
                    <a:pt x="33261" y="191058"/>
                    <a:pt x="124187" y="-10914"/>
                    <a:pt x="330703" y="0"/>
                  </a:cubicBezTo>
                  <a:cubicBezTo>
                    <a:pt x="522524" y="-49675"/>
                    <a:pt x="672507" y="8051"/>
                    <a:pt x="786036" y="0"/>
                  </a:cubicBezTo>
                  <a:cubicBezTo>
                    <a:pt x="899565" y="-8051"/>
                    <a:pt x="1083771" y="5251"/>
                    <a:pt x="1191393" y="0"/>
                  </a:cubicBezTo>
                  <a:cubicBezTo>
                    <a:pt x="1299015" y="-5251"/>
                    <a:pt x="1567977" y="24957"/>
                    <a:pt x="1796653" y="0"/>
                  </a:cubicBezTo>
                  <a:cubicBezTo>
                    <a:pt x="2025329" y="-24957"/>
                    <a:pt x="2137162" y="23925"/>
                    <a:pt x="2251986" y="0"/>
                  </a:cubicBezTo>
                  <a:cubicBezTo>
                    <a:pt x="2366810" y="-23925"/>
                    <a:pt x="2514273" y="21056"/>
                    <a:pt x="2757294" y="0"/>
                  </a:cubicBezTo>
                  <a:cubicBezTo>
                    <a:pt x="3000315" y="-21056"/>
                    <a:pt x="3183913" y="59090"/>
                    <a:pt x="3312578" y="0"/>
                  </a:cubicBezTo>
                  <a:cubicBezTo>
                    <a:pt x="3441243" y="-59090"/>
                    <a:pt x="3673843" y="5649"/>
                    <a:pt x="3867862" y="0"/>
                  </a:cubicBezTo>
                  <a:cubicBezTo>
                    <a:pt x="4061881" y="-5649"/>
                    <a:pt x="4332878" y="51183"/>
                    <a:pt x="4473122" y="0"/>
                  </a:cubicBezTo>
                  <a:cubicBezTo>
                    <a:pt x="4613366" y="-51183"/>
                    <a:pt x="5041956" y="17251"/>
                    <a:pt x="5328259" y="0"/>
                  </a:cubicBezTo>
                  <a:cubicBezTo>
                    <a:pt x="5502880" y="9183"/>
                    <a:pt x="5654863" y="150382"/>
                    <a:pt x="5658962" y="330703"/>
                  </a:cubicBezTo>
                  <a:cubicBezTo>
                    <a:pt x="5689185" y="525221"/>
                    <a:pt x="5652341" y="591100"/>
                    <a:pt x="5658962" y="722322"/>
                  </a:cubicBezTo>
                  <a:cubicBezTo>
                    <a:pt x="5650978" y="897005"/>
                    <a:pt x="5495421" y="1044967"/>
                    <a:pt x="5328259" y="1053025"/>
                  </a:cubicBezTo>
                  <a:cubicBezTo>
                    <a:pt x="5137456" y="1065872"/>
                    <a:pt x="5021191" y="1030554"/>
                    <a:pt x="4872926" y="1053025"/>
                  </a:cubicBezTo>
                  <a:cubicBezTo>
                    <a:pt x="4724661" y="1075496"/>
                    <a:pt x="4547455" y="1024772"/>
                    <a:pt x="4317642" y="1053025"/>
                  </a:cubicBezTo>
                  <a:cubicBezTo>
                    <a:pt x="4087829" y="1081278"/>
                    <a:pt x="4033849" y="1013311"/>
                    <a:pt x="3862309" y="1053025"/>
                  </a:cubicBezTo>
                  <a:cubicBezTo>
                    <a:pt x="3690769" y="1092739"/>
                    <a:pt x="3591701" y="1052752"/>
                    <a:pt x="3406976" y="1053025"/>
                  </a:cubicBezTo>
                  <a:cubicBezTo>
                    <a:pt x="3222251" y="1053298"/>
                    <a:pt x="2994112" y="988015"/>
                    <a:pt x="2801717" y="1053025"/>
                  </a:cubicBezTo>
                  <a:cubicBezTo>
                    <a:pt x="2609322" y="1118035"/>
                    <a:pt x="2474058" y="1051887"/>
                    <a:pt x="2196457" y="1053025"/>
                  </a:cubicBezTo>
                  <a:cubicBezTo>
                    <a:pt x="1918856" y="1054163"/>
                    <a:pt x="1888128" y="1019540"/>
                    <a:pt x="1791100" y="1053025"/>
                  </a:cubicBezTo>
                  <a:cubicBezTo>
                    <a:pt x="1694072" y="1086510"/>
                    <a:pt x="1345624" y="1010499"/>
                    <a:pt x="1185840" y="1053025"/>
                  </a:cubicBezTo>
                  <a:cubicBezTo>
                    <a:pt x="1026056" y="1095551"/>
                    <a:pt x="706223" y="1052037"/>
                    <a:pt x="330703" y="1053025"/>
                  </a:cubicBezTo>
                  <a:cubicBezTo>
                    <a:pt x="124658" y="1078700"/>
                    <a:pt x="3023" y="881885"/>
                    <a:pt x="0" y="722322"/>
                  </a:cubicBezTo>
                  <a:cubicBezTo>
                    <a:pt x="-7743" y="642139"/>
                    <a:pt x="11171" y="472040"/>
                    <a:pt x="0" y="330703"/>
                  </a:cubicBezTo>
                  <a:close/>
                </a:path>
                <a:path w="5658962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502368" y="-49756"/>
                    <a:pt x="783175" y="57991"/>
                    <a:pt x="985938" y="0"/>
                  </a:cubicBezTo>
                  <a:cubicBezTo>
                    <a:pt x="1188702" y="-57991"/>
                    <a:pt x="1346595" y="30651"/>
                    <a:pt x="1441271" y="0"/>
                  </a:cubicBezTo>
                  <a:cubicBezTo>
                    <a:pt x="1535947" y="-30651"/>
                    <a:pt x="1752566" y="34863"/>
                    <a:pt x="1946579" y="0"/>
                  </a:cubicBezTo>
                  <a:cubicBezTo>
                    <a:pt x="2140592" y="-34863"/>
                    <a:pt x="2233144" y="2837"/>
                    <a:pt x="2401912" y="0"/>
                  </a:cubicBezTo>
                  <a:cubicBezTo>
                    <a:pt x="2570680" y="-2837"/>
                    <a:pt x="2777562" y="61003"/>
                    <a:pt x="3057147" y="0"/>
                  </a:cubicBezTo>
                  <a:cubicBezTo>
                    <a:pt x="3336733" y="-61003"/>
                    <a:pt x="3482909" y="31471"/>
                    <a:pt x="3662407" y="0"/>
                  </a:cubicBezTo>
                  <a:cubicBezTo>
                    <a:pt x="3841905" y="-31471"/>
                    <a:pt x="3991035" y="36173"/>
                    <a:pt x="4217691" y="0"/>
                  </a:cubicBezTo>
                  <a:cubicBezTo>
                    <a:pt x="4444347" y="-36173"/>
                    <a:pt x="4650632" y="50624"/>
                    <a:pt x="4772975" y="0"/>
                  </a:cubicBezTo>
                  <a:cubicBezTo>
                    <a:pt x="4895318" y="-50624"/>
                    <a:pt x="5162649" y="35862"/>
                    <a:pt x="5328259" y="0"/>
                  </a:cubicBezTo>
                  <a:cubicBezTo>
                    <a:pt x="5524131" y="-32833"/>
                    <a:pt x="5645183" y="131240"/>
                    <a:pt x="5658962" y="330703"/>
                  </a:cubicBezTo>
                  <a:cubicBezTo>
                    <a:pt x="5694652" y="425117"/>
                    <a:pt x="5639270" y="643618"/>
                    <a:pt x="5658962" y="722322"/>
                  </a:cubicBezTo>
                  <a:cubicBezTo>
                    <a:pt x="5653957" y="903798"/>
                    <a:pt x="5515006" y="1041373"/>
                    <a:pt x="5328259" y="1053025"/>
                  </a:cubicBezTo>
                  <a:cubicBezTo>
                    <a:pt x="5158956" y="1087663"/>
                    <a:pt x="4968276" y="1003594"/>
                    <a:pt x="4673024" y="1053025"/>
                  </a:cubicBezTo>
                  <a:cubicBezTo>
                    <a:pt x="4377772" y="1102456"/>
                    <a:pt x="4264038" y="1003168"/>
                    <a:pt x="4117740" y="1053025"/>
                  </a:cubicBezTo>
                  <a:cubicBezTo>
                    <a:pt x="3971442" y="1102882"/>
                    <a:pt x="3809748" y="1000215"/>
                    <a:pt x="3512480" y="1053025"/>
                  </a:cubicBezTo>
                  <a:cubicBezTo>
                    <a:pt x="3215212" y="1105835"/>
                    <a:pt x="3105689" y="1004252"/>
                    <a:pt x="2907221" y="1053025"/>
                  </a:cubicBezTo>
                  <a:cubicBezTo>
                    <a:pt x="2708753" y="1101798"/>
                    <a:pt x="2505658" y="986511"/>
                    <a:pt x="2351937" y="1053025"/>
                  </a:cubicBezTo>
                  <a:cubicBezTo>
                    <a:pt x="2198216" y="1119539"/>
                    <a:pt x="2008283" y="1032327"/>
                    <a:pt x="1896604" y="1053025"/>
                  </a:cubicBezTo>
                  <a:cubicBezTo>
                    <a:pt x="1784925" y="1073723"/>
                    <a:pt x="1600337" y="1012672"/>
                    <a:pt x="1491247" y="1053025"/>
                  </a:cubicBezTo>
                  <a:cubicBezTo>
                    <a:pt x="1382157" y="1093378"/>
                    <a:pt x="1142285" y="1030522"/>
                    <a:pt x="1035914" y="1053025"/>
                  </a:cubicBezTo>
                  <a:cubicBezTo>
                    <a:pt x="929543" y="1075528"/>
                    <a:pt x="547096" y="1020935"/>
                    <a:pt x="330703" y="1053025"/>
                  </a:cubicBezTo>
                  <a:cubicBezTo>
                    <a:pt x="187712" y="1053854"/>
                    <a:pt x="42754" y="933415"/>
                    <a:pt x="0" y="722322"/>
                  </a:cubicBezTo>
                  <a:cubicBezTo>
                    <a:pt x="-26253" y="558408"/>
                    <a:pt x="6179" y="477860"/>
                    <a:pt x="0" y="330703"/>
                  </a:cubicBezTo>
                  <a:close/>
                </a:path>
              </a:pathLst>
            </a:custGeom>
            <a:solidFill>
              <a:srgbClr val="FD8968">
                <a:alpha val="33000"/>
              </a:srgbClr>
            </a:solidFill>
            <a:ln>
              <a:solidFill>
                <a:srgbClr val="68BCBA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738489D-C004-49F4-AC3C-37BC34342A76}"/>
                </a:ext>
              </a:extLst>
            </p:cNvPr>
            <p:cNvSpPr txBox="1"/>
            <p:nvPr/>
          </p:nvSpPr>
          <p:spPr>
            <a:xfrm>
              <a:off x="4084698" y="3039752"/>
              <a:ext cx="52785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만들기</a:t>
              </a:r>
              <a:endPara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xmlns="" id="{8B6864FD-74D3-4EAA-AFA5-ACF5C2020D09}"/>
                </a:ext>
              </a:extLst>
            </p:cNvPr>
            <p:cNvGrpSpPr/>
            <p:nvPr/>
          </p:nvGrpSpPr>
          <p:grpSpPr>
            <a:xfrm>
              <a:off x="2766983" y="760255"/>
              <a:ext cx="2920697" cy="2501743"/>
              <a:chOff x="895437" y="835198"/>
              <a:chExt cx="2656116" cy="2275114"/>
            </a:xfrm>
          </p:grpSpPr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xmlns="" id="{95ACAEBC-869A-411B-B948-6136082A37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895437" y="835198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E13F0F51-8113-414E-8AFA-3964DEFD6A44}"/>
                  </a:ext>
                </a:extLst>
              </p:cNvPr>
              <p:cNvSpPr txBox="1"/>
              <p:nvPr/>
            </p:nvSpPr>
            <p:spPr>
              <a:xfrm>
                <a:off x="1527624" y="1650257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활동 </a:t>
                </a:r>
              </a:p>
            </p:txBody>
          </p:sp>
          <p:pic>
            <p:nvPicPr>
              <p:cNvPr id="23" name="그림 2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54ECB6FC-7C3E-45CF-A2F0-5955FAF389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35337" y="1472383"/>
                <a:ext cx="685149" cy="1149041"/>
              </a:xfrm>
              <a:prstGeom prst="rect">
                <a:avLst/>
              </a:prstGeom>
            </p:spPr>
          </p:pic>
        </p:grp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820B26E7-89E5-4D44-BF7F-B8CBAA45DA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9205" y="2564904"/>
              <a:ext cx="530363" cy="572456"/>
            </a:xfrm>
            <a:prstGeom prst="rect">
              <a:avLst/>
            </a:prstGeom>
          </p:spPr>
        </p:pic>
        <p:pic>
          <p:nvPicPr>
            <p:cNvPr id="25" name="그림 24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4B8B681B-DAC1-4F95-AF28-CB31E244C7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464724" y="2047568"/>
              <a:ext cx="2069737" cy="30395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준비물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424B499E-D981-4DC2-A600-4C0D627E4481}"/>
              </a:ext>
            </a:extLst>
          </p:cNvPr>
          <p:cNvGrpSpPr/>
          <p:nvPr/>
        </p:nvGrpSpPr>
        <p:grpSpPr>
          <a:xfrm>
            <a:off x="4471545" y="3631508"/>
            <a:ext cx="2952977" cy="2593264"/>
            <a:chOff x="6088359" y="2427917"/>
            <a:chExt cx="4113445" cy="3612370"/>
          </a:xfrm>
        </p:grpSpPr>
        <p:pic>
          <p:nvPicPr>
            <p:cNvPr id="14" name="그림 13" descr="문구, 연필이(가) 표시된 사진&#10;&#10;자동 생성된 설명">
              <a:extLst>
                <a:ext uri="{FF2B5EF4-FFF2-40B4-BE49-F238E27FC236}">
                  <a16:creationId xmlns:a16="http://schemas.microsoft.com/office/drawing/2014/main" xmlns="" id="{DEA2F08F-D844-49A0-9763-B2780F739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359" y="3110186"/>
              <a:ext cx="3909545" cy="293010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135994C8-B95E-4307-987F-88AE6FBE3C0C}"/>
                </a:ext>
              </a:extLst>
            </p:cNvPr>
            <p:cNvSpPr txBox="1"/>
            <p:nvPr/>
          </p:nvSpPr>
          <p:spPr>
            <a:xfrm>
              <a:off x="6088359" y="2427917"/>
              <a:ext cx="4113445" cy="728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사인펜 또는 색연필</a:t>
              </a: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7735677" y="2452599"/>
            <a:ext cx="3675230" cy="3773711"/>
            <a:chOff x="8024386" y="2057536"/>
            <a:chExt cx="3675230" cy="377371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FC4B265E-F03B-4043-BEB4-507BEF4EA043}"/>
                </a:ext>
              </a:extLst>
            </p:cNvPr>
            <p:cNvSpPr txBox="1"/>
            <p:nvPr/>
          </p:nvSpPr>
          <p:spPr>
            <a:xfrm>
              <a:off x="8746639" y="5308027"/>
              <a:ext cx="29529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스티커</a:t>
              </a:r>
            </a:p>
          </p:txBody>
        </p:sp>
        <p:pic>
          <p:nvPicPr>
            <p:cNvPr id="1026" name="Picture 2" descr="관련 이미지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4386" y="2057536"/>
              <a:ext cx="3209850" cy="3209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그룹 8"/>
          <p:cNvGrpSpPr/>
          <p:nvPr/>
        </p:nvGrpSpPr>
        <p:grpSpPr>
          <a:xfrm>
            <a:off x="1207413" y="2452599"/>
            <a:ext cx="3614439" cy="3726990"/>
            <a:chOff x="1397913" y="2452599"/>
            <a:chExt cx="3614439" cy="3726990"/>
          </a:xfrm>
        </p:grpSpPr>
        <p:grpSp>
          <p:nvGrpSpPr>
            <p:cNvPr id="2" name="그룹 1"/>
            <p:cNvGrpSpPr/>
            <p:nvPr/>
          </p:nvGrpSpPr>
          <p:grpSpPr>
            <a:xfrm>
              <a:off x="1397913" y="2452599"/>
              <a:ext cx="3614439" cy="3726990"/>
              <a:chOff x="1397913" y="2452599"/>
              <a:chExt cx="3614439" cy="3726990"/>
            </a:xfrm>
          </p:grpSpPr>
          <p:grpSp>
            <p:nvGrpSpPr>
              <p:cNvPr id="4" name="그룹 3">
                <a:extLst>
                  <a:ext uri="{FF2B5EF4-FFF2-40B4-BE49-F238E27FC236}">
                    <a16:creationId xmlns:a16="http://schemas.microsoft.com/office/drawing/2014/main" xmlns="" id="{1EF8D080-71E2-4316-89BE-02707D8D85C4}"/>
                  </a:ext>
                </a:extLst>
              </p:cNvPr>
              <p:cNvGrpSpPr/>
              <p:nvPr/>
            </p:nvGrpSpPr>
            <p:grpSpPr>
              <a:xfrm>
                <a:off x="1397913" y="2452599"/>
                <a:ext cx="3614439" cy="3726990"/>
                <a:chOff x="1722304" y="2366306"/>
                <a:chExt cx="3614439" cy="3726990"/>
              </a:xfrm>
            </p:grpSpPr>
            <p:sp>
              <p:nvSpPr>
                <p:cNvPr id="3" name="직사각형 2">
                  <a:extLst>
                    <a:ext uri="{FF2B5EF4-FFF2-40B4-BE49-F238E27FC236}">
                      <a16:creationId xmlns:a16="http://schemas.microsoft.com/office/drawing/2014/main" xmlns="" id="{4F9E7388-BAF5-4099-B792-1FE9DDA46F5B}"/>
                    </a:ext>
                  </a:extLst>
                </p:cNvPr>
                <p:cNvSpPr/>
                <p:nvPr/>
              </p:nvSpPr>
              <p:spPr>
                <a:xfrm>
                  <a:off x="1722304" y="2366306"/>
                  <a:ext cx="2952978" cy="372699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CA79178B-EA82-4055-836F-B81A133C1CB7}"/>
                    </a:ext>
                  </a:extLst>
                </p:cNvPr>
                <p:cNvSpPr txBox="1"/>
                <p:nvPr/>
              </p:nvSpPr>
              <p:spPr>
                <a:xfrm>
                  <a:off x="2323565" y="2449843"/>
                  <a:ext cx="301317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80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A4 </a:t>
                  </a:r>
                  <a:r>
                    <a:rPr lang="ko-KR" altLang="en-US" sz="28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켄트지</a:t>
                  </a: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CA79178B-EA82-4055-836F-B81A133C1CB7}"/>
                  </a:ext>
                </a:extLst>
              </p:cNvPr>
              <p:cNvSpPr txBox="1"/>
              <p:nvPr/>
            </p:nvSpPr>
            <p:spPr>
              <a:xfrm>
                <a:off x="1999174" y="2926291"/>
                <a:ext cx="30131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4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(</a:t>
                </a:r>
                <a:r>
                  <a:rPr lang="ko-KR" altLang="en-US" sz="24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두꺼운 종이</a:t>
                </a:r>
                <a:r>
                  <a:rPr lang="en-US" altLang="ko-KR" sz="24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)</a:t>
                </a:r>
                <a:endParaRPr lang="ko-KR" altLang="en-US" sz="24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CA79178B-EA82-4055-836F-B81A133C1CB7}"/>
                </a:ext>
              </a:extLst>
            </p:cNvPr>
            <p:cNvSpPr txBox="1"/>
            <p:nvPr/>
          </p:nvSpPr>
          <p:spPr>
            <a:xfrm>
              <a:off x="1429720" y="5780034"/>
              <a:ext cx="3013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켄트지에 </a:t>
              </a:r>
              <a:r>
                <a:rPr lang="ko-KR" altLang="en-US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활동지를</a:t>
              </a:r>
              <a:r>
                <a:rPr lang="ko-KR" altLang="en-US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출력해주세요</a:t>
              </a:r>
              <a:r>
                <a:rPr lang="en-US" altLang="ko-KR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802746" y="1959598"/>
            <a:ext cx="3687166" cy="1745089"/>
            <a:chOff x="4802746" y="1959598"/>
            <a:chExt cx="3687166" cy="1745089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2746" y="2147895"/>
              <a:ext cx="2370070" cy="155679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135994C8-B95E-4307-987F-88AE6FBE3C0C}"/>
                </a:ext>
              </a:extLst>
            </p:cNvPr>
            <p:cNvSpPr txBox="1"/>
            <p:nvPr/>
          </p:nvSpPr>
          <p:spPr>
            <a:xfrm>
              <a:off x="5536935" y="1959598"/>
              <a:ext cx="29529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가위</a:t>
              </a:r>
              <a:endPara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903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6904026" y="2366450"/>
            <a:ext cx="3787636" cy="3933056"/>
            <a:chOff x="6904026" y="2366450"/>
            <a:chExt cx="3787636" cy="3933056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/>
            </a:prstGeom>
            <a:solidFill>
              <a:srgbClr val="D446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055258" y="3356915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점자 명함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만들어 볼까요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912669" y="2416537"/>
            <a:ext cx="3882970" cy="3882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63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85594" y="2684382"/>
            <a:ext cx="3769494" cy="3410328"/>
            <a:chOff x="6904026" y="2668150"/>
            <a:chExt cx="37694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037116" y="3269016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학교 이름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학년과 반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이름을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차례대로 적어요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90" name="그룹 189"/>
          <p:cNvGrpSpPr/>
          <p:nvPr/>
        </p:nvGrpSpPr>
        <p:grpSpPr>
          <a:xfrm>
            <a:off x="1429365" y="2684382"/>
            <a:ext cx="5170737" cy="3410328"/>
            <a:chOff x="843632" y="2330463"/>
            <a:chExt cx="5170737" cy="3410328"/>
          </a:xfrm>
        </p:grpSpPr>
        <p:grpSp>
          <p:nvGrpSpPr>
            <p:cNvPr id="191" name="그룹 190"/>
            <p:cNvGrpSpPr/>
            <p:nvPr/>
          </p:nvGrpSpPr>
          <p:grpSpPr>
            <a:xfrm>
              <a:off x="843632" y="2330463"/>
              <a:ext cx="5170737" cy="3410328"/>
              <a:chOff x="843632" y="2441676"/>
              <a:chExt cx="5170737" cy="3410328"/>
            </a:xfrm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843632" y="2441676"/>
                <a:ext cx="5170737" cy="3410328"/>
              </a:xfrm>
              <a:prstGeom prst="roundRect">
                <a:avLst>
                  <a:gd name="adj" fmla="val 9741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4463477" y="3042542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초등학교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4075937" y="3397316"/>
                <a:ext cx="163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학년         반</a:t>
                </a:r>
              </a:p>
            </p:txBody>
          </p:sp>
          <p:sp>
            <p:nvSpPr>
              <p:cNvPr id="196" name="TextBox 195"/>
              <p:cNvSpPr txBox="1"/>
              <p:nvPr/>
            </p:nvSpPr>
            <p:spPr>
              <a:xfrm>
                <a:off x="3423072" y="3949624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이름</a:t>
                </a:r>
                <a:r>
                  <a:rPr lang="en-US" altLang="ko-KR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  </a:t>
                </a:r>
                <a:endPara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grpSp>
            <p:nvGrpSpPr>
              <p:cNvPr id="197" name="그룹 196"/>
              <p:cNvGrpSpPr/>
              <p:nvPr/>
            </p:nvGrpSpPr>
            <p:grpSpPr>
              <a:xfrm>
                <a:off x="1066331" y="4745292"/>
                <a:ext cx="441034" cy="807621"/>
                <a:chOff x="1017752" y="4893575"/>
                <a:chExt cx="441034" cy="807621"/>
              </a:xfrm>
            </p:grpSpPr>
            <p:sp>
              <p:nvSpPr>
                <p:cNvPr id="270" name="직사각형 269"/>
                <p:cNvSpPr/>
                <p:nvPr/>
              </p:nvSpPr>
              <p:spPr>
                <a:xfrm>
                  <a:off x="101775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71" name="그룹 270"/>
                <p:cNvGrpSpPr/>
                <p:nvPr/>
              </p:nvGrpSpPr>
              <p:grpSpPr>
                <a:xfrm>
                  <a:off x="110691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72" name="타원 27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3" name="타원 27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4" name="타원 27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5" name="타원 27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6" name="타원 27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7" name="타원 27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198" name="그룹 197"/>
              <p:cNvGrpSpPr/>
              <p:nvPr/>
            </p:nvGrpSpPr>
            <p:grpSpPr>
              <a:xfrm>
                <a:off x="1603783" y="4745292"/>
                <a:ext cx="441034" cy="807621"/>
                <a:chOff x="1564729" y="4893575"/>
                <a:chExt cx="441034" cy="807621"/>
              </a:xfrm>
            </p:grpSpPr>
            <p:sp>
              <p:nvSpPr>
                <p:cNvPr id="262" name="직사각형 261"/>
                <p:cNvSpPr/>
                <p:nvPr/>
              </p:nvSpPr>
              <p:spPr>
                <a:xfrm>
                  <a:off x="1564729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63" name="그룹 262"/>
                <p:cNvGrpSpPr/>
                <p:nvPr/>
              </p:nvGrpSpPr>
              <p:grpSpPr>
                <a:xfrm>
                  <a:off x="16526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64" name="타원 26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5" name="타원 26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6" name="타원 26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7" name="타원 26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8" name="타원 26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9" name="타원 26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199" name="그룹 198"/>
              <p:cNvGrpSpPr/>
              <p:nvPr/>
            </p:nvGrpSpPr>
            <p:grpSpPr>
              <a:xfrm>
                <a:off x="2141235" y="4745292"/>
                <a:ext cx="441034" cy="807621"/>
                <a:chOff x="2111706" y="4893575"/>
                <a:chExt cx="441034" cy="807621"/>
              </a:xfrm>
            </p:grpSpPr>
            <p:sp>
              <p:nvSpPr>
                <p:cNvPr id="254" name="직사각형 253"/>
                <p:cNvSpPr/>
                <p:nvPr/>
              </p:nvSpPr>
              <p:spPr>
                <a:xfrm>
                  <a:off x="2111706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55" name="그룹 254"/>
                <p:cNvGrpSpPr/>
                <p:nvPr/>
              </p:nvGrpSpPr>
              <p:grpSpPr>
                <a:xfrm>
                  <a:off x="21963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56" name="타원 25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7" name="타원 25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8" name="타원 25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9" name="타원 25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0" name="타원 25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1" name="타원 26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0" name="그룹 199"/>
              <p:cNvGrpSpPr/>
              <p:nvPr/>
            </p:nvGrpSpPr>
            <p:grpSpPr>
              <a:xfrm>
                <a:off x="2678687" y="4745292"/>
                <a:ext cx="441034" cy="807621"/>
                <a:chOff x="2658684" y="4893575"/>
                <a:chExt cx="441034" cy="807621"/>
              </a:xfrm>
            </p:grpSpPr>
            <p:sp>
              <p:nvSpPr>
                <p:cNvPr id="246" name="직사각형 245"/>
                <p:cNvSpPr/>
                <p:nvPr/>
              </p:nvSpPr>
              <p:spPr>
                <a:xfrm>
                  <a:off x="2658684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47" name="그룹 246"/>
                <p:cNvGrpSpPr/>
                <p:nvPr/>
              </p:nvGrpSpPr>
              <p:grpSpPr>
                <a:xfrm>
                  <a:off x="274664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8" name="타원 24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9" name="타원 24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0" name="타원 24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1" name="타원 25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2" name="타원 25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3" name="타원 25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1" name="그룹 200"/>
              <p:cNvGrpSpPr/>
              <p:nvPr/>
            </p:nvGrpSpPr>
            <p:grpSpPr>
              <a:xfrm>
                <a:off x="3216139" y="4745292"/>
                <a:ext cx="441034" cy="807621"/>
                <a:chOff x="3205661" y="4893575"/>
                <a:chExt cx="441034" cy="807621"/>
              </a:xfrm>
            </p:grpSpPr>
            <p:sp>
              <p:nvSpPr>
                <p:cNvPr id="238" name="직사각형 237"/>
                <p:cNvSpPr/>
                <p:nvPr/>
              </p:nvSpPr>
              <p:spPr>
                <a:xfrm>
                  <a:off x="320566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9" name="그룹 238"/>
                <p:cNvGrpSpPr/>
                <p:nvPr/>
              </p:nvGrpSpPr>
              <p:grpSpPr>
                <a:xfrm>
                  <a:off x="3298034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0" name="타원 239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1" name="타원 240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2" name="타원 241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3" name="타원 242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4" name="타원 243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5" name="타원 244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2" name="그룹 201"/>
              <p:cNvGrpSpPr/>
              <p:nvPr/>
            </p:nvGrpSpPr>
            <p:grpSpPr>
              <a:xfrm>
                <a:off x="3753591" y="4745292"/>
                <a:ext cx="441034" cy="807621"/>
                <a:chOff x="3752638" y="4893575"/>
                <a:chExt cx="441034" cy="807621"/>
              </a:xfrm>
            </p:grpSpPr>
            <p:sp>
              <p:nvSpPr>
                <p:cNvPr id="230" name="직사각형 229"/>
                <p:cNvSpPr/>
                <p:nvPr/>
              </p:nvSpPr>
              <p:spPr>
                <a:xfrm>
                  <a:off x="3752638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1" name="그룹 230"/>
                <p:cNvGrpSpPr/>
                <p:nvPr/>
              </p:nvGrpSpPr>
              <p:grpSpPr>
                <a:xfrm>
                  <a:off x="383832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32" name="타원 23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3" name="타원 23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4" name="타원 23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5" name="타원 23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6" name="타원 23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7" name="타원 23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3" name="그룹 202"/>
              <p:cNvGrpSpPr/>
              <p:nvPr/>
            </p:nvGrpSpPr>
            <p:grpSpPr>
              <a:xfrm>
                <a:off x="4291043" y="4745292"/>
                <a:ext cx="441034" cy="807621"/>
                <a:chOff x="4299615" y="4893575"/>
                <a:chExt cx="441034" cy="807621"/>
              </a:xfrm>
            </p:grpSpPr>
            <p:sp>
              <p:nvSpPr>
                <p:cNvPr id="222" name="직사각형 221"/>
                <p:cNvSpPr/>
                <p:nvPr/>
              </p:nvSpPr>
              <p:spPr>
                <a:xfrm>
                  <a:off x="4299615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3" name="그룹 222"/>
                <p:cNvGrpSpPr/>
                <p:nvPr/>
              </p:nvGrpSpPr>
              <p:grpSpPr>
                <a:xfrm>
                  <a:off x="4387579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24" name="타원 22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5" name="타원 22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6" name="타원 22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7" name="타원 22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8" name="타원 22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9" name="타원 22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4" name="그룹 203"/>
              <p:cNvGrpSpPr/>
              <p:nvPr/>
            </p:nvGrpSpPr>
            <p:grpSpPr>
              <a:xfrm>
                <a:off x="4828495" y="4745292"/>
                <a:ext cx="441034" cy="807621"/>
                <a:chOff x="4846592" y="4893575"/>
                <a:chExt cx="441034" cy="807621"/>
              </a:xfrm>
            </p:grpSpPr>
            <p:sp>
              <p:nvSpPr>
                <p:cNvPr id="214" name="직사각형 213"/>
                <p:cNvSpPr/>
                <p:nvPr/>
              </p:nvSpPr>
              <p:spPr>
                <a:xfrm>
                  <a:off x="484659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15" name="그룹 214"/>
                <p:cNvGrpSpPr/>
                <p:nvPr/>
              </p:nvGrpSpPr>
              <p:grpSpPr>
                <a:xfrm>
                  <a:off x="494013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16" name="타원 21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7" name="타원 21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8" name="타원 21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9" name="타원 21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0" name="타원 21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1" name="타원 22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5" name="그룹 204"/>
              <p:cNvGrpSpPr/>
              <p:nvPr/>
            </p:nvGrpSpPr>
            <p:grpSpPr>
              <a:xfrm>
                <a:off x="5365947" y="4745292"/>
                <a:ext cx="441034" cy="807621"/>
                <a:chOff x="5393571" y="4893575"/>
                <a:chExt cx="441034" cy="807621"/>
              </a:xfrm>
            </p:grpSpPr>
            <p:sp>
              <p:nvSpPr>
                <p:cNvPr id="206" name="직사각형 205"/>
                <p:cNvSpPr/>
                <p:nvPr/>
              </p:nvSpPr>
              <p:spPr>
                <a:xfrm>
                  <a:off x="539357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07" name="그룹 206"/>
                <p:cNvGrpSpPr/>
                <p:nvPr/>
              </p:nvGrpSpPr>
              <p:grpSpPr>
                <a:xfrm>
                  <a:off x="5483626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08" name="타원 20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9" name="타원 20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0" name="타원 20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1" name="타원 21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2" name="타원 21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3" name="타원 21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</p:grpSp>
        <p:sp>
          <p:nvSpPr>
            <p:cNvPr id="192" name="타원 191"/>
            <p:cNvSpPr/>
            <p:nvPr/>
          </p:nvSpPr>
          <p:spPr>
            <a:xfrm>
              <a:off x="1209902" y="254494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8" name="TextBox 277"/>
          <p:cNvSpPr txBox="1"/>
          <p:nvPr/>
        </p:nvSpPr>
        <p:spPr>
          <a:xfrm>
            <a:off x="4041126" y="3223123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전주길벗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4458082" y="3602762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5416782" y="3610600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4597771" y="4058515"/>
            <a:ext cx="1458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 성 정</a:t>
            </a:r>
          </a:p>
        </p:txBody>
      </p:sp>
      <p:pic>
        <p:nvPicPr>
          <p:cNvPr id="28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7016A96-C91A-4299-BCF5-62B11EFE1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54050" y="611187"/>
            <a:ext cx="487363" cy="487363"/>
          </a:xfrm>
          <a:prstGeom prst="rect">
            <a:avLst/>
          </a:prstGeom>
        </p:spPr>
      </p:pic>
      <p:grpSp>
        <p:nvGrpSpPr>
          <p:cNvPr id="283" name="그룹 282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284" name="그림 283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30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9" fill="hold"/>
                                        <p:tgtEl>
                                          <p:spTgt spid="2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2"/>
                </p:tgtEl>
              </p:cMediaNode>
            </p:audio>
          </p:childTnLst>
        </p:cTn>
      </p:par>
    </p:tnLst>
    <p:bldLst>
      <p:bldP spid="278" grpId="0"/>
      <p:bldP spid="279" grpId="0"/>
      <p:bldP spid="280" grpId="0"/>
      <p:bldP spid="2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C97FBF0C-F505-46CA-BFD4-6F25412076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60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85594" y="2684382"/>
            <a:ext cx="3807594" cy="3410328"/>
            <a:chOff x="6904026" y="2668150"/>
            <a:chExt cx="38075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075216" y="3172487"/>
              <a:ext cx="363640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동그라미 부분에는 내 얼굴이나 모습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좋아하는 것 등을 그려요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90" name="그룹 189"/>
          <p:cNvGrpSpPr/>
          <p:nvPr/>
        </p:nvGrpSpPr>
        <p:grpSpPr>
          <a:xfrm>
            <a:off x="1429365" y="2684382"/>
            <a:ext cx="5170737" cy="3410328"/>
            <a:chOff x="843632" y="2330463"/>
            <a:chExt cx="5170737" cy="3410328"/>
          </a:xfrm>
        </p:grpSpPr>
        <p:grpSp>
          <p:nvGrpSpPr>
            <p:cNvPr id="191" name="그룹 190"/>
            <p:cNvGrpSpPr/>
            <p:nvPr/>
          </p:nvGrpSpPr>
          <p:grpSpPr>
            <a:xfrm>
              <a:off x="843632" y="2330463"/>
              <a:ext cx="5170737" cy="3410328"/>
              <a:chOff x="843632" y="2441676"/>
              <a:chExt cx="5170737" cy="3410328"/>
            </a:xfrm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843632" y="2441676"/>
                <a:ext cx="5170737" cy="3410328"/>
              </a:xfrm>
              <a:prstGeom prst="roundRect">
                <a:avLst>
                  <a:gd name="adj" fmla="val 9741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4463477" y="3042542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초등학교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4075937" y="3397316"/>
                <a:ext cx="163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학년         반</a:t>
                </a:r>
              </a:p>
            </p:txBody>
          </p:sp>
          <p:sp>
            <p:nvSpPr>
              <p:cNvPr id="196" name="TextBox 195"/>
              <p:cNvSpPr txBox="1"/>
              <p:nvPr/>
            </p:nvSpPr>
            <p:spPr>
              <a:xfrm>
                <a:off x="3423072" y="3949624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이름</a:t>
                </a:r>
                <a:r>
                  <a:rPr lang="en-US" altLang="ko-KR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  </a:t>
                </a:r>
                <a:endPara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grpSp>
            <p:nvGrpSpPr>
              <p:cNvPr id="197" name="그룹 196"/>
              <p:cNvGrpSpPr/>
              <p:nvPr/>
            </p:nvGrpSpPr>
            <p:grpSpPr>
              <a:xfrm>
                <a:off x="1066331" y="4745292"/>
                <a:ext cx="441034" cy="807621"/>
                <a:chOff x="1017752" y="4893575"/>
                <a:chExt cx="441034" cy="807621"/>
              </a:xfrm>
            </p:grpSpPr>
            <p:sp>
              <p:nvSpPr>
                <p:cNvPr id="270" name="직사각형 269"/>
                <p:cNvSpPr/>
                <p:nvPr/>
              </p:nvSpPr>
              <p:spPr>
                <a:xfrm>
                  <a:off x="101775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71" name="그룹 270"/>
                <p:cNvGrpSpPr/>
                <p:nvPr/>
              </p:nvGrpSpPr>
              <p:grpSpPr>
                <a:xfrm>
                  <a:off x="110691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72" name="타원 27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3" name="타원 27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4" name="타원 27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5" name="타원 27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6" name="타원 27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7" name="타원 27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198" name="그룹 197"/>
              <p:cNvGrpSpPr/>
              <p:nvPr/>
            </p:nvGrpSpPr>
            <p:grpSpPr>
              <a:xfrm>
                <a:off x="1603783" y="4745292"/>
                <a:ext cx="441034" cy="807621"/>
                <a:chOff x="1564729" y="4893575"/>
                <a:chExt cx="441034" cy="807621"/>
              </a:xfrm>
            </p:grpSpPr>
            <p:sp>
              <p:nvSpPr>
                <p:cNvPr id="262" name="직사각형 261"/>
                <p:cNvSpPr/>
                <p:nvPr/>
              </p:nvSpPr>
              <p:spPr>
                <a:xfrm>
                  <a:off x="1564729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63" name="그룹 262"/>
                <p:cNvGrpSpPr/>
                <p:nvPr/>
              </p:nvGrpSpPr>
              <p:grpSpPr>
                <a:xfrm>
                  <a:off x="16526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64" name="타원 26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5" name="타원 26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6" name="타원 26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7" name="타원 26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8" name="타원 26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9" name="타원 26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199" name="그룹 198"/>
              <p:cNvGrpSpPr/>
              <p:nvPr/>
            </p:nvGrpSpPr>
            <p:grpSpPr>
              <a:xfrm>
                <a:off x="2141235" y="4745292"/>
                <a:ext cx="441034" cy="807621"/>
                <a:chOff x="2111706" y="4893575"/>
                <a:chExt cx="441034" cy="807621"/>
              </a:xfrm>
            </p:grpSpPr>
            <p:sp>
              <p:nvSpPr>
                <p:cNvPr id="254" name="직사각형 253"/>
                <p:cNvSpPr/>
                <p:nvPr/>
              </p:nvSpPr>
              <p:spPr>
                <a:xfrm>
                  <a:off x="2111706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55" name="그룹 254"/>
                <p:cNvGrpSpPr/>
                <p:nvPr/>
              </p:nvGrpSpPr>
              <p:grpSpPr>
                <a:xfrm>
                  <a:off x="21963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56" name="타원 25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7" name="타원 25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8" name="타원 25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9" name="타원 25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0" name="타원 25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1" name="타원 26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0" name="그룹 199"/>
              <p:cNvGrpSpPr/>
              <p:nvPr/>
            </p:nvGrpSpPr>
            <p:grpSpPr>
              <a:xfrm>
                <a:off x="2678687" y="4745292"/>
                <a:ext cx="441034" cy="807621"/>
                <a:chOff x="2658684" y="4893575"/>
                <a:chExt cx="441034" cy="807621"/>
              </a:xfrm>
            </p:grpSpPr>
            <p:sp>
              <p:nvSpPr>
                <p:cNvPr id="246" name="직사각형 245"/>
                <p:cNvSpPr/>
                <p:nvPr/>
              </p:nvSpPr>
              <p:spPr>
                <a:xfrm>
                  <a:off x="2658684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47" name="그룹 246"/>
                <p:cNvGrpSpPr/>
                <p:nvPr/>
              </p:nvGrpSpPr>
              <p:grpSpPr>
                <a:xfrm>
                  <a:off x="274664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8" name="타원 24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9" name="타원 24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0" name="타원 24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1" name="타원 25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2" name="타원 25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3" name="타원 25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1" name="그룹 200"/>
              <p:cNvGrpSpPr/>
              <p:nvPr/>
            </p:nvGrpSpPr>
            <p:grpSpPr>
              <a:xfrm>
                <a:off x="3216139" y="4745292"/>
                <a:ext cx="441034" cy="807621"/>
                <a:chOff x="3205661" y="4893575"/>
                <a:chExt cx="441034" cy="807621"/>
              </a:xfrm>
            </p:grpSpPr>
            <p:sp>
              <p:nvSpPr>
                <p:cNvPr id="238" name="직사각형 237"/>
                <p:cNvSpPr/>
                <p:nvPr/>
              </p:nvSpPr>
              <p:spPr>
                <a:xfrm>
                  <a:off x="320566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9" name="그룹 238"/>
                <p:cNvGrpSpPr/>
                <p:nvPr/>
              </p:nvGrpSpPr>
              <p:grpSpPr>
                <a:xfrm>
                  <a:off x="3298034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0" name="타원 239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1" name="타원 240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2" name="타원 241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3" name="타원 242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4" name="타원 243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5" name="타원 244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2" name="그룹 201"/>
              <p:cNvGrpSpPr/>
              <p:nvPr/>
            </p:nvGrpSpPr>
            <p:grpSpPr>
              <a:xfrm>
                <a:off x="3753591" y="4745292"/>
                <a:ext cx="441034" cy="807621"/>
                <a:chOff x="3752638" y="4893575"/>
                <a:chExt cx="441034" cy="807621"/>
              </a:xfrm>
            </p:grpSpPr>
            <p:sp>
              <p:nvSpPr>
                <p:cNvPr id="230" name="직사각형 229"/>
                <p:cNvSpPr/>
                <p:nvPr/>
              </p:nvSpPr>
              <p:spPr>
                <a:xfrm>
                  <a:off x="3752638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1" name="그룹 230"/>
                <p:cNvGrpSpPr/>
                <p:nvPr/>
              </p:nvGrpSpPr>
              <p:grpSpPr>
                <a:xfrm>
                  <a:off x="383832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32" name="타원 23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3" name="타원 23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4" name="타원 23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5" name="타원 23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6" name="타원 23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7" name="타원 23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3" name="그룹 202"/>
              <p:cNvGrpSpPr/>
              <p:nvPr/>
            </p:nvGrpSpPr>
            <p:grpSpPr>
              <a:xfrm>
                <a:off x="4291043" y="4745292"/>
                <a:ext cx="441034" cy="807621"/>
                <a:chOff x="4299615" y="4893575"/>
                <a:chExt cx="441034" cy="807621"/>
              </a:xfrm>
            </p:grpSpPr>
            <p:sp>
              <p:nvSpPr>
                <p:cNvPr id="222" name="직사각형 221"/>
                <p:cNvSpPr/>
                <p:nvPr/>
              </p:nvSpPr>
              <p:spPr>
                <a:xfrm>
                  <a:off x="4299615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3" name="그룹 222"/>
                <p:cNvGrpSpPr/>
                <p:nvPr/>
              </p:nvGrpSpPr>
              <p:grpSpPr>
                <a:xfrm>
                  <a:off x="4387579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24" name="타원 22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5" name="타원 22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6" name="타원 22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7" name="타원 22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8" name="타원 22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9" name="타원 22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4" name="그룹 203"/>
              <p:cNvGrpSpPr/>
              <p:nvPr/>
            </p:nvGrpSpPr>
            <p:grpSpPr>
              <a:xfrm>
                <a:off x="4828495" y="4745292"/>
                <a:ext cx="441034" cy="807621"/>
                <a:chOff x="4846592" y="4893575"/>
                <a:chExt cx="441034" cy="807621"/>
              </a:xfrm>
            </p:grpSpPr>
            <p:sp>
              <p:nvSpPr>
                <p:cNvPr id="214" name="직사각형 213"/>
                <p:cNvSpPr/>
                <p:nvPr/>
              </p:nvSpPr>
              <p:spPr>
                <a:xfrm>
                  <a:off x="484659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15" name="그룹 214"/>
                <p:cNvGrpSpPr/>
                <p:nvPr/>
              </p:nvGrpSpPr>
              <p:grpSpPr>
                <a:xfrm>
                  <a:off x="494013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16" name="타원 21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7" name="타원 21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8" name="타원 21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9" name="타원 21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0" name="타원 21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1" name="타원 22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5" name="그룹 204"/>
              <p:cNvGrpSpPr/>
              <p:nvPr/>
            </p:nvGrpSpPr>
            <p:grpSpPr>
              <a:xfrm>
                <a:off x="5365947" y="4745292"/>
                <a:ext cx="441034" cy="807621"/>
                <a:chOff x="5393571" y="4893575"/>
                <a:chExt cx="441034" cy="807621"/>
              </a:xfrm>
            </p:grpSpPr>
            <p:sp>
              <p:nvSpPr>
                <p:cNvPr id="206" name="직사각형 205"/>
                <p:cNvSpPr/>
                <p:nvPr/>
              </p:nvSpPr>
              <p:spPr>
                <a:xfrm>
                  <a:off x="539357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07" name="그룹 206"/>
                <p:cNvGrpSpPr/>
                <p:nvPr/>
              </p:nvGrpSpPr>
              <p:grpSpPr>
                <a:xfrm>
                  <a:off x="5483626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08" name="타원 20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9" name="타원 20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0" name="타원 20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1" name="타원 21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2" name="타원 21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3" name="타원 21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</p:grpSp>
        <p:sp>
          <p:nvSpPr>
            <p:cNvPr id="192" name="타원 191"/>
            <p:cNvSpPr/>
            <p:nvPr/>
          </p:nvSpPr>
          <p:spPr>
            <a:xfrm>
              <a:off x="1209902" y="254494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8" name="TextBox 277"/>
          <p:cNvSpPr txBox="1"/>
          <p:nvPr/>
        </p:nvSpPr>
        <p:spPr>
          <a:xfrm>
            <a:off x="4041126" y="3223123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전주길벗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4458082" y="3602762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5416782" y="3610600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4597771" y="4058515"/>
            <a:ext cx="1458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 성 정</a:t>
            </a:r>
          </a:p>
        </p:txBody>
      </p:sp>
      <p:pic>
        <p:nvPicPr>
          <p:cNvPr id="28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7016A96-C91A-4299-BCF5-62B11EFE1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54050" y="611187"/>
            <a:ext cx="487363" cy="487363"/>
          </a:xfrm>
          <a:prstGeom prst="rect">
            <a:avLst/>
          </a:prstGeom>
        </p:spPr>
      </p:pic>
      <p:pic>
        <p:nvPicPr>
          <p:cNvPr id="105" name="그림 10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" t="6158" r="3216"/>
          <a:stretch/>
        </p:blipFill>
        <p:spPr>
          <a:xfrm>
            <a:off x="1842552" y="3019895"/>
            <a:ext cx="1892300" cy="1835661"/>
          </a:xfrm>
          <a:prstGeom prst="ellipse">
            <a:avLst/>
          </a:prstGeom>
        </p:spPr>
      </p:pic>
      <p:grpSp>
        <p:nvGrpSpPr>
          <p:cNvPr id="106" name="그룹 105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07" name="그림 106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49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2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85594" y="2684382"/>
            <a:ext cx="3858394" cy="3410328"/>
            <a:chOff x="6904026" y="2668150"/>
            <a:chExt cx="38583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126016" y="3143912"/>
              <a:ext cx="363640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&lt;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2&gt;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에서 적어본 점자 이름을 보고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보석을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붙여주세요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90" name="그룹 189"/>
          <p:cNvGrpSpPr/>
          <p:nvPr/>
        </p:nvGrpSpPr>
        <p:grpSpPr>
          <a:xfrm>
            <a:off x="1429365" y="2684382"/>
            <a:ext cx="5170737" cy="3410328"/>
            <a:chOff x="843632" y="2330463"/>
            <a:chExt cx="5170737" cy="3410328"/>
          </a:xfrm>
        </p:grpSpPr>
        <p:grpSp>
          <p:nvGrpSpPr>
            <p:cNvPr id="191" name="그룹 190"/>
            <p:cNvGrpSpPr/>
            <p:nvPr/>
          </p:nvGrpSpPr>
          <p:grpSpPr>
            <a:xfrm>
              <a:off x="843632" y="2330463"/>
              <a:ext cx="5170737" cy="3410328"/>
              <a:chOff x="843632" y="2441676"/>
              <a:chExt cx="5170737" cy="3410328"/>
            </a:xfrm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843632" y="2441676"/>
                <a:ext cx="5170737" cy="3410328"/>
              </a:xfrm>
              <a:prstGeom prst="roundRect">
                <a:avLst>
                  <a:gd name="adj" fmla="val 9741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4463477" y="3042542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초등학교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4075937" y="3397316"/>
                <a:ext cx="163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학년         반</a:t>
                </a:r>
              </a:p>
            </p:txBody>
          </p:sp>
          <p:sp>
            <p:nvSpPr>
              <p:cNvPr id="196" name="TextBox 195"/>
              <p:cNvSpPr txBox="1"/>
              <p:nvPr/>
            </p:nvSpPr>
            <p:spPr>
              <a:xfrm>
                <a:off x="3423072" y="3949624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이름</a:t>
                </a:r>
                <a:r>
                  <a:rPr lang="en-US" altLang="ko-KR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  </a:t>
                </a:r>
                <a:endPara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grpSp>
            <p:nvGrpSpPr>
              <p:cNvPr id="197" name="그룹 196"/>
              <p:cNvGrpSpPr/>
              <p:nvPr/>
            </p:nvGrpSpPr>
            <p:grpSpPr>
              <a:xfrm>
                <a:off x="1066331" y="4745292"/>
                <a:ext cx="441034" cy="807621"/>
                <a:chOff x="1017752" y="4893575"/>
                <a:chExt cx="441034" cy="807621"/>
              </a:xfrm>
            </p:grpSpPr>
            <p:sp>
              <p:nvSpPr>
                <p:cNvPr id="270" name="직사각형 269"/>
                <p:cNvSpPr/>
                <p:nvPr/>
              </p:nvSpPr>
              <p:spPr>
                <a:xfrm>
                  <a:off x="101775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71" name="그룹 270"/>
                <p:cNvGrpSpPr/>
                <p:nvPr/>
              </p:nvGrpSpPr>
              <p:grpSpPr>
                <a:xfrm>
                  <a:off x="110691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72" name="타원 27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3" name="타원 27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4" name="타원 27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5" name="타원 27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6" name="타원 27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7" name="타원 27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198" name="그룹 197"/>
              <p:cNvGrpSpPr/>
              <p:nvPr/>
            </p:nvGrpSpPr>
            <p:grpSpPr>
              <a:xfrm>
                <a:off x="1603783" y="4745292"/>
                <a:ext cx="441034" cy="807621"/>
                <a:chOff x="1564729" y="4893575"/>
                <a:chExt cx="441034" cy="807621"/>
              </a:xfrm>
            </p:grpSpPr>
            <p:sp>
              <p:nvSpPr>
                <p:cNvPr id="262" name="직사각형 261"/>
                <p:cNvSpPr/>
                <p:nvPr/>
              </p:nvSpPr>
              <p:spPr>
                <a:xfrm>
                  <a:off x="1564729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63" name="그룹 262"/>
                <p:cNvGrpSpPr/>
                <p:nvPr/>
              </p:nvGrpSpPr>
              <p:grpSpPr>
                <a:xfrm>
                  <a:off x="16526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64" name="타원 26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5" name="타원 26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6" name="타원 26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7" name="타원 26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8" name="타원 26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9" name="타원 26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199" name="그룹 198"/>
              <p:cNvGrpSpPr/>
              <p:nvPr/>
            </p:nvGrpSpPr>
            <p:grpSpPr>
              <a:xfrm>
                <a:off x="2141235" y="4745292"/>
                <a:ext cx="441034" cy="807621"/>
                <a:chOff x="2111706" y="4893575"/>
                <a:chExt cx="441034" cy="807621"/>
              </a:xfrm>
            </p:grpSpPr>
            <p:sp>
              <p:nvSpPr>
                <p:cNvPr id="254" name="직사각형 253"/>
                <p:cNvSpPr/>
                <p:nvPr/>
              </p:nvSpPr>
              <p:spPr>
                <a:xfrm>
                  <a:off x="2111706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55" name="그룹 254"/>
                <p:cNvGrpSpPr/>
                <p:nvPr/>
              </p:nvGrpSpPr>
              <p:grpSpPr>
                <a:xfrm>
                  <a:off x="21963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56" name="타원 25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7" name="타원 25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8" name="타원 25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9" name="타원 25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0" name="타원 25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1" name="타원 26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0" name="그룹 199"/>
              <p:cNvGrpSpPr/>
              <p:nvPr/>
            </p:nvGrpSpPr>
            <p:grpSpPr>
              <a:xfrm>
                <a:off x="2678687" y="4745292"/>
                <a:ext cx="441034" cy="807621"/>
                <a:chOff x="2658684" y="4893575"/>
                <a:chExt cx="441034" cy="807621"/>
              </a:xfrm>
            </p:grpSpPr>
            <p:sp>
              <p:nvSpPr>
                <p:cNvPr id="246" name="직사각형 245"/>
                <p:cNvSpPr/>
                <p:nvPr/>
              </p:nvSpPr>
              <p:spPr>
                <a:xfrm>
                  <a:off x="2658684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47" name="그룹 246"/>
                <p:cNvGrpSpPr/>
                <p:nvPr/>
              </p:nvGrpSpPr>
              <p:grpSpPr>
                <a:xfrm>
                  <a:off x="274664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8" name="타원 24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9" name="타원 24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0" name="타원 24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1" name="타원 25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2" name="타원 25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3" name="타원 25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1" name="그룹 200"/>
              <p:cNvGrpSpPr/>
              <p:nvPr/>
            </p:nvGrpSpPr>
            <p:grpSpPr>
              <a:xfrm>
                <a:off x="3216139" y="4745292"/>
                <a:ext cx="441034" cy="807621"/>
                <a:chOff x="3205661" y="4893575"/>
                <a:chExt cx="441034" cy="807621"/>
              </a:xfrm>
            </p:grpSpPr>
            <p:sp>
              <p:nvSpPr>
                <p:cNvPr id="238" name="직사각형 237"/>
                <p:cNvSpPr/>
                <p:nvPr/>
              </p:nvSpPr>
              <p:spPr>
                <a:xfrm>
                  <a:off x="320566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9" name="그룹 238"/>
                <p:cNvGrpSpPr/>
                <p:nvPr/>
              </p:nvGrpSpPr>
              <p:grpSpPr>
                <a:xfrm>
                  <a:off x="3298034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0" name="타원 239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1" name="타원 240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2" name="타원 241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3" name="타원 242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4" name="타원 243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5" name="타원 244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2" name="그룹 201"/>
              <p:cNvGrpSpPr/>
              <p:nvPr/>
            </p:nvGrpSpPr>
            <p:grpSpPr>
              <a:xfrm>
                <a:off x="3753591" y="4745292"/>
                <a:ext cx="441034" cy="807621"/>
                <a:chOff x="3752638" y="4893575"/>
                <a:chExt cx="441034" cy="807621"/>
              </a:xfrm>
            </p:grpSpPr>
            <p:sp>
              <p:nvSpPr>
                <p:cNvPr id="230" name="직사각형 229"/>
                <p:cNvSpPr/>
                <p:nvPr/>
              </p:nvSpPr>
              <p:spPr>
                <a:xfrm>
                  <a:off x="3752638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1" name="그룹 230"/>
                <p:cNvGrpSpPr/>
                <p:nvPr/>
              </p:nvGrpSpPr>
              <p:grpSpPr>
                <a:xfrm>
                  <a:off x="383832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32" name="타원 23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3" name="타원 23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4" name="타원 23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5" name="타원 23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6" name="타원 23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7" name="타원 23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3" name="그룹 202"/>
              <p:cNvGrpSpPr/>
              <p:nvPr/>
            </p:nvGrpSpPr>
            <p:grpSpPr>
              <a:xfrm>
                <a:off x="4291043" y="4745292"/>
                <a:ext cx="441034" cy="807621"/>
                <a:chOff x="4299615" y="4893575"/>
                <a:chExt cx="441034" cy="807621"/>
              </a:xfrm>
            </p:grpSpPr>
            <p:sp>
              <p:nvSpPr>
                <p:cNvPr id="222" name="직사각형 221"/>
                <p:cNvSpPr/>
                <p:nvPr/>
              </p:nvSpPr>
              <p:spPr>
                <a:xfrm>
                  <a:off x="4299615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3" name="그룹 222"/>
                <p:cNvGrpSpPr/>
                <p:nvPr/>
              </p:nvGrpSpPr>
              <p:grpSpPr>
                <a:xfrm>
                  <a:off x="4387579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24" name="타원 22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5" name="타원 22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6" name="타원 22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7" name="타원 22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8" name="타원 22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9" name="타원 22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4" name="그룹 203"/>
              <p:cNvGrpSpPr/>
              <p:nvPr/>
            </p:nvGrpSpPr>
            <p:grpSpPr>
              <a:xfrm>
                <a:off x="4828495" y="4745292"/>
                <a:ext cx="441034" cy="807621"/>
                <a:chOff x="4846592" y="4893575"/>
                <a:chExt cx="441034" cy="807621"/>
              </a:xfrm>
            </p:grpSpPr>
            <p:sp>
              <p:nvSpPr>
                <p:cNvPr id="214" name="직사각형 213"/>
                <p:cNvSpPr/>
                <p:nvPr/>
              </p:nvSpPr>
              <p:spPr>
                <a:xfrm>
                  <a:off x="484659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15" name="그룹 214"/>
                <p:cNvGrpSpPr/>
                <p:nvPr/>
              </p:nvGrpSpPr>
              <p:grpSpPr>
                <a:xfrm>
                  <a:off x="494013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16" name="타원 21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7" name="타원 21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8" name="타원 21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9" name="타원 21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0" name="타원 21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1" name="타원 22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5" name="그룹 204"/>
              <p:cNvGrpSpPr/>
              <p:nvPr/>
            </p:nvGrpSpPr>
            <p:grpSpPr>
              <a:xfrm>
                <a:off x="5365947" y="4745292"/>
                <a:ext cx="441034" cy="807621"/>
                <a:chOff x="5393571" y="4893575"/>
                <a:chExt cx="441034" cy="807621"/>
              </a:xfrm>
            </p:grpSpPr>
            <p:sp>
              <p:nvSpPr>
                <p:cNvPr id="206" name="직사각형 205"/>
                <p:cNvSpPr/>
                <p:nvPr/>
              </p:nvSpPr>
              <p:spPr>
                <a:xfrm>
                  <a:off x="539357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07" name="그룹 206"/>
                <p:cNvGrpSpPr/>
                <p:nvPr/>
              </p:nvGrpSpPr>
              <p:grpSpPr>
                <a:xfrm>
                  <a:off x="5483626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08" name="타원 20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9" name="타원 20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0" name="타원 20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1" name="타원 21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2" name="타원 21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3" name="타원 21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</p:grpSp>
        <p:sp>
          <p:nvSpPr>
            <p:cNvPr id="192" name="타원 191"/>
            <p:cNvSpPr/>
            <p:nvPr/>
          </p:nvSpPr>
          <p:spPr>
            <a:xfrm>
              <a:off x="1209902" y="254494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8" name="TextBox 277"/>
          <p:cNvSpPr txBox="1"/>
          <p:nvPr/>
        </p:nvSpPr>
        <p:spPr>
          <a:xfrm>
            <a:off x="4041126" y="3223123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전주길벗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4458082" y="3602762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5416782" y="3610600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4597771" y="4058515"/>
            <a:ext cx="1458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 성 정</a:t>
            </a:r>
          </a:p>
        </p:txBody>
      </p:sp>
      <p:pic>
        <p:nvPicPr>
          <p:cNvPr id="28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7016A96-C91A-4299-BCF5-62B11EFE1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54050" y="611187"/>
            <a:ext cx="487363" cy="487363"/>
          </a:xfrm>
          <a:prstGeom prst="rect">
            <a:avLst/>
          </a:prstGeom>
        </p:spPr>
      </p:pic>
      <p:pic>
        <p:nvPicPr>
          <p:cNvPr id="105" name="그림 10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" t="6158" r="3216"/>
          <a:stretch/>
        </p:blipFill>
        <p:spPr>
          <a:xfrm>
            <a:off x="1842552" y="3019895"/>
            <a:ext cx="1892300" cy="1835661"/>
          </a:xfrm>
          <a:prstGeom prst="ellipse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874546" y="5069051"/>
            <a:ext cx="4496885" cy="697944"/>
            <a:chOff x="1874546" y="5069051"/>
            <a:chExt cx="4496885" cy="697944"/>
          </a:xfrm>
        </p:grpSpPr>
        <p:pic>
          <p:nvPicPr>
            <p:cNvPr id="106" name="그림 10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1874546" y="5548975"/>
              <a:ext cx="205289" cy="218020"/>
            </a:xfrm>
            <a:prstGeom prst="rect">
              <a:avLst/>
            </a:prstGeom>
          </p:spPr>
        </p:pic>
        <p:pic>
          <p:nvPicPr>
            <p:cNvPr id="107" name="그림 106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2403526" y="5069051"/>
              <a:ext cx="205289" cy="218020"/>
            </a:xfrm>
            <a:prstGeom prst="rect">
              <a:avLst/>
            </a:prstGeom>
          </p:spPr>
        </p:pic>
        <p:pic>
          <p:nvPicPr>
            <p:cNvPr id="108" name="그림 107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2217565" y="5330638"/>
              <a:ext cx="180773" cy="180773"/>
            </a:xfrm>
            <a:prstGeom prst="rect">
              <a:avLst/>
            </a:prstGeom>
          </p:spPr>
        </p:pic>
        <p:pic>
          <p:nvPicPr>
            <p:cNvPr id="109" name="그림 108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3490688" y="5555345"/>
              <a:ext cx="180773" cy="180773"/>
            </a:xfrm>
            <a:prstGeom prst="rect">
              <a:avLst/>
            </a:prstGeom>
          </p:spPr>
        </p:pic>
        <p:pic>
          <p:nvPicPr>
            <p:cNvPr id="110" name="그림 109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4043412" y="5089630"/>
              <a:ext cx="172202" cy="186858"/>
            </a:xfrm>
            <a:prstGeom prst="rect">
              <a:avLst/>
            </a:prstGeom>
          </p:spPr>
        </p:pic>
        <p:pic>
          <p:nvPicPr>
            <p:cNvPr id="111" name="그림 110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2227967" y="5541703"/>
              <a:ext cx="193666" cy="196841"/>
            </a:xfrm>
            <a:prstGeom prst="rect">
              <a:avLst/>
            </a:prstGeom>
          </p:spPr>
        </p:pic>
        <p:pic>
          <p:nvPicPr>
            <p:cNvPr id="112" name="그림 111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3807408" y="5543636"/>
              <a:ext cx="223401" cy="200404"/>
            </a:xfrm>
            <a:prstGeom prst="rect">
              <a:avLst/>
            </a:prstGeom>
          </p:spPr>
        </p:pic>
        <p:pic>
          <p:nvPicPr>
            <p:cNvPr id="113" name="그림 112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2765007" y="5296658"/>
              <a:ext cx="200165" cy="203447"/>
            </a:xfrm>
            <a:prstGeom prst="rect">
              <a:avLst/>
            </a:prstGeom>
          </p:spPr>
        </p:pic>
        <p:pic>
          <p:nvPicPr>
            <p:cNvPr id="114" name="그림 113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3829700" y="5315412"/>
              <a:ext cx="205289" cy="218020"/>
            </a:xfrm>
            <a:prstGeom prst="rect">
              <a:avLst/>
            </a:prstGeom>
          </p:spPr>
        </p:pic>
        <p:pic>
          <p:nvPicPr>
            <p:cNvPr id="115" name="그림 114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4345953" y="5532625"/>
              <a:ext cx="205289" cy="218020"/>
            </a:xfrm>
            <a:prstGeom prst="rect">
              <a:avLst/>
            </a:prstGeom>
          </p:spPr>
        </p:pic>
        <p:pic>
          <p:nvPicPr>
            <p:cNvPr id="116" name="그림 11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38" t="71188" r="-2672" b="-2498"/>
            <a:stretch/>
          </p:blipFill>
          <p:spPr>
            <a:xfrm>
              <a:off x="4563206" y="5537006"/>
              <a:ext cx="199665" cy="192423"/>
            </a:xfrm>
            <a:prstGeom prst="rect">
              <a:avLst/>
            </a:prstGeom>
          </p:spPr>
        </p:pic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4358918" y="5307996"/>
              <a:ext cx="180773" cy="180773"/>
            </a:xfrm>
            <a:prstGeom prst="rect">
              <a:avLst/>
            </a:prstGeom>
          </p:spPr>
        </p:pic>
        <p:pic>
          <p:nvPicPr>
            <p:cNvPr id="118" name="그림 11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4556887" y="5296942"/>
              <a:ext cx="217542" cy="195148"/>
            </a:xfrm>
            <a:prstGeom prst="rect">
              <a:avLst/>
            </a:prstGeom>
          </p:spPr>
        </p:pic>
        <p:pic>
          <p:nvPicPr>
            <p:cNvPr id="119" name="그림 118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5087597" y="5081128"/>
              <a:ext cx="200165" cy="203447"/>
            </a:xfrm>
            <a:prstGeom prst="rect">
              <a:avLst/>
            </a:prstGeom>
          </p:spPr>
        </p:pic>
        <p:pic>
          <p:nvPicPr>
            <p:cNvPr id="120" name="그림 119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5110927" y="5562388"/>
              <a:ext cx="172202" cy="186858"/>
            </a:xfrm>
            <a:prstGeom prst="rect">
              <a:avLst/>
            </a:prstGeom>
          </p:spPr>
        </p:pic>
        <p:pic>
          <p:nvPicPr>
            <p:cNvPr id="121" name="그림 120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5640277" y="5078922"/>
              <a:ext cx="205289" cy="218020"/>
            </a:xfrm>
            <a:prstGeom prst="rect">
              <a:avLst/>
            </a:prstGeom>
          </p:spPr>
        </p:pic>
        <p:pic>
          <p:nvPicPr>
            <p:cNvPr id="122" name="그림 121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5454316" y="5340509"/>
              <a:ext cx="180773" cy="180773"/>
            </a:xfrm>
            <a:prstGeom prst="rect">
              <a:avLst/>
            </a:prstGeom>
          </p:spPr>
        </p:pic>
        <p:pic>
          <p:nvPicPr>
            <p:cNvPr id="123" name="그림 12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5464718" y="5551574"/>
              <a:ext cx="193666" cy="196841"/>
            </a:xfrm>
            <a:prstGeom prst="rect">
              <a:avLst/>
            </a:prstGeom>
          </p:spPr>
        </p:pic>
        <p:pic>
          <p:nvPicPr>
            <p:cNvPr id="124" name="그림 123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6171266" y="5304487"/>
              <a:ext cx="200165" cy="203447"/>
            </a:xfrm>
            <a:prstGeom prst="rect">
              <a:avLst/>
            </a:prstGeom>
          </p:spPr>
        </p:pic>
        <p:pic>
          <p:nvPicPr>
            <p:cNvPr id="125" name="그림 12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6188091" y="5554639"/>
              <a:ext cx="180773" cy="180773"/>
            </a:xfrm>
            <a:prstGeom prst="rect">
              <a:avLst/>
            </a:prstGeom>
          </p:spPr>
        </p:pic>
        <p:pic>
          <p:nvPicPr>
            <p:cNvPr id="126" name="그림 12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5974953" y="5540397"/>
              <a:ext cx="205289" cy="218020"/>
            </a:xfrm>
            <a:prstGeom prst="rect">
              <a:avLst/>
            </a:prstGeom>
          </p:spPr>
        </p:pic>
        <p:pic>
          <p:nvPicPr>
            <p:cNvPr id="127" name="그림 12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38" t="71188" r="-2672" b="-2498"/>
            <a:stretch/>
          </p:blipFill>
          <p:spPr>
            <a:xfrm>
              <a:off x="5975138" y="5323567"/>
              <a:ext cx="199665" cy="192423"/>
            </a:xfrm>
            <a:prstGeom prst="rect">
              <a:avLst/>
            </a:prstGeom>
          </p:spPr>
        </p:pic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30" name="그림 129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07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2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85594" y="2684382"/>
            <a:ext cx="3921894" cy="3410328"/>
            <a:chOff x="6904026" y="2668150"/>
            <a:chExt cx="39218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189516" y="3143912"/>
              <a:ext cx="363640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40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색칠도구를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이용하여 바탕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부분을 자유롭게 꾸며 봅시다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90" name="그룹 189"/>
          <p:cNvGrpSpPr/>
          <p:nvPr/>
        </p:nvGrpSpPr>
        <p:grpSpPr>
          <a:xfrm>
            <a:off x="1429365" y="2684382"/>
            <a:ext cx="5170737" cy="3410328"/>
            <a:chOff x="843632" y="2330463"/>
            <a:chExt cx="5170737" cy="3410328"/>
          </a:xfrm>
        </p:grpSpPr>
        <p:grpSp>
          <p:nvGrpSpPr>
            <p:cNvPr id="191" name="그룹 190"/>
            <p:cNvGrpSpPr/>
            <p:nvPr/>
          </p:nvGrpSpPr>
          <p:grpSpPr>
            <a:xfrm>
              <a:off x="843632" y="2330463"/>
              <a:ext cx="5170737" cy="3410328"/>
              <a:chOff x="843632" y="2441676"/>
              <a:chExt cx="5170737" cy="3410328"/>
            </a:xfrm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843632" y="2441676"/>
                <a:ext cx="5170737" cy="3410328"/>
              </a:xfrm>
              <a:prstGeom prst="roundRect">
                <a:avLst>
                  <a:gd name="adj" fmla="val 9741"/>
                </a:avLst>
              </a:prstGeom>
              <a:solidFill>
                <a:srgbClr val="FFFFAB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4463477" y="3042542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초등학교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4075937" y="3397316"/>
                <a:ext cx="163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학년         반</a:t>
                </a:r>
              </a:p>
            </p:txBody>
          </p:sp>
          <p:sp>
            <p:nvSpPr>
              <p:cNvPr id="196" name="TextBox 195"/>
              <p:cNvSpPr txBox="1"/>
              <p:nvPr/>
            </p:nvSpPr>
            <p:spPr>
              <a:xfrm>
                <a:off x="3423072" y="3949624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이름</a:t>
                </a:r>
                <a:r>
                  <a:rPr lang="en-US" altLang="ko-KR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  </a:t>
                </a:r>
                <a:endPara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grpSp>
            <p:nvGrpSpPr>
              <p:cNvPr id="197" name="그룹 196"/>
              <p:cNvGrpSpPr/>
              <p:nvPr/>
            </p:nvGrpSpPr>
            <p:grpSpPr>
              <a:xfrm>
                <a:off x="1066331" y="4745292"/>
                <a:ext cx="441034" cy="807621"/>
                <a:chOff x="1017752" y="4893575"/>
                <a:chExt cx="441034" cy="807621"/>
              </a:xfrm>
            </p:grpSpPr>
            <p:sp>
              <p:nvSpPr>
                <p:cNvPr id="270" name="직사각형 269"/>
                <p:cNvSpPr/>
                <p:nvPr/>
              </p:nvSpPr>
              <p:spPr>
                <a:xfrm>
                  <a:off x="101775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71" name="그룹 270"/>
                <p:cNvGrpSpPr/>
                <p:nvPr/>
              </p:nvGrpSpPr>
              <p:grpSpPr>
                <a:xfrm>
                  <a:off x="110691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72" name="타원 27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3" name="타원 27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4" name="타원 27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5" name="타원 27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6" name="타원 27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7" name="타원 27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198" name="그룹 197"/>
              <p:cNvGrpSpPr/>
              <p:nvPr/>
            </p:nvGrpSpPr>
            <p:grpSpPr>
              <a:xfrm>
                <a:off x="1603783" y="4745292"/>
                <a:ext cx="441034" cy="807621"/>
                <a:chOff x="1564729" y="4893575"/>
                <a:chExt cx="441034" cy="807621"/>
              </a:xfrm>
            </p:grpSpPr>
            <p:sp>
              <p:nvSpPr>
                <p:cNvPr id="262" name="직사각형 261"/>
                <p:cNvSpPr/>
                <p:nvPr/>
              </p:nvSpPr>
              <p:spPr>
                <a:xfrm>
                  <a:off x="1564729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63" name="그룹 262"/>
                <p:cNvGrpSpPr/>
                <p:nvPr/>
              </p:nvGrpSpPr>
              <p:grpSpPr>
                <a:xfrm>
                  <a:off x="16526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64" name="타원 26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5" name="타원 26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6" name="타원 26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7" name="타원 26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8" name="타원 26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9" name="타원 26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199" name="그룹 198"/>
              <p:cNvGrpSpPr/>
              <p:nvPr/>
            </p:nvGrpSpPr>
            <p:grpSpPr>
              <a:xfrm>
                <a:off x="2141235" y="4745292"/>
                <a:ext cx="441034" cy="807621"/>
                <a:chOff x="2111706" y="4893575"/>
                <a:chExt cx="441034" cy="807621"/>
              </a:xfrm>
            </p:grpSpPr>
            <p:sp>
              <p:nvSpPr>
                <p:cNvPr id="254" name="직사각형 253"/>
                <p:cNvSpPr/>
                <p:nvPr/>
              </p:nvSpPr>
              <p:spPr>
                <a:xfrm>
                  <a:off x="2111706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55" name="그룹 254"/>
                <p:cNvGrpSpPr/>
                <p:nvPr/>
              </p:nvGrpSpPr>
              <p:grpSpPr>
                <a:xfrm>
                  <a:off x="21963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56" name="타원 25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7" name="타원 25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8" name="타원 25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9" name="타원 25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0" name="타원 25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61" name="타원 26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0" name="그룹 199"/>
              <p:cNvGrpSpPr/>
              <p:nvPr/>
            </p:nvGrpSpPr>
            <p:grpSpPr>
              <a:xfrm>
                <a:off x="2678687" y="4745292"/>
                <a:ext cx="441034" cy="807621"/>
                <a:chOff x="2658684" y="4893575"/>
                <a:chExt cx="441034" cy="807621"/>
              </a:xfrm>
            </p:grpSpPr>
            <p:sp>
              <p:nvSpPr>
                <p:cNvPr id="246" name="직사각형 245"/>
                <p:cNvSpPr/>
                <p:nvPr/>
              </p:nvSpPr>
              <p:spPr>
                <a:xfrm>
                  <a:off x="2658684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47" name="그룹 246"/>
                <p:cNvGrpSpPr/>
                <p:nvPr/>
              </p:nvGrpSpPr>
              <p:grpSpPr>
                <a:xfrm>
                  <a:off x="274664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8" name="타원 24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9" name="타원 24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0" name="타원 24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1" name="타원 25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2" name="타원 25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53" name="타원 25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1" name="그룹 200"/>
              <p:cNvGrpSpPr/>
              <p:nvPr/>
            </p:nvGrpSpPr>
            <p:grpSpPr>
              <a:xfrm>
                <a:off x="3216139" y="4745292"/>
                <a:ext cx="441034" cy="807621"/>
                <a:chOff x="3205661" y="4893575"/>
                <a:chExt cx="441034" cy="807621"/>
              </a:xfrm>
            </p:grpSpPr>
            <p:sp>
              <p:nvSpPr>
                <p:cNvPr id="238" name="직사각형 237"/>
                <p:cNvSpPr/>
                <p:nvPr/>
              </p:nvSpPr>
              <p:spPr>
                <a:xfrm>
                  <a:off x="320566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9" name="그룹 238"/>
                <p:cNvGrpSpPr/>
                <p:nvPr/>
              </p:nvGrpSpPr>
              <p:grpSpPr>
                <a:xfrm>
                  <a:off x="3298034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40" name="타원 239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1" name="타원 240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2" name="타원 241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3" name="타원 242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4" name="타원 243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45" name="타원 244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2" name="그룹 201"/>
              <p:cNvGrpSpPr/>
              <p:nvPr/>
            </p:nvGrpSpPr>
            <p:grpSpPr>
              <a:xfrm>
                <a:off x="3753591" y="4745292"/>
                <a:ext cx="441034" cy="807621"/>
                <a:chOff x="3752638" y="4893575"/>
                <a:chExt cx="441034" cy="807621"/>
              </a:xfrm>
            </p:grpSpPr>
            <p:sp>
              <p:nvSpPr>
                <p:cNvPr id="230" name="직사각형 229"/>
                <p:cNvSpPr/>
                <p:nvPr/>
              </p:nvSpPr>
              <p:spPr>
                <a:xfrm>
                  <a:off x="3752638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31" name="그룹 230"/>
                <p:cNvGrpSpPr/>
                <p:nvPr/>
              </p:nvGrpSpPr>
              <p:grpSpPr>
                <a:xfrm>
                  <a:off x="383832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32" name="타원 23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3" name="타원 23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4" name="타원 23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5" name="타원 23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6" name="타원 23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37" name="타원 23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3" name="그룹 202"/>
              <p:cNvGrpSpPr/>
              <p:nvPr/>
            </p:nvGrpSpPr>
            <p:grpSpPr>
              <a:xfrm>
                <a:off x="4291043" y="4745292"/>
                <a:ext cx="441034" cy="807621"/>
                <a:chOff x="4299615" y="4893575"/>
                <a:chExt cx="441034" cy="807621"/>
              </a:xfrm>
            </p:grpSpPr>
            <p:sp>
              <p:nvSpPr>
                <p:cNvPr id="222" name="직사각형 221"/>
                <p:cNvSpPr/>
                <p:nvPr/>
              </p:nvSpPr>
              <p:spPr>
                <a:xfrm>
                  <a:off x="4299615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3" name="그룹 222"/>
                <p:cNvGrpSpPr/>
                <p:nvPr/>
              </p:nvGrpSpPr>
              <p:grpSpPr>
                <a:xfrm>
                  <a:off x="4387579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24" name="타원 22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5" name="타원 22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6" name="타원 22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7" name="타원 22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8" name="타원 22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9" name="타원 22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4" name="그룹 203"/>
              <p:cNvGrpSpPr/>
              <p:nvPr/>
            </p:nvGrpSpPr>
            <p:grpSpPr>
              <a:xfrm>
                <a:off x="4828495" y="4745292"/>
                <a:ext cx="441034" cy="807621"/>
                <a:chOff x="4846592" y="4893575"/>
                <a:chExt cx="441034" cy="807621"/>
              </a:xfrm>
            </p:grpSpPr>
            <p:sp>
              <p:nvSpPr>
                <p:cNvPr id="214" name="직사각형 213"/>
                <p:cNvSpPr/>
                <p:nvPr/>
              </p:nvSpPr>
              <p:spPr>
                <a:xfrm>
                  <a:off x="484659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15" name="그룹 214"/>
                <p:cNvGrpSpPr/>
                <p:nvPr/>
              </p:nvGrpSpPr>
              <p:grpSpPr>
                <a:xfrm>
                  <a:off x="494013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16" name="타원 21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7" name="타원 21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8" name="타원 21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9" name="타원 21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0" name="타원 21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1" name="타원 22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205" name="그룹 204"/>
              <p:cNvGrpSpPr/>
              <p:nvPr/>
            </p:nvGrpSpPr>
            <p:grpSpPr>
              <a:xfrm>
                <a:off x="5365947" y="4745292"/>
                <a:ext cx="441034" cy="807621"/>
                <a:chOff x="5393571" y="4893575"/>
                <a:chExt cx="441034" cy="807621"/>
              </a:xfrm>
            </p:grpSpPr>
            <p:sp>
              <p:nvSpPr>
                <p:cNvPr id="206" name="직사각형 205"/>
                <p:cNvSpPr/>
                <p:nvPr/>
              </p:nvSpPr>
              <p:spPr>
                <a:xfrm>
                  <a:off x="539357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07" name="그룹 206"/>
                <p:cNvGrpSpPr/>
                <p:nvPr/>
              </p:nvGrpSpPr>
              <p:grpSpPr>
                <a:xfrm>
                  <a:off x="5483626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08" name="타원 207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9" name="타원 208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0" name="타원 209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1" name="타원 210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2" name="타원 211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3" name="타원 212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</p:grpSp>
        <p:sp>
          <p:nvSpPr>
            <p:cNvPr id="192" name="타원 191"/>
            <p:cNvSpPr/>
            <p:nvPr/>
          </p:nvSpPr>
          <p:spPr>
            <a:xfrm>
              <a:off x="1209902" y="254494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8" name="TextBox 277"/>
          <p:cNvSpPr txBox="1"/>
          <p:nvPr/>
        </p:nvSpPr>
        <p:spPr>
          <a:xfrm>
            <a:off x="4041126" y="3223123"/>
            <a:ext cx="1285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전주길벗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4458082" y="3602762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5416782" y="3610600"/>
            <a:ext cx="30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endParaRPr lang="ko-KR" altLang="en-US" sz="2400" dirty="0">
              <a:solidFill>
                <a:srgbClr val="7030A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4597771" y="4058515"/>
            <a:ext cx="1458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 성 정</a:t>
            </a:r>
          </a:p>
        </p:txBody>
      </p:sp>
      <p:pic>
        <p:nvPicPr>
          <p:cNvPr id="28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7016A96-C91A-4299-BCF5-62B11EFE1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54050" y="611187"/>
            <a:ext cx="487363" cy="487363"/>
          </a:xfrm>
          <a:prstGeom prst="rect">
            <a:avLst/>
          </a:prstGeom>
        </p:spPr>
      </p:pic>
      <p:pic>
        <p:nvPicPr>
          <p:cNvPr id="105" name="그림 10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" t="6158" r="3216"/>
          <a:stretch/>
        </p:blipFill>
        <p:spPr>
          <a:xfrm>
            <a:off x="1842552" y="3019895"/>
            <a:ext cx="1892300" cy="1835661"/>
          </a:xfrm>
          <a:prstGeom prst="ellipse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1874546" y="5069051"/>
            <a:ext cx="4496885" cy="697944"/>
            <a:chOff x="1874546" y="5069051"/>
            <a:chExt cx="4496885" cy="697944"/>
          </a:xfrm>
        </p:grpSpPr>
        <p:pic>
          <p:nvPicPr>
            <p:cNvPr id="106" name="그림 10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1874546" y="5548975"/>
              <a:ext cx="205289" cy="218020"/>
            </a:xfrm>
            <a:prstGeom prst="rect">
              <a:avLst/>
            </a:prstGeom>
          </p:spPr>
        </p:pic>
        <p:pic>
          <p:nvPicPr>
            <p:cNvPr id="107" name="그림 106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2403526" y="5069051"/>
              <a:ext cx="205289" cy="218020"/>
            </a:xfrm>
            <a:prstGeom prst="rect">
              <a:avLst/>
            </a:prstGeom>
          </p:spPr>
        </p:pic>
        <p:pic>
          <p:nvPicPr>
            <p:cNvPr id="108" name="그림 107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2217565" y="5330638"/>
              <a:ext cx="180773" cy="180773"/>
            </a:xfrm>
            <a:prstGeom prst="rect">
              <a:avLst/>
            </a:prstGeom>
          </p:spPr>
        </p:pic>
        <p:pic>
          <p:nvPicPr>
            <p:cNvPr id="109" name="그림 108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3490688" y="5555345"/>
              <a:ext cx="180773" cy="180773"/>
            </a:xfrm>
            <a:prstGeom prst="rect">
              <a:avLst/>
            </a:prstGeom>
          </p:spPr>
        </p:pic>
        <p:pic>
          <p:nvPicPr>
            <p:cNvPr id="110" name="그림 109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4043412" y="5089630"/>
              <a:ext cx="172202" cy="186858"/>
            </a:xfrm>
            <a:prstGeom prst="rect">
              <a:avLst/>
            </a:prstGeom>
          </p:spPr>
        </p:pic>
        <p:pic>
          <p:nvPicPr>
            <p:cNvPr id="111" name="그림 110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2227967" y="5541703"/>
              <a:ext cx="193666" cy="196841"/>
            </a:xfrm>
            <a:prstGeom prst="rect">
              <a:avLst/>
            </a:prstGeom>
          </p:spPr>
        </p:pic>
        <p:pic>
          <p:nvPicPr>
            <p:cNvPr id="112" name="그림 111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3807408" y="5543636"/>
              <a:ext cx="223401" cy="200404"/>
            </a:xfrm>
            <a:prstGeom prst="rect">
              <a:avLst/>
            </a:prstGeom>
          </p:spPr>
        </p:pic>
        <p:pic>
          <p:nvPicPr>
            <p:cNvPr id="113" name="그림 112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2760618" y="5285322"/>
              <a:ext cx="200165" cy="203447"/>
            </a:xfrm>
            <a:prstGeom prst="rect">
              <a:avLst/>
            </a:prstGeom>
          </p:spPr>
        </p:pic>
        <p:pic>
          <p:nvPicPr>
            <p:cNvPr id="114" name="그림 113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3829700" y="5315412"/>
              <a:ext cx="205289" cy="218020"/>
            </a:xfrm>
            <a:prstGeom prst="rect">
              <a:avLst/>
            </a:prstGeom>
          </p:spPr>
        </p:pic>
        <p:pic>
          <p:nvPicPr>
            <p:cNvPr id="115" name="그림 114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4343612" y="5540114"/>
              <a:ext cx="205289" cy="218020"/>
            </a:xfrm>
            <a:prstGeom prst="rect">
              <a:avLst/>
            </a:prstGeom>
          </p:spPr>
        </p:pic>
        <p:pic>
          <p:nvPicPr>
            <p:cNvPr id="116" name="그림 11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38" t="71188" r="-2672" b="-2498"/>
            <a:stretch/>
          </p:blipFill>
          <p:spPr>
            <a:xfrm>
              <a:off x="4560865" y="5544495"/>
              <a:ext cx="199665" cy="192423"/>
            </a:xfrm>
            <a:prstGeom prst="rect">
              <a:avLst/>
            </a:prstGeom>
          </p:spPr>
        </p:pic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4358918" y="5307996"/>
              <a:ext cx="180773" cy="180773"/>
            </a:xfrm>
            <a:prstGeom prst="rect">
              <a:avLst/>
            </a:prstGeom>
          </p:spPr>
        </p:pic>
        <p:pic>
          <p:nvPicPr>
            <p:cNvPr id="118" name="그림 11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4556887" y="5296942"/>
              <a:ext cx="217542" cy="195148"/>
            </a:xfrm>
            <a:prstGeom prst="rect">
              <a:avLst/>
            </a:prstGeom>
          </p:spPr>
        </p:pic>
        <p:pic>
          <p:nvPicPr>
            <p:cNvPr id="119" name="그림 118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5087597" y="5081128"/>
              <a:ext cx="200165" cy="203447"/>
            </a:xfrm>
            <a:prstGeom prst="rect">
              <a:avLst/>
            </a:prstGeom>
          </p:spPr>
        </p:pic>
        <p:pic>
          <p:nvPicPr>
            <p:cNvPr id="120" name="그림 119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5110927" y="5562388"/>
              <a:ext cx="172202" cy="186858"/>
            </a:xfrm>
            <a:prstGeom prst="rect">
              <a:avLst/>
            </a:prstGeom>
          </p:spPr>
        </p:pic>
        <p:pic>
          <p:nvPicPr>
            <p:cNvPr id="121" name="그림 120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5640277" y="5078922"/>
              <a:ext cx="205289" cy="218020"/>
            </a:xfrm>
            <a:prstGeom prst="rect">
              <a:avLst/>
            </a:prstGeom>
          </p:spPr>
        </p:pic>
        <p:pic>
          <p:nvPicPr>
            <p:cNvPr id="122" name="그림 121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5454316" y="5340509"/>
              <a:ext cx="180773" cy="180773"/>
            </a:xfrm>
            <a:prstGeom prst="rect">
              <a:avLst/>
            </a:prstGeom>
          </p:spPr>
        </p:pic>
        <p:pic>
          <p:nvPicPr>
            <p:cNvPr id="123" name="그림 12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5464718" y="5551574"/>
              <a:ext cx="193666" cy="196841"/>
            </a:xfrm>
            <a:prstGeom prst="rect">
              <a:avLst/>
            </a:prstGeom>
          </p:spPr>
        </p:pic>
        <p:pic>
          <p:nvPicPr>
            <p:cNvPr id="124" name="그림 123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6171266" y="5304487"/>
              <a:ext cx="200165" cy="203447"/>
            </a:xfrm>
            <a:prstGeom prst="rect">
              <a:avLst/>
            </a:prstGeom>
          </p:spPr>
        </p:pic>
        <p:pic>
          <p:nvPicPr>
            <p:cNvPr id="125" name="그림 12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6187922" y="5546612"/>
              <a:ext cx="180773" cy="180773"/>
            </a:xfrm>
            <a:prstGeom prst="rect">
              <a:avLst/>
            </a:prstGeom>
          </p:spPr>
        </p:pic>
        <p:pic>
          <p:nvPicPr>
            <p:cNvPr id="126" name="그림 12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5974784" y="5532370"/>
              <a:ext cx="205289" cy="218020"/>
            </a:xfrm>
            <a:prstGeom prst="rect">
              <a:avLst/>
            </a:prstGeom>
          </p:spPr>
        </p:pic>
        <p:pic>
          <p:nvPicPr>
            <p:cNvPr id="127" name="그림 12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38" t="71188" r="-2672" b="-2498"/>
            <a:stretch/>
          </p:blipFill>
          <p:spPr>
            <a:xfrm>
              <a:off x="5975138" y="5323567"/>
              <a:ext cx="199665" cy="192423"/>
            </a:xfrm>
            <a:prstGeom prst="rect">
              <a:avLst/>
            </a:prstGeom>
          </p:spPr>
        </p:pic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30" name="그림 129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1175" b="27951"/>
          <a:stretch/>
        </p:blipFill>
        <p:spPr>
          <a:xfrm>
            <a:off x="3692442" y="2887235"/>
            <a:ext cx="348684" cy="348684"/>
          </a:xfrm>
          <a:prstGeom prst="rect">
            <a:avLst/>
          </a:prstGeom>
        </p:spPr>
      </p:pic>
      <p:pic>
        <p:nvPicPr>
          <p:cNvPr id="133" name="그림 13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6901" b="27951"/>
          <a:stretch/>
        </p:blipFill>
        <p:spPr>
          <a:xfrm>
            <a:off x="6297297" y="4322154"/>
            <a:ext cx="279899" cy="418090"/>
          </a:xfrm>
          <a:prstGeom prst="rect">
            <a:avLst/>
          </a:prstGeom>
        </p:spPr>
      </p:pic>
      <p:pic>
        <p:nvPicPr>
          <p:cNvPr id="134" name="그림 133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1175" b="27951"/>
          <a:stretch/>
        </p:blipFill>
        <p:spPr>
          <a:xfrm>
            <a:off x="1510298" y="4585408"/>
            <a:ext cx="348684" cy="348684"/>
          </a:xfrm>
          <a:prstGeom prst="rect">
            <a:avLst/>
          </a:prstGeom>
        </p:spPr>
      </p:pic>
      <p:pic>
        <p:nvPicPr>
          <p:cNvPr id="135" name="그림 134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1175" b="27951"/>
          <a:stretch/>
        </p:blipFill>
        <p:spPr>
          <a:xfrm>
            <a:off x="6082943" y="2955284"/>
            <a:ext cx="348684" cy="348684"/>
          </a:xfrm>
          <a:prstGeom prst="rect">
            <a:avLst/>
          </a:prstGeom>
        </p:spPr>
      </p:pic>
      <p:pic>
        <p:nvPicPr>
          <p:cNvPr id="136" name="그림 135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6901" b="27951"/>
          <a:stretch/>
        </p:blipFill>
        <p:spPr>
          <a:xfrm rot="10800000">
            <a:off x="1449798" y="3384562"/>
            <a:ext cx="279899" cy="418090"/>
          </a:xfrm>
          <a:prstGeom prst="rect">
            <a:avLst/>
          </a:prstGeom>
        </p:spPr>
      </p:pic>
      <p:pic>
        <p:nvPicPr>
          <p:cNvPr id="137" name="그림 136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6901" b="27951"/>
          <a:stretch/>
        </p:blipFill>
        <p:spPr>
          <a:xfrm rot="5400000">
            <a:off x="3424184" y="5811836"/>
            <a:ext cx="211275" cy="315585"/>
          </a:xfrm>
          <a:prstGeom prst="rect">
            <a:avLst/>
          </a:prstGeom>
        </p:spPr>
      </p:pic>
      <p:pic>
        <p:nvPicPr>
          <p:cNvPr id="138" name="그림 137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6901" b="27951"/>
          <a:stretch/>
        </p:blipFill>
        <p:spPr>
          <a:xfrm rot="12760325">
            <a:off x="3615441" y="4329196"/>
            <a:ext cx="180025" cy="268906"/>
          </a:xfrm>
          <a:prstGeom prst="rect">
            <a:avLst/>
          </a:prstGeom>
        </p:spPr>
      </p:pic>
      <p:pic>
        <p:nvPicPr>
          <p:cNvPr id="139" name="그림 138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6901" b="27951"/>
          <a:stretch/>
        </p:blipFill>
        <p:spPr>
          <a:xfrm rot="5400000">
            <a:off x="5064986" y="4730940"/>
            <a:ext cx="196354" cy="293297"/>
          </a:xfrm>
          <a:prstGeom prst="rect">
            <a:avLst/>
          </a:prstGeom>
        </p:spPr>
      </p:pic>
      <p:pic>
        <p:nvPicPr>
          <p:cNvPr id="140" name="그림 139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1175" b="27951"/>
          <a:stretch/>
        </p:blipFill>
        <p:spPr>
          <a:xfrm>
            <a:off x="5855262" y="5837001"/>
            <a:ext cx="245846" cy="245846"/>
          </a:xfrm>
          <a:prstGeom prst="rect">
            <a:avLst/>
          </a:prstGeom>
        </p:spPr>
      </p:pic>
      <p:pic>
        <p:nvPicPr>
          <p:cNvPr id="141" name="그림 140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0" t="48950" r="1175" b="27951"/>
          <a:stretch/>
        </p:blipFill>
        <p:spPr>
          <a:xfrm>
            <a:off x="4123969" y="3796772"/>
            <a:ext cx="245846" cy="24584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1" t="41600" r="64175" b="38450"/>
          <a:stretch/>
        </p:blipFill>
        <p:spPr>
          <a:xfrm>
            <a:off x="5682642" y="4633224"/>
            <a:ext cx="507809" cy="37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9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789" fill="hold"/>
                                        <p:tgtEl>
                                          <p:spTgt spid="2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85594" y="2684382"/>
            <a:ext cx="3769494" cy="3410328"/>
            <a:chOff x="6904026" y="2668150"/>
            <a:chExt cx="37694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216936" y="3389171"/>
              <a:ext cx="332492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검정색 선을 따라 가위로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오려줍니다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30" name="그림 129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1429365" y="2684382"/>
            <a:ext cx="5170737" cy="3410328"/>
            <a:chOff x="1429365" y="2684382"/>
            <a:chExt cx="5170737" cy="3410328"/>
          </a:xfrm>
        </p:grpSpPr>
        <p:grpSp>
          <p:nvGrpSpPr>
            <p:cNvPr id="132" name="그룹 131"/>
            <p:cNvGrpSpPr/>
            <p:nvPr/>
          </p:nvGrpSpPr>
          <p:grpSpPr>
            <a:xfrm>
              <a:off x="1429365" y="2684382"/>
              <a:ext cx="5170737" cy="3410328"/>
              <a:chOff x="843632" y="2330463"/>
              <a:chExt cx="5170737" cy="3410328"/>
            </a:xfrm>
          </p:grpSpPr>
          <p:grpSp>
            <p:nvGrpSpPr>
              <p:cNvPr id="133" name="그룹 132"/>
              <p:cNvGrpSpPr/>
              <p:nvPr/>
            </p:nvGrpSpPr>
            <p:grpSpPr>
              <a:xfrm>
                <a:off x="843632" y="2330463"/>
                <a:ext cx="5170737" cy="3410328"/>
                <a:chOff x="843632" y="2441676"/>
                <a:chExt cx="5170737" cy="3410328"/>
              </a:xfrm>
            </p:grpSpPr>
            <p:sp>
              <p:nvSpPr>
                <p:cNvPr id="135" name="모서리가 둥근 직사각형 134"/>
                <p:cNvSpPr/>
                <p:nvPr/>
              </p:nvSpPr>
              <p:spPr>
                <a:xfrm>
                  <a:off x="843632" y="2441676"/>
                  <a:ext cx="5170737" cy="3410328"/>
                </a:xfrm>
                <a:prstGeom prst="roundRect">
                  <a:avLst>
                    <a:gd name="adj" fmla="val 9741"/>
                  </a:avLst>
                </a:prstGeom>
                <a:solidFill>
                  <a:srgbClr val="FFFFAB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6" name="TextBox 135"/>
                <p:cNvSpPr txBox="1"/>
                <p:nvPr/>
              </p:nvSpPr>
              <p:spPr>
                <a:xfrm>
                  <a:off x="4463477" y="3042542"/>
                  <a:ext cx="1285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초등학교</a:t>
                  </a:r>
                </a:p>
              </p:txBody>
            </p:sp>
            <p:sp>
              <p:nvSpPr>
                <p:cNvPr id="137" name="TextBox 136"/>
                <p:cNvSpPr txBox="1"/>
                <p:nvPr/>
              </p:nvSpPr>
              <p:spPr>
                <a:xfrm>
                  <a:off x="4075937" y="3397316"/>
                  <a:ext cx="163582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학년         반</a:t>
                  </a:r>
                </a:p>
              </p:txBody>
            </p:sp>
            <p:sp>
              <p:nvSpPr>
                <p:cNvPr id="138" name="TextBox 137"/>
                <p:cNvSpPr txBox="1"/>
                <p:nvPr/>
              </p:nvSpPr>
              <p:spPr>
                <a:xfrm>
                  <a:off x="3423072" y="3949624"/>
                  <a:ext cx="1285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이름</a:t>
                  </a:r>
                  <a:r>
                    <a:rPr lang="en-US" altLang="ko-KR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:   </a:t>
                  </a:r>
                  <a:endPara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endParaRPr>
                </a:p>
              </p:txBody>
            </p:sp>
            <p:grpSp>
              <p:nvGrpSpPr>
                <p:cNvPr id="139" name="그룹 138"/>
                <p:cNvGrpSpPr/>
                <p:nvPr/>
              </p:nvGrpSpPr>
              <p:grpSpPr>
                <a:xfrm>
                  <a:off x="1066331" y="4745292"/>
                  <a:ext cx="441034" cy="807621"/>
                  <a:chOff x="1017752" y="4893575"/>
                  <a:chExt cx="441034" cy="807621"/>
                </a:xfrm>
              </p:grpSpPr>
              <p:sp>
                <p:nvSpPr>
                  <p:cNvPr id="304" name="직사각형 303"/>
                  <p:cNvSpPr/>
                  <p:nvPr/>
                </p:nvSpPr>
                <p:spPr>
                  <a:xfrm>
                    <a:off x="1017752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305" name="그룹 304"/>
                  <p:cNvGrpSpPr/>
                  <p:nvPr/>
                </p:nvGrpSpPr>
                <p:grpSpPr>
                  <a:xfrm>
                    <a:off x="1106915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306" name="타원 305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07" name="타원 306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08" name="타원 307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09" name="타원 308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10" name="타원 309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11" name="타원 310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</p:grpSp>
            <p:grpSp>
              <p:nvGrpSpPr>
                <p:cNvPr id="140" name="그룹 139"/>
                <p:cNvGrpSpPr/>
                <p:nvPr/>
              </p:nvGrpSpPr>
              <p:grpSpPr>
                <a:xfrm>
                  <a:off x="1603783" y="4745292"/>
                  <a:ext cx="441034" cy="807621"/>
                  <a:chOff x="1564729" y="4893575"/>
                  <a:chExt cx="441034" cy="807621"/>
                </a:xfrm>
              </p:grpSpPr>
              <p:sp>
                <p:nvSpPr>
                  <p:cNvPr id="296" name="직사각형 295"/>
                  <p:cNvSpPr/>
                  <p:nvPr/>
                </p:nvSpPr>
                <p:spPr>
                  <a:xfrm>
                    <a:off x="1564729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297" name="그룹 296"/>
                  <p:cNvGrpSpPr/>
                  <p:nvPr/>
                </p:nvGrpSpPr>
                <p:grpSpPr>
                  <a:xfrm>
                    <a:off x="1652693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298" name="타원 297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9" name="타원 298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0" name="타원 299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1" name="타원 300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2" name="타원 301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3" name="타원 302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1" name="그룹 140"/>
                <p:cNvGrpSpPr/>
                <p:nvPr/>
              </p:nvGrpSpPr>
              <p:grpSpPr>
                <a:xfrm>
                  <a:off x="2141235" y="4745292"/>
                  <a:ext cx="441034" cy="807621"/>
                  <a:chOff x="2111706" y="4893575"/>
                  <a:chExt cx="441034" cy="807621"/>
                </a:xfrm>
              </p:grpSpPr>
              <p:sp>
                <p:nvSpPr>
                  <p:cNvPr id="288" name="직사각형 287"/>
                  <p:cNvSpPr/>
                  <p:nvPr/>
                </p:nvSpPr>
                <p:spPr>
                  <a:xfrm>
                    <a:off x="2111706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289" name="그룹 288"/>
                  <p:cNvGrpSpPr/>
                  <p:nvPr/>
                </p:nvGrpSpPr>
                <p:grpSpPr>
                  <a:xfrm>
                    <a:off x="2196393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290" name="타원 289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1" name="타원 290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2" name="타원 291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3" name="타원 292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4" name="타원 293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5" name="타원 294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2" name="그룹 141"/>
                <p:cNvGrpSpPr/>
                <p:nvPr/>
              </p:nvGrpSpPr>
              <p:grpSpPr>
                <a:xfrm>
                  <a:off x="2678687" y="4745292"/>
                  <a:ext cx="441034" cy="807621"/>
                  <a:chOff x="2658684" y="4893575"/>
                  <a:chExt cx="441034" cy="807621"/>
                </a:xfrm>
              </p:grpSpPr>
              <p:sp>
                <p:nvSpPr>
                  <p:cNvPr id="188" name="직사각형 187"/>
                  <p:cNvSpPr/>
                  <p:nvPr/>
                </p:nvSpPr>
                <p:spPr>
                  <a:xfrm>
                    <a:off x="2658684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89" name="그룹 188"/>
                  <p:cNvGrpSpPr/>
                  <p:nvPr/>
                </p:nvGrpSpPr>
                <p:grpSpPr>
                  <a:xfrm>
                    <a:off x="2746648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282" name="타원 281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3" name="타원 282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4" name="타원 283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5" name="타원 284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6" name="타원 285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7" name="타원 286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3" name="그룹 142"/>
                <p:cNvGrpSpPr/>
                <p:nvPr/>
              </p:nvGrpSpPr>
              <p:grpSpPr>
                <a:xfrm>
                  <a:off x="3216139" y="4745292"/>
                  <a:ext cx="441034" cy="807621"/>
                  <a:chOff x="3205661" y="4893575"/>
                  <a:chExt cx="441034" cy="807621"/>
                </a:xfrm>
              </p:grpSpPr>
              <p:sp>
                <p:nvSpPr>
                  <p:cNvPr id="180" name="직사각형 179"/>
                  <p:cNvSpPr/>
                  <p:nvPr/>
                </p:nvSpPr>
                <p:spPr>
                  <a:xfrm>
                    <a:off x="3205661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81" name="그룹 180"/>
                  <p:cNvGrpSpPr/>
                  <p:nvPr/>
                </p:nvGrpSpPr>
                <p:grpSpPr>
                  <a:xfrm>
                    <a:off x="3298034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82" name="타원 181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3" name="타원 182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4" name="타원 183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5" name="타원 184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6" name="타원 185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7" name="타원 186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4" name="그룹 143"/>
                <p:cNvGrpSpPr/>
                <p:nvPr/>
              </p:nvGrpSpPr>
              <p:grpSpPr>
                <a:xfrm>
                  <a:off x="3753591" y="4745292"/>
                  <a:ext cx="441034" cy="807621"/>
                  <a:chOff x="3752638" y="4893575"/>
                  <a:chExt cx="441034" cy="807621"/>
                </a:xfrm>
              </p:grpSpPr>
              <p:sp>
                <p:nvSpPr>
                  <p:cNvPr id="172" name="직사각형 171"/>
                  <p:cNvSpPr/>
                  <p:nvPr/>
                </p:nvSpPr>
                <p:spPr>
                  <a:xfrm>
                    <a:off x="3752638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73" name="그룹 172"/>
                  <p:cNvGrpSpPr/>
                  <p:nvPr/>
                </p:nvGrpSpPr>
                <p:grpSpPr>
                  <a:xfrm>
                    <a:off x="3838325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74" name="타원 173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5" name="타원 174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6" name="타원 175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7" name="타원 176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8" name="타원 177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9" name="타원 178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5" name="그룹 144"/>
                <p:cNvGrpSpPr/>
                <p:nvPr/>
              </p:nvGrpSpPr>
              <p:grpSpPr>
                <a:xfrm>
                  <a:off x="4291043" y="4745292"/>
                  <a:ext cx="441034" cy="807621"/>
                  <a:chOff x="4299615" y="4893575"/>
                  <a:chExt cx="441034" cy="807621"/>
                </a:xfrm>
              </p:grpSpPr>
              <p:sp>
                <p:nvSpPr>
                  <p:cNvPr id="164" name="직사각형 163"/>
                  <p:cNvSpPr/>
                  <p:nvPr/>
                </p:nvSpPr>
                <p:spPr>
                  <a:xfrm>
                    <a:off x="4299615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65" name="그룹 164"/>
                  <p:cNvGrpSpPr/>
                  <p:nvPr/>
                </p:nvGrpSpPr>
                <p:grpSpPr>
                  <a:xfrm>
                    <a:off x="4387579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66" name="타원 165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7" name="타원 166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8" name="타원 167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9" name="타원 168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0" name="타원 169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1" name="타원 170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6" name="그룹 145"/>
                <p:cNvGrpSpPr/>
                <p:nvPr/>
              </p:nvGrpSpPr>
              <p:grpSpPr>
                <a:xfrm>
                  <a:off x="4828495" y="4745292"/>
                  <a:ext cx="441034" cy="807621"/>
                  <a:chOff x="4846592" y="4893575"/>
                  <a:chExt cx="441034" cy="807621"/>
                </a:xfrm>
              </p:grpSpPr>
              <p:sp>
                <p:nvSpPr>
                  <p:cNvPr id="156" name="직사각형 155"/>
                  <p:cNvSpPr/>
                  <p:nvPr/>
                </p:nvSpPr>
                <p:spPr>
                  <a:xfrm>
                    <a:off x="4846592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57" name="그룹 156"/>
                  <p:cNvGrpSpPr/>
                  <p:nvPr/>
                </p:nvGrpSpPr>
                <p:grpSpPr>
                  <a:xfrm>
                    <a:off x="4940138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58" name="타원 157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9" name="타원 158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0" name="타원 159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1" name="타원 160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2" name="타원 161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3" name="타원 162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7" name="그룹 146"/>
                <p:cNvGrpSpPr/>
                <p:nvPr/>
              </p:nvGrpSpPr>
              <p:grpSpPr>
                <a:xfrm>
                  <a:off x="5365947" y="4745292"/>
                  <a:ext cx="441034" cy="807621"/>
                  <a:chOff x="5393571" y="4893575"/>
                  <a:chExt cx="441034" cy="807621"/>
                </a:xfrm>
              </p:grpSpPr>
              <p:sp>
                <p:nvSpPr>
                  <p:cNvPr id="148" name="직사각형 147"/>
                  <p:cNvSpPr/>
                  <p:nvPr/>
                </p:nvSpPr>
                <p:spPr>
                  <a:xfrm>
                    <a:off x="5393571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49" name="그룹 148"/>
                  <p:cNvGrpSpPr/>
                  <p:nvPr/>
                </p:nvGrpSpPr>
                <p:grpSpPr>
                  <a:xfrm>
                    <a:off x="5483626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50" name="타원 149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1" name="타원 150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2" name="타원 151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3" name="타원 152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4" name="타원 153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5" name="타원 154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</p:grpSp>
          <p:sp>
            <p:nvSpPr>
              <p:cNvPr id="134" name="타원 133"/>
              <p:cNvSpPr/>
              <p:nvPr/>
            </p:nvSpPr>
            <p:spPr>
              <a:xfrm>
                <a:off x="1209902" y="2544941"/>
                <a:ext cx="1968066" cy="196806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12" name="TextBox 311"/>
            <p:cNvSpPr txBox="1"/>
            <p:nvPr/>
          </p:nvSpPr>
          <p:spPr>
            <a:xfrm>
              <a:off x="4041126" y="3223123"/>
              <a:ext cx="1285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전주길벗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4458082" y="3602762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4" name="TextBox 313"/>
            <p:cNvSpPr txBox="1"/>
            <p:nvPr/>
          </p:nvSpPr>
          <p:spPr>
            <a:xfrm>
              <a:off x="5416782" y="3610600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4597771" y="4058515"/>
              <a:ext cx="1458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 성 정</a:t>
              </a:r>
            </a:p>
          </p:txBody>
        </p:sp>
        <p:pic>
          <p:nvPicPr>
            <p:cNvPr id="316" name="그림 3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5" t="6158" r="3216"/>
            <a:stretch/>
          </p:blipFill>
          <p:spPr>
            <a:xfrm>
              <a:off x="1842552" y="3019895"/>
              <a:ext cx="1892300" cy="1835661"/>
            </a:xfrm>
            <a:prstGeom prst="ellipse">
              <a:avLst/>
            </a:prstGeom>
          </p:spPr>
        </p:pic>
        <p:grpSp>
          <p:nvGrpSpPr>
            <p:cNvPr id="317" name="그룹 316"/>
            <p:cNvGrpSpPr/>
            <p:nvPr/>
          </p:nvGrpSpPr>
          <p:grpSpPr>
            <a:xfrm>
              <a:off x="1874546" y="5069051"/>
              <a:ext cx="4496885" cy="697944"/>
              <a:chOff x="1874546" y="5069051"/>
              <a:chExt cx="4496885" cy="697944"/>
            </a:xfrm>
          </p:grpSpPr>
          <p:pic>
            <p:nvPicPr>
              <p:cNvPr id="318" name="그림 317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1874546" y="5548975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19" name="그림 318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2403526" y="5069051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20" name="그림 319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2217565" y="5330638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21" name="그림 320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3490688" y="5555345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22" name="그림 32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41" t="81481" r="78055" b="5927"/>
              <a:stretch/>
            </p:blipFill>
            <p:spPr>
              <a:xfrm>
                <a:off x="4043412" y="5089630"/>
                <a:ext cx="172202" cy="186858"/>
              </a:xfrm>
              <a:prstGeom prst="rect">
                <a:avLst/>
              </a:prstGeom>
            </p:spPr>
          </p:pic>
          <p:pic>
            <p:nvPicPr>
              <p:cNvPr id="323" name="그림 322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93" r="74583" b="35986"/>
              <a:stretch/>
            </p:blipFill>
            <p:spPr>
              <a:xfrm>
                <a:off x="2227967" y="5541703"/>
                <a:ext cx="193666" cy="196841"/>
              </a:xfrm>
              <a:prstGeom prst="rect">
                <a:avLst/>
              </a:prstGeom>
            </p:spPr>
          </p:pic>
          <p:pic>
            <p:nvPicPr>
              <p:cNvPr id="324" name="그림 323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277" t="34711" r="36389" b="36145"/>
              <a:stretch/>
            </p:blipFill>
            <p:spPr>
              <a:xfrm>
                <a:off x="3807408" y="5543636"/>
                <a:ext cx="223401" cy="200404"/>
              </a:xfrm>
              <a:prstGeom prst="rect">
                <a:avLst/>
              </a:prstGeom>
            </p:spPr>
          </p:pic>
          <p:pic>
            <p:nvPicPr>
              <p:cNvPr id="325" name="그림 324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2760494" y="5292051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326" name="그림 325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3829700" y="5315412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27" name="그림 326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4356012" y="5522726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28" name="그림 32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8" t="71188" r="-2672" b="-2498"/>
              <a:stretch/>
            </p:blipFill>
            <p:spPr>
              <a:xfrm>
                <a:off x="4573265" y="5527107"/>
                <a:ext cx="199665" cy="192423"/>
              </a:xfrm>
              <a:prstGeom prst="rect">
                <a:avLst/>
              </a:prstGeom>
            </p:spPr>
          </p:pic>
          <p:pic>
            <p:nvPicPr>
              <p:cNvPr id="329" name="그림 328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4358918" y="5307996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30" name="그림 329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277" t="34711" r="36389" b="36145"/>
              <a:stretch/>
            </p:blipFill>
            <p:spPr>
              <a:xfrm>
                <a:off x="4556887" y="5296942"/>
                <a:ext cx="217542" cy="195148"/>
              </a:xfrm>
              <a:prstGeom prst="rect">
                <a:avLst/>
              </a:prstGeom>
            </p:spPr>
          </p:pic>
          <p:pic>
            <p:nvPicPr>
              <p:cNvPr id="331" name="그림 330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5087597" y="5081128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332" name="그림 33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41" t="81481" r="78055" b="5927"/>
              <a:stretch/>
            </p:blipFill>
            <p:spPr>
              <a:xfrm>
                <a:off x="5110927" y="5562388"/>
                <a:ext cx="172202" cy="186858"/>
              </a:xfrm>
              <a:prstGeom prst="rect">
                <a:avLst/>
              </a:prstGeom>
            </p:spPr>
          </p:pic>
          <p:pic>
            <p:nvPicPr>
              <p:cNvPr id="333" name="그림 332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5640277" y="5078922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34" name="그림 333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5454316" y="5340509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35" name="그림 334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93" r="74583" b="35986"/>
              <a:stretch/>
            </p:blipFill>
            <p:spPr>
              <a:xfrm>
                <a:off x="5464718" y="5551574"/>
                <a:ext cx="193666" cy="196841"/>
              </a:xfrm>
              <a:prstGeom prst="rect">
                <a:avLst/>
              </a:prstGeom>
            </p:spPr>
          </p:pic>
          <p:pic>
            <p:nvPicPr>
              <p:cNvPr id="336" name="그림 335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6171266" y="5304487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337" name="그림 336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6190658" y="5554108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38" name="그림 337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5977520" y="5539866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39" name="그림 338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8" t="71188" r="-2672" b="-2498"/>
              <a:stretch/>
            </p:blipFill>
            <p:spPr>
              <a:xfrm>
                <a:off x="5975138" y="5323567"/>
                <a:ext cx="199665" cy="192423"/>
              </a:xfrm>
              <a:prstGeom prst="rect">
                <a:avLst/>
              </a:prstGeom>
            </p:spPr>
          </p:pic>
        </p:grpSp>
        <p:pic>
          <p:nvPicPr>
            <p:cNvPr id="340" name="그림 339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3692442" y="2887235"/>
              <a:ext cx="348684" cy="348684"/>
            </a:xfrm>
            <a:prstGeom prst="rect">
              <a:avLst/>
            </a:prstGeom>
          </p:spPr>
        </p:pic>
        <p:pic>
          <p:nvPicPr>
            <p:cNvPr id="341" name="그림 340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>
              <a:off x="6297297" y="4322154"/>
              <a:ext cx="279899" cy="418090"/>
            </a:xfrm>
            <a:prstGeom prst="rect">
              <a:avLst/>
            </a:prstGeom>
          </p:spPr>
        </p:pic>
        <p:pic>
          <p:nvPicPr>
            <p:cNvPr id="342" name="그림 341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1510298" y="4585408"/>
              <a:ext cx="348684" cy="348684"/>
            </a:xfrm>
            <a:prstGeom prst="rect">
              <a:avLst/>
            </a:prstGeom>
          </p:spPr>
        </p:pic>
        <p:pic>
          <p:nvPicPr>
            <p:cNvPr id="343" name="그림 342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6082943" y="2955284"/>
              <a:ext cx="348684" cy="348684"/>
            </a:xfrm>
            <a:prstGeom prst="rect">
              <a:avLst/>
            </a:prstGeom>
          </p:spPr>
        </p:pic>
        <p:pic>
          <p:nvPicPr>
            <p:cNvPr id="344" name="그림 343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10800000">
              <a:off x="1449798" y="3384562"/>
              <a:ext cx="279899" cy="418090"/>
            </a:xfrm>
            <a:prstGeom prst="rect">
              <a:avLst/>
            </a:prstGeom>
          </p:spPr>
        </p:pic>
        <p:pic>
          <p:nvPicPr>
            <p:cNvPr id="345" name="그림 344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5400000">
              <a:off x="3424184" y="5811836"/>
              <a:ext cx="211275" cy="315585"/>
            </a:xfrm>
            <a:prstGeom prst="rect">
              <a:avLst/>
            </a:prstGeom>
          </p:spPr>
        </p:pic>
        <p:pic>
          <p:nvPicPr>
            <p:cNvPr id="346" name="그림 345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12760325">
              <a:off x="3615441" y="4329196"/>
              <a:ext cx="180025" cy="268906"/>
            </a:xfrm>
            <a:prstGeom prst="rect">
              <a:avLst/>
            </a:prstGeom>
          </p:spPr>
        </p:pic>
        <p:pic>
          <p:nvPicPr>
            <p:cNvPr id="347" name="그림 346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5400000">
              <a:off x="5064986" y="4730940"/>
              <a:ext cx="196354" cy="293297"/>
            </a:xfrm>
            <a:prstGeom prst="rect">
              <a:avLst/>
            </a:prstGeom>
          </p:spPr>
        </p:pic>
        <p:pic>
          <p:nvPicPr>
            <p:cNvPr id="348" name="그림 347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5855262" y="5837001"/>
              <a:ext cx="245846" cy="245846"/>
            </a:xfrm>
            <a:prstGeom prst="rect">
              <a:avLst/>
            </a:prstGeom>
          </p:spPr>
        </p:pic>
        <p:pic>
          <p:nvPicPr>
            <p:cNvPr id="349" name="그림 34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4123969" y="3796772"/>
              <a:ext cx="245846" cy="245846"/>
            </a:xfrm>
            <a:prstGeom prst="rect">
              <a:avLst/>
            </a:prstGeom>
          </p:spPr>
        </p:pic>
        <p:pic>
          <p:nvPicPr>
            <p:cNvPr id="350" name="그림 349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1" t="41600" r="64175" b="38450"/>
            <a:stretch/>
          </p:blipFill>
          <p:spPr>
            <a:xfrm>
              <a:off x="5682642" y="4633224"/>
              <a:ext cx="507809" cy="3710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005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85594" y="2684382"/>
            <a:ext cx="3769494" cy="3410328"/>
            <a:chOff x="6904026" y="2668150"/>
            <a:chExt cx="37694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rgbClr val="D446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193425" y="3023115"/>
              <a:ext cx="3324920" cy="2769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54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완성</a:t>
              </a:r>
              <a:r>
                <a:rPr lang="en-US" altLang="ko-KR" sz="54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눈을 감고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 이름을 손으로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읽어 보세요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1438388"/>
            <a:ext cx="3061367" cy="1242430"/>
            <a:chOff x="8563746" y="2008460"/>
            <a:chExt cx="3061367" cy="1242430"/>
          </a:xfrm>
        </p:grpSpPr>
        <p:pic>
          <p:nvPicPr>
            <p:cNvPr id="130" name="그림 129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1429365" y="2684382"/>
            <a:ext cx="5170737" cy="3410328"/>
            <a:chOff x="1429365" y="2684382"/>
            <a:chExt cx="5170737" cy="3410328"/>
          </a:xfrm>
        </p:grpSpPr>
        <p:grpSp>
          <p:nvGrpSpPr>
            <p:cNvPr id="132" name="그룹 131"/>
            <p:cNvGrpSpPr/>
            <p:nvPr/>
          </p:nvGrpSpPr>
          <p:grpSpPr>
            <a:xfrm>
              <a:off x="1429365" y="2684382"/>
              <a:ext cx="5170737" cy="3410328"/>
              <a:chOff x="843632" y="2330463"/>
              <a:chExt cx="5170737" cy="3410328"/>
            </a:xfrm>
          </p:grpSpPr>
          <p:grpSp>
            <p:nvGrpSpPr>
              <p:cNvPr id="133" name="그룹 132"/>
              <p:cNvGrpSpPr/>
              <p:nvPr/>
            </p:nvGrpSpPr>
            <p:grpSpPr>
              <a:xfrm>
                <a:off x="843632" y="2330463"/>
                <a:ext cx="5170737" cy="3410328"/>
                <a:chOff x="843632" y="2441676"/>
                <a:chExt cx="5170737" cy="3410328"/>
              </a:xfrm>
            </p:grpSpPr>
            <p:sp>
              <p:nvSpPr>
                <p:cNvPr id="135" name="모서리가 둥근 직사각형 134"/>
                <p:cNvSpPr/>
                <p:nvPr/>
              </p:nvSpPr>
              <p:spPr>
                <a:xfrm>
                  <a:off x="843632" y="2441676"/>
                  <a:ext cx="5170737" cy="3410328"/>
                </a:xfrm>
                <a:prstGeom prst="roundRect">
                  <a:avLst>
                    <a:gd name="adj" fmla="val 9741"/>
                  </a:avLst>
                </a:prstGeom>
                <a:solidFill>
                  <a:srgbClr val="FFFFAB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6" name="TextBox 135"/>
                <p:cNvSpPr txBox="1"/>
                <p:nvPr/>
              </p:nvSpPr>
              <p:spPr>
                <a:xfrm>
                  <a:off x="4463477" y="3042542"/>
                  <a:ext cx="1285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초등학교</a:t>
                  </a:r>
                </a:p>
              </p:txBody>
            </p:sp>
            <p:sp>
              <p:nvSpPr>
                <p:cNvPr id="137" name="TextBox 136"/>
                <p:cNvSpPr txBox="1"/>
                <p:nvPr/>
              </p:nvSpPr>
              <p:spPr>
                <a:xfrm>
                  <a:off x="4075937" y="3397316"/>
                  <a:ext cx="163582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학년         반</a:t>
                  </a:r>
                </a:p>
              </p:txBody>
            </p:sp>
            <p:sp>
              <p:nvSpPr>
                <p:cNvPr id="138" name="TextBox 137"/>
                <p:cNvSpPr txBox="1"/>
                <p:nvPr/>
              </p:nvSpPr>
              <p:spPr>
                <a:xfrm>
                  <a:off x="3423072" y="3949624"/>
                  <a:ext cx="1285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이름</a:t>
                  </a:r>
                  <a:r>
                    <a:rPr lang="en-US" altLang="ko-KR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:   </a:t>
                  </a:r>
                  <a:endPara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endParaRPr>
                </a:p>
              </p:txBody>
            </p:sp>
            <p:grpSp>
              <p:nvGrpSpPr>
                <p:cNvPr id="139" name="그룹 138"/>
                <p:cNvGrpSpPr/>
                <p:nvPr/>
              </p:nvGrpSpPr>
              <p:grpSpPr>
                <a:xfrm>
                  <a:off x="1066331" y="4745292"/>
                  <a:ext cx="441034" cy="807621"/>
                  <a:chOff x="1017752" y="4893575"/>
                  <a:chExt cx="441034" cy="807621"/>
                </a:xfrm>
              </p:grpSpPr>
              <p:sp>
                <p:nvSpPr>
                  <p:cNvPr id="304" name="직사각형 303"/>
                  <p:cNvSpPr/>
                  <p:nvPr/>
                </p:nvSpPr>
                <p:spPr>
                  <a:xfrm>
                    <a:off x="1017752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305" name="그룹 304"/>
                  <p:cNvGrpSpPr/>
                  <p:nvPr/>
                </p:nvGrpSpPr>
                <p:grpSpPr>
                  <a:xfrm>
                    <a:off x="1106915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306" name="타원 305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07" name="타원 306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08" name="타원 307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09" name="타원 308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10" name="타원 309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311" name="타원 310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</p:grpSp>
            <p:grpSp>
              <p:nvGrpSpPr>
                <p:cNvPr id="140" name="그룹 139"/>
                <p:cNvGrpSpPr/>
                <p:nvPr/>
              </p:nvGrpSpPr>
              <p:grpSpPr>
                <a:xfrm>
                  <a:off x="1603783" y="4745292"/>
                  <a:ext cx="441034" cy="807621"/>
                  <a:chOff x="1564729" y="4893575"/>
                  <a:chExt cx="441034" cy="807621"/>
                </a:xfrm>
              </p:grpSpPr>
              <p:sp>
                <p:nvSpPr>
                  <p:cNvPr id="296" name="직사각형 295"/>
                  <p:cNvSpPr/>
                  <p:nvPr/>
                </p:nvSpPr>
                <p:spPr>
                  <a:xfrm>
                    <a:off x="1564729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297" name="그룹 296"/>
                  <p:cNvGrpSpPr/>
                  <p:nvPr/>
                </p:nvGrpSpPr>
                <p:grpSpPr>
                  <a:xfrm>
                    <a:off x="1652693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298" name="타원 297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9" name="타원 298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0" name="타원 299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1" name="타원 300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2" name="타원 301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303" name="타원 302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1" name="그룹 140"/>
                <p:cNvGrpSpPr/>
                <p:nvPr/>
              </p:nvGrpSpPr>
              <p:grpSpPr>
                <a:xfrm>
                  <a:off x="2141235" y="4745292"/>
                  <a:ext cx="441034" cy="807621"/>
                  <a:chOff x="2111706" y="4893575"/>
                  <a:chExt cx="441034" cy="807621"/>
                </a:xfrm>
              </p:grpSpPr>
              <p:sp>
                <p:nvSpPr>
                  <p:cNvPr id="288" name="직사각형 287"/>
                  <p:cNvSpPr/>
                  <p:nvPr/>
                </p:nvSpPr>
                <p:spPr>
                  <a:xfrm>
                    <a:off x="2111706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289" name="그룹 288"/>
                  <p:cNvGrpSpPr/>
                  <p:nvPr/>
                </p:nvGrpSpPr>
                <p:grpSpPr>
                  <a:xfrm>
                    <a:off x="2196393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290" name="타원 289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1" name="타원 290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2" name="타원 291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3" name="타원 292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4" name="타원 293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95" name="타원 294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2" name="그룹 141"/>
                <p:cNvGrpSpPr/>
                <p:nvPr/>
              </p:nvGrpSpPr>
              <p:grpSpPr>
                <a:xfrm>
                  <a:off x="2678687" y="4745292"/>
                  <a:ext cx="441034" cy="807621"/>
                  <a:chOff x="2658684" y="4893575"/>
                  <a:chExt cx="441034" cy="807621"/>
                </a:xfrm>
              </p:grpSpPr>
              <p:sp>
                <p:nvSpPr>
                  <p:cNvPr id="188" name="직사각형 187"/>
                  <p:cNvSpPr/>
                  <p:nvPr/>
                </p:nvSpPr>
                <p:spPr>
                  <a:xfrm>
                    <a:off x="2658684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89" name="그룹 188"/>
                  <p:cNvGrpSpPr/>
                  <p:nvPr/>
                </p:nvGrpSpPr>
                <p:grpSpPr>
                  <a:xfrm>
                    <a:off x="2746648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282" name="타원 281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3" name="타원 282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4" name="타원 283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5" name="타원 284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6" name="타원 285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287" name="타원 286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3" name="그룹 142"/>
                <p:cNvGrpSpPr/>
                <p:nvPr/>
              </p:nvGrpSpPr>
              <p:grpSpPr>
                <a:xfrm>
                  <a:off x="3216139" y="4745292"/>
                  <a:ext cx="441034" cy="807621"/>
                  <a:chOff x="3205661" y="4893575"/>
                  <a:chExt cx="441034" cy="807621"/>
                </a:xfrm>
              </p:grpSpPr>
              <p:sp>
                <p:nvSpPr>
                  <p:cNvPr id="180" name="직사각형 179"/>
                  <p:cNvSpPr/>
                  <p:nvPr/>
                </p:nvSpPr>
                <p:spPr>
                  <a:xfrm>
                    <a:off x="3205661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81" name="그룹 180"/>
                  <p:cNvGrpSpPr/>
                  <p:nvPr/>
                </p:nvGrpSpPr>
                <p:grpSpPr>
                  <a:xfrm>
                    <a:off x="3298034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82" name="타원 181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3" name="타원 182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4" name="타원 183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5" name="타원 184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6" name="타원 185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87" name="타원 186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4" name="그룹 143"/>
                <p:cNvGrpSpPr/>
                <p:nvPr/>
              </p:nvGrpSpPr>
              <p:grpSpPr>
                <a:xfrm>
                  <a:off x="3753591" y="4745292"/>
                  <a:ext cx="441034" cy="807621"/>
                  <a:chOff x="3752638" y="4893575"/>
                  <a:chExt cx="441034" cy="807621"/>
                </a:xfrm>
              </p:grpSpPr>
              <p:sp>
                <p:nvSpPr>
                  <p:cNvPr id="172" name="직사각형 171"/>
                  <p:cNvSpPr/>
                  <p:nvPr/>
                </p:nvSpPr>
                <p:spPr>
                  <a:xfrm>
                    <a:off x="3752638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73" name="그룹 172"/>
                  <p:cNvGrpSpPr/>
                  <p:nvPr/>
                </p:nvGrpSpPr>
                <p:grpSpPr>
                  <a:xfrm>
                    <a:off x="3838325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74" name="타원 173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5" name="타원 174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6" name="타원 175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7" name="타원 176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8" name="타원 177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9" name="타원 178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5" name="그룹 144"/>
                <p:cNvGrpSpPr/>
                <p:nvPr/>
              </p:nvGrpSpPr>
              <p:grpSpPr>
                <a:xfrm>
                  <a:off x="4291043" y="4745292"/>
                  <a:ext cx="441034" cy="807621"/>
                  <a:chOff x="4299615" y="4893575"/>
                  <a:chExt cx="441034" cy="807621"/>
                </a:xfrm>
              </p:grpSpPr>
              <p:sp>
                <p:nvSpPr>
                  <p:cNvPr id="164" name="직사각형 163"/>
                  <p:cNvSpPr/>
                  <p:nvPr/>
                </p:nvSpPr>
                <p:spPr>
                  <a:xfrm>
                    <a:off x="4299615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65" name="그룹 164"/>
                  <p:cNvGrpSpPr/>
                  <p:nvPr/>
                </p:nvGrpSpPr>
                <p:grpSpPr>
                  <a:xfrm>
                    <a:off x="4387579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66" name="타원 165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7" name="타원 166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8" name="타원 167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9" name="타원 168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0" name="타원 169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71" name="타원 170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6" name="그룹 145"/>
                <p:cNvGrpSpPr/>
                <p:nvPr/>
              </p:nvGrpSpPr>
              <p:grpSpPr>
                <a:xfrm>
                  <a:off x="4828495" y="4745292"/>
                  <a:ext cx="441034" cy="807621"/>
                  <a:chOff x="4846592" y="4893575"/>
                  <a:chExt cx="441034" cy="807621"/>
                </a:xfrm>
              </p:grpSpPr>
              <p:sp>
                <p:nvSpPr>
                  <p:cNvPr id="156" name="직사각형 155"/>
                  <p:cNvSpPr/>
                  <p:nvPr/>
                </p:nvSpPr>
                <p:spPr>
                  <a:xfrm>
                    <a:off x="4846592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57" name="그룹 156"/>
                  <p:cNvGrpSpPr/>
                  <p:nvPr/>
                </p:nvGrpSpPr>
                <p:grpSpPr>
                  <a:xfrm>
                    <a:off x="4940138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58" name="타원 157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9" name="타원 158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0" name="타원 159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1" name="타원 160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2" name="타원 161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63" name="타원 162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147" name="그룹 146"/>
                <p:cNvGrpSpPr/>
                <p:nvPr/>
              </p:nvGrpSpPr>
              <p:grpSpPr>
                <a:xfrm>
                  <a:off x="5365947" y="4745292"/>
                  <a:ext cx="441034" cy="807621"/>
                  <a:chOff x="5393571" y="4893575"/>
                  <a:chExt cx="441034" cy="807621"/>
                </a:xfrm>
              </p:grpSpPr>
              <p:sp>
                <p:nvSpPr>
                  <p:cNvPr id="148" name="직사각형 147"/>
                  <p:cNvSpPr/>
                  <p:nvPr/>
                </p:nvSpPr>
                <p:spPr>
                  <a:xfrm>
                    <a:off x="5393571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49" name="그룹 148"/>
                  <p:cNvGrpSpPr/>
                  <p:nvPr/>
                </p:nvGrpSpPr>
                <p:grpSpPr>
                  <a:xfrm>
                    <a:off x="5483626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50" name="타원 149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1" name="타원 150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2" name="타원 151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3" name="타원 152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4" name="타원 153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55" name="타원 154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</p:grpSp>
          <p:sp>
            <p:nvSpPr>
              <p:cNvPr id="134" name="타원 133"/>
              <p:cNvSpPr/>
              <p:nvPr/>
            </p:nvSpPr>
            <p:spPr>
              <a:xfrm>
                <a:off x="1209902" y="2544941"/>
                <a:ext cx="1968066" cy="196806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12" name="TextBox 311"/>
            <p:cNvSpPr txBox="1"/>
            <p:nvPr/>
          </p:nvSpPr>
          <p:spPr>
            <a:xfrm>
              <a:off x="4041126" y="3223123"/>
              <a:ext cx="1285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전주길벗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4458082" y="3602762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4" name="TextBox 313"/>
            <p:cNvSpPr txBox="1"/>
            <p:nvPr/>
          </p:nvSpPr>
          <p:spPr>
            <a:xfrm>
              <a:off x="5416782" y="3610600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4597771" y="4058515"/>
              <a:ext cx="1458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 성 정</a:t>
              </a:r>
            </a:p>
          </p:txBody>
        </p:sp>
        <p:pic>
          <p:nvPicPr>
            <p:cNvPr id="316" name="그림 3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5" t="6158" r="3216"/>
            <a:stretch/>
          </p:blipFill>
          <p:spPr>
            <a:xfrm>
              <a:off x="1842552" y="3019895"/>
              <a:ext cx="1892300" cy="1835661"/>
            </a:xfrm>
            <a:prstGeom prst="ellipse">
              <a:avLst/>
            </a:prstGeom>
          </p:spPr>
        </p:pic>
        <p:grpSp>
          <p:nvGrpSpPr>
            <p:cNvPr id="317" name="그룹 316"/>
            <p:cNvGrpSpPr/>
            <p:nvPr/>
          </p:nvGrpSpPr>
          <p:grpSpPr>
            <a:xfrm>
              <a:off x="1874546" y="5069051"/>
              <a:ext cx="4496885" cy="697944"/>
              <a:chOff x="1874546" y="5069051"/>
              <a:chExt cx="4496885" cy="697944"/>
            </a:xfrm>
          </p:grpSpPr>
          <p:pic>
            <p:nvPicPr>
              <p:cNvPr id="318" name="그림 317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1874546" y="5548975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19" name="그림 318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2403526" y="5069051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20" name="그림 319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2217565" y="5330638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21" name="그림 320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3490688" y="5555345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22" name="그림 32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41" t="81481" r="78055" b="5927"/>
              <a:stretch/>
            </p:blipFill>
            <p:spPr>
              <a:xfrm>
                <a:off x="4043412" y="5089630"/>
                <a:ext cx="172202" cy="186858"/>
              </a:xfrm>
              <a:prstGeom prst="rect">
                <a:avLst/>
              </a:prstGeom>
            </p:spPr>
          </p:pic>
          <p:pic>
            <p:nvPicPr>
              <p:cNvPr id="323" name="그림 322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93" r="74583" b="35986"/>
              <a:stretch/>
            </p:blipFill>
            <p:spPr>
              <a:xfrm>
                <a:off x="2227967" y="5541703"/>
                <a:ext cx="193666" cy="196841"/>
              </a:xfrm>
              <a:prstGeom prst="rect">
                <a:avLst/>
              </a:prstGeom>
            </p:spPr>
          </p:pic>
          <p:pic>
            <p:nvPicPr>
              <p:cNvPr id="324" name="그림 323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277" t="34711" r="36389" b="36145"/>
              <a:stretch/>
            </p:blipFill>
            <p:spPr>
              <a:xfrm>
                <a:off x="3807408" y="5543636"/>
                <a:ext cx="223401" cy="200404"/>
              </a:xfrm>
              <a:prstGeom prst="rect">
                <a:avLst/>
              </a:prstGeom>
            </p:spPr>
          </p:pic>
          <p:pic>
            <p:nvPicPr>
              <p:cNvPr id="325" name="그림 324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2752234" y="5304719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326" name="그림 325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3829700" y="5315412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27" name="그림 326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4356159" y="5547424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28" name="그림 32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8" t="71188" r="-2672" b="-2498"/>
              <a:stretch/>
            </p:blipFill>
            <p:spPr>
              <a:xfrm>
                <a:off x="4573412" y="5551805"/>
                <a:ext cx="199665" cy="192423"/>
              </a:xfrm>
              <a:prstGeom prst="rect">
                <a:avLst/>
              </a:prstGeom>
            </p:spPr>
          </p:pic>
          <p:pic>
            <p:nvPicPr>
              <p:cNvPr id="329" name="그림 328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4358918" y="5307996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30" name="그림 329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277" t="34711" r="36389" b="36145"/>
              <a:stretch/>
            </p:blipFill>
            <p:spPr>
              <a:xfrm>
                <a:off x="4556887" y="5296942"/>
                <a:ext cx="217542" cy="195148"/>
              </a:xfrm>
              <a:prstGeom prst="rect">
                <a:avLst/>
              </a:prstGeom>
            </p:spPr>
          </p:pic>
          <p:pic>
            <p:nvPicPr>
              <p:cNvPr id="331" name="그림 330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5087597" y="5081128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332" name="그림 33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41" t="81481" r="78055" b="5927"/>
              <a:stretch/>
            </p:blipFill>
            <p:spPr>
              <a:xfrm>
                <a:off x="5110927" y="5562388"/>
                <a:ext cx="172202" cy="186858"/>
              </a:xfrm>
              <a:prstGeom prst="rect">
                <a:avLst/>
              </a:prstGeom>
            </p:spPr>
          </p:pic>
          <p:pic>
            <p:nvPicPr>
              <p:cNvPr id="333" name="그림 332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5640277" y="5078922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34" name="그림 333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5454316" y="5340509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35" name="그림 334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93" r="74583" b="35986"/>
              <a:stretch/>
            </p:blipFill>
            <p:spPr>
              <a:xfrm>
                <a:off x="5464718" y="5551574"/>
                <a:ext cx="193666" cy="196841"/>
              </a:xfrm>
              <a:prstGeom prst="rect">
                <a:avLst/>
              </a:prstGeom>
            </p:spPr>
          </p:pic>
          <p:pic>
            <p:nvPicPr>
              <p:cNvPr id="336" name="그림 335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6171266" y="5304487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337" name="그림 336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6181472" y="5560420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338" name="그림 337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5968334" y="5546178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339" name="그림 338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8" t="71188" r="-2672" b="-2498"/>
              <a:stretch/>
            </p:blipFill>
            <p:spPr>
              <a:xfrm>
                <a:off x="5975138" y="5323567"/>
                <a:ext cx="199665" cy="192423"/>
              </a:xfrm>
              <a:prstGeom prst="rect">
                <a:avLst/>
              </a:prstGeom>
            </p:spPr>
          </p:pic>
        </p:grpSp>
        <p:pic>
          <p:nvPicPr>
            <p:cNvPr id="340" name="그림 339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3692442" y="2887235"/>
              <a:ext cx="348684" cy="348684"/>
            </a:xfrm>
            <a:prstGeom prst="rect">
              <a:avLst/>
            </a:prstGeom>
          </p:spPr>
        </p:pic>
        <p:pic>
          <p:nvPicPr>
            <p:cNvPr id="341" name="그림 340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>
              <a:off x="6297297" y="4322154"/>
              <a:ext cx="279899" cy="418090"/>
            </a:xfrm>
            <a:prstGeom prst="rect">
              <a:avLst/>
            </a:prstGeom>
          </p:spPr>
        </p:pic>
        <p:pic>
          <p:nvPicPr>
            <p:cNvPr id="342" name="그림 341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1510298" y="4585408"/>
              <a:ext cx="348684" cy="348684"/>
            </a:xfrm>
            <a:prstGeom prst="rect">
              <a:avLst/>
            </a:prstGeom>
          </p:spPr>
        </p:pic>
        <p:pic>
          <p:nvPicPr>
            <p:cNvPr id="343" name="그림 342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6082943" y="2955284"/>
              <a:ext cx="348684" cy="348684"/>
            </a:xfrm>
            <a:prstGeom prst="rect">
              <a:avLst/>
            </a:prstGeom>
          </p:spPr>
        </p:pic>
        <p:pic>
          <p:nvPicPr>
            <p:cNvPr id="344" name="그림 343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10800000">
              <a:off x="1449798" y="3384562"/>
              <a:ext cx="279899" cy="418090"/>
            </a:xfrm>
            <a:prstGeom prst="rect">
              <a:avLst/>
            </a:prstGeom>
          </p:spPr>
        </p:pic>
        <p:pic>
          <p:nvPicPr>
            <p:cNvPr id="345" name="그림 344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5400000">
              <a:off x="3424184" y="5811836"/>
              <a:ext cx="211275" cy="315585"/>
            </a:xfrm>
            <a:prstGeom prst="rect">
              <a:avLst/>
            </a:prstGeom>
          </p:spPr>
        </p:pic>
        <p:pic>
          <p:nvPicPr>
            <p:cNvPr id="346" name="그림 345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12760325">
              <a:off x="3615441" y="4329196"/>
              <a:ext cx="180025" cy="268906"/>
            </a:xfrm>
            <a:prstGeom prst="rect">
              <a:avLst/>
            </a:prstGeom>
          </p:spPr>
        </p:pic>
        <p:pic>
          <p:nvPicPr>
            <p:cNvPr id="347" name="그림 346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5400000">
              <a:off x="5064986" y="4730940"/>
              <a:ext cx="196354" cy="293297"/>
            </a:xfrm>
            <a:prstGeom prst="rect">
              <a:avLst/>
            </a:prstGeom>
          </p:spPr>
        </p:pic>
        <p:pic>
          <p:nvPicPr>
            <p:cNvPr id="348" name="그림 347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5855262" y="5837001"/>
              <a:ext cx="245846" cy="245846"/>
            </a:xfrm>
            <a:prstGeom prst="rect">
              <a:avLst/>
            </a:prstGeom>
          </p:spPr>
        </p:pic>
        <p:pic>
          <p:nvPicPr>
            <p:cNvPr id="349" name="그림 34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4123969" y="3796772"/>
              <a:ext cx="245846" cy="245846"/>
            </a:xfrm>
            <a:prstGeom prst="rect">
              <a:avLst/>
            </a:prstGeom>
          </p:spPr>
        </p:pic>
        <p:pic>
          <p:nvPicPr>
            <p:cNvPr id="350" name="그림 349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1" t="41600" r="64175" b="38450"/>
            <a:stretch/>
          </p:blipFill>
          <p:spPr>
            <a:xfrm>
              <a:off x="5682642" y="4633224"/>
              <a:ext cx="507809" cy="3710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380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보석 점자 명함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5767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이제 가족이나 친구의 점자 명함도 만들어 선물해볼까요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7093914" y="2671757"/>
            <a:ext cx="3807594" cy="3410328"/>
            <a:chOff x="6904026" y="2668150"/>
            <a:chExt cx="3807594" cy="3410328"/>
          </a:xfrm>
          <a:solidFill>
            <a:srgbClr val="00B050"/>
          </a:solidFill>
        </p:grpSpPr>
        <p:sp>
          <p:nvSpPr>
            <p:cNvPr id="4" name="모서리가 둥근 직사각형 3"/>
            <p:cNvSpPr/>
            <p:nvPr/>
          </p:nvSpPr>
          <p:spPr>
            <a:xfrm>
              <a:off x="6904026" y="2668150"/>
              <a:ext cx="3769494" cy="3410328"/>
            </a:xfrm>
            <a:prstGeom prst="roundRect">
              <a:avLst>
                <a:gd name="adj" fmla="val 1161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E64BCC-F8D4-4CFA-9001-8C59412FC3E2}"/>
                </a:ext>
              </a:extLst>
            </p:cNvPr>
            <p:cNvSpPr txBox="1"/>
            <p:nvPr/>
          </p:nvSpPr>
          <p:spPr>
            <a:xfrm>
              <a:off x="7075216" y="3143912"/>
              <a:ext cx="363640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세상에 하나 밖에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없는 특별한 보석 점자 명함을 선물해보세요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8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77016A96-C91A-4299-BCF5-62B11EFE1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54050" y="611187"/>
            <a:ext cx="487363" cy="487363"/>
          </a:xfrm>
          <a:prstGeom prst="rect">
            <a:avLst/>
          </a:prstGeom>
        </p:spPr>
      </p:pic>
      <p:grpSp>
        <p:nvGrpSpPr>
          <p:cNvPr id="129" name="그룹 128">
            <a:extLst>
              <a:ext uri="{FF2B5EF4-FFF2-40B4-BE49-F238E27FC236}">
                <a16:creationId xmlns:a16="http://schemas.microsoft.com/office/drawing/2014/main" xmlns="" id="{76BE2E1F-D012-48FC-A7D3-CADC0F4195FC}"/>
              </a:ext>
            </a:extLst>
          </p:cNvPr>
          <p:cNvGrpSpPr/>
          <p:nvPr/>
        </p:nvGrpSpPr>
        <p:grpSpPr>
          <a:xfrm>
            <a:off x="9624392" y="347241"/>
            <a:ext cx="3061367" cy="1242430"/>
            <a:chOff x="8563746" y="2008460"/>
            <a:chExt cx="3061367" cy="1242430"/>
          </a:xfrm>
        </p:grpSpPr>
        <p:pic>
          <p:nvPicPr>
            <p:cNvPr id="130" name="그림 129">
              <a:extLst>
                <a:ext uri="{FF2B5EF4-FFF2-40B4-BE49-F238E27FC236}">
                  <a16:creationId xmlns:a16="http://schemas.microsoft.com/office/drawing/2014/main" xmlns="" id="{3BFF2E8E-974B-4133-A3E2-9190E233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9197C3FA-AAEB-4F34-B902-B89EC30DC5B0}"/>
                </a:ext>
              </a:extLst>
            </p:cNvPr>
            <p:cNvSpPr txBox="1"/>
            <p:nvPr/>
          </p:nvSpPr>
          <p:spPr>
            <a:xfrm>
              <a:off x="9378694" y="2093404"/>
              <a:ext cx="224641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&lt;6~7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4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4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 err="1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활동지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grpSp>
        <p:nvGrpSpPr>
          <p:cNvPr id="332" name="그룹 331"/>
          <p:cNvGrpSpPr/>
          <p:nvPr/>
        </p:nvGrpSpPr>
        <p:grpSpPr>
          <a:xfrm>
            <a:off x="1401857" y="2677259"/>
            <a:ext cx="5170737" cy="3410328"/>
            <a:chOff x="836359" y="6299724"/>
            <a:chExt cx="5170737" cy="3410328"/>
          </a:xfrm>
        </p:grpSpPr>
        <p:sp>
          <p:nvSpPr>
            <p:cNvPr id="333" name="모서리가 둥근 직사각형 332"/>
            <p:cNvSpPr/>
            <p:nvPr/>
          </p:nvSpPr>
          <p:spPr>
            <a:xfrm>
              <a:off x="836359" y="6299724"/>
              <a:ext cx="5170737" cy="3410328"/>
            </a:xfrm>
            <a:prstGeom prst="roundRect">
              <a:avLst>
                <a:gd name="adj" fmla="val 9741"/>
              </a:avLst>
            </a:prstGeom>
            <a:solidFill>
              <a:srgbClr val="FFD1E8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4" name="타원 333"/>
            <p:cNvSpPr/>
            <p:nvPr/>
          </p:nvSpPr>
          <p:spPr>
            <a:xfrm>
              <a:off x="1156861" y="650656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5" name="TextBox 334"/>
            <p:cNvSpPr txBox="1"/>
            <p:nvPr/>
          </p:nvSpPr>
          <p:spPr>
            <a:xfrm>
              <a:off x="3415799" y="7883872"/>
              <a:ext cx="12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  </a:t>
              </a:r>
              <a:endParaRPr lang="ko-KR" altLang="en-US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336" name="그룹 335"/>
            <p:cNvGrpSpPr/>
            <p:nvPr/>
          </p:nvGrpSpPr>
          <p:grpSpPr>
            <a:xfrm>
              <a:off x="1059058" y="8603340"/>
              <a:ext cx="441034" cy="807621"/>
              <a:chOff x="1017752" y="4893575"/>
              <a:chExt cx="441034" cy="807621"/>
            </a:xfrm>
          </p:grpSpPr>
          <p:sp>
            <p:nvSpPr>
              <p:cNvPr id="431" name="직사각형 430"/>
              <p:cNvSpPr/>
              <p:nvPr/>
            </p:nvSpPr>
            <p:spPr>
              <a:xfrm>
                <a:off x="1017752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32" name="그룹 431"/>
              <p:cNvGrpSpPr/>
              <p:nvPr/>
            </p:nvGrpSpPr>
            <p:grpSpPr>
              <a:xfrm>
                <a:off x="110691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33" name="타원 432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4" name="타원 433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5" name="타원 434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6" name="타원 435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7" name="타원 436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8" name="타원 437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37" name="그룹 336"/>
            <p:cNvGrpSpPr/>
            <p:nvPr/>
          </p:nvGrpSpPr>
          <p:grpSpPr>
            <a:xfrm>
              <a:off x="1596510" y="8603340"/>
              <a:ext cx="441034" cy="807621"/>
              <a:chOff x="1564729" y="4893575"/>
              <a:chExt cx="441034" cy="807621"/>
            </a:xfrm>
          </p:grpSpPr>
          <p:sp>
            <p:nvSpPr>
              <p:cNvPr id="423" name="직사각형 422"/>
              <p:cNvSpPr/>
              <p:nvPr/>
            </p:nvSpPr>
            <p:spPr>
              <a:xfrm>
                <a:off x="1564729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24" name="그룹 423"/>
              <p:cNvGrpSpPr/>
              <p:nvPr/>
            </p:nvGrpSpPr>
            <p:grpSpPr>
              <a:xfrm>
                <a:off x="16526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25" name="타원 424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6" name="타원 425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7" name="타원 426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8" name="타원 427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9" name="타원 428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30" name="타원 429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38" name="그룹 337"/>
            <p:cNvGrpSpPr/>
            <p:nvPr/>
          </p:nvGrpSpPr>
          <p:grpSpPr>
            <a:xfrm>
              <a:off x="2133962" y="8603340"/>
              <a:ext cx="441034" cy="807621"/>
              <a:chOff x="2111706" y="4893575"/>
              <a:chExt cx="441034" cy="807621"/>
            </a:xfrm>
          </p:grpSpPr>
          <p:sp>
            <p:nvSpPr>
              <p:cNvPr id="415" name="직사각형 414"/>
              <p:cNvSpPr/>
              <p:nvPr/>
            </p:nvSpPr>
            <p:spPr>
              <a:xfrm>
                <a:off x="2111706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16" name="그룹 415"/>
              <p:cNvGrpSpPr/>
              <p:nvPr/>
            </p:nvGrpSpPr>
            <p:grpSpPr>
              <a:xfrm>
                <a:off x="21963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17" name="타원 416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8" name="타원 417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9" name="타원 418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0" name="타원 419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1" name="타원 420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22" name="타원 421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39" name="그룹 338"/>
            <p:cNvGrpSpPr/>
            <p:nvPr/>
          </p:nvGrpSpPr>
          <p:grpSpPr>
            <a:xfrm>
              <a:off x="2671414" y="8603340"/>
              <a:ext cx="441034" cy="807621"/>
              <a:chOff x="2658684" y="4893575"/>
              <a:chExt cx="441034" cy="807621"/>
            </a:xfrm>
          </p:grpSpPr>
          <p:sp>
            <p:nvSpPr>
              <p:cNvPr id="407" name="직사각형 406"/>
              <p:cNvSpPr/>
              <p:nvPr/>
            </p:nvSpPr>
            <p:spPr>
              <a:xfrm>
                <a:off x="2658684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08" name="그룹 407"/>
              <p:cNvGrpSpPr/>
              <p:nvPr/>
            </p:nvGrpSpPr>
            <p:grpSpPr>
              <a:xfrm>
                <a:off x="274664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09" name="타원 408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0" name="타원 409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1" name="타원 410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2" name="타원 411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3" name="타원 412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4" name="타원 413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0" name="그룹 339"/>
            <p:cNvGrpSpPr/>
            <p:nvPr/>
          </p:nvGrpSpPr>
          <p:grpSpPr>
            <a:xfrm>
              <a:off x="3208866" y="8603340"/>
              <a:ext cx="441034" cy="807621"/>
              <a:chOff x="3205661" y="4893575"/>
              <a:chExt cx="441034" cy="807621"/>
            </a:xfrm>
          </p:grpSpPr>
          <p:sp>
            <p:nvSpPr>
              <p:cNvPr id="399" name="직사각형 398"/>
              <p:cNvSpPr/>
              <p:nvPr/>
            </p:nvSpPr>
            <p:spPr>
              <a:xfrm>
                <a:off x="3205661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00" name="그룹 399"/>
              <p:cNvGrpSpPr/>
              <p:nvPr/>
            </p:nvGrpSpPr>
            <p:grpSpPr>
              <a:xfrm>
                <a:off x="3298034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01" name="타원 400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2" name="타원 401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3" name="타원 402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4" name="타원 403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5" name="타원 404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6" name="타원 405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1" name="그룹 340"/>
            <p:cNvGrpSpPr/>
            <p:nvPr/>
          </p:nvGrpSpPr>
          <p:grpSpPr>
            <a:xfrm>
              <a:off x="3746318" y="8603340"/>
              <a:ext cx="441034" cy="807621"/>
              <a:chOff x="3752638" y="4893575"/>
              <a:chExt cx="441034" cy="807621"/>
            </a:xfrm>
          </p:grpSpPr>
          <p:sp>
            <p:nvSpPr>
              <p:cNvPr id="391" name="직사각형 390"/>
              <p:cNvSpPr/>
              <p:nvPr/>
            </p:nvSpPr>
            <p:spPr>
              <a:xfrm>
                <a:off x="3752638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92" name="그룹 391"/>
              <p:cNvGrpSpPr/>
              <p:nvPr/>
            </p:nvGrpSpPr>
            <p:grpSpPr>
              <a:xfrm>
                <a:off x="383832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93" name="타원 392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4" name="타원 393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5" name="타원 394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6" name="타원 395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7" name="타원 396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8" name="타원 397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2" name="그룹 341"/>
            <p:cNvGrpSpPr/>
            <p:nvPr/>
          </p:nvGrpSpPr>
          <p:grpSpPr>
            <a:xfrm>
              <a:off x="4283770" y="8603340"/>
              <a:ext cx="441034" cy="807621"/>
              <a:chOff x="4299615" y="4893575"/>
              <a:chExt cx="441034" cy="807621"/>
            </a:xfrm>
          </p:grpSpPr>
          <p:sp>
            <p:nvSpPr>
              <p:cNvPr id="383" name="직사각형 382"/>
              <p:cNvSpPr/>
              <p:nvPr/>
            </p:nvSpPr>
            <p:spPr>
              <a:xfrm>
                <a:off x="4299615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84" name="그룹 383"/>
              <p:cNvGrpSpPr/>
              <p:nvPr/>
            </p:nvGrpSpPr>
            <p:grpSpPr>
              <a:xfrm>
                <a:off x="4387579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85" name="타원 384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6" name="타원 385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7" name="타원 386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8" name="타원 387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9" name="타원 388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0" name="타원 389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3" name="그룹 342"/>
            <p:cNvGrpSpPr/>
            <p:nvPr/>
          </p:nvGrpSpPr>
          <p:grpSpPr>
            <a:xfrm>
              <a:off x="4821222" y="8603340"/>
              <a:ext cx="441034" cy="807621"/>
              <a:chOff x="4846592" y="4893575"/>
              <a:chExt cx="441034" cy="807621"/>
            </a:xfrm>
          </p:grpSpPr>
          <p:sp>
            <p:nvSpPr>
              <p:cNvPr id="375" name="직사각형 374"/>
              <p:cNvSpPr/>
              <p:nvPr/>
            </p:nvSpPr>
            <p:spPr>
              <a:xfrm>
                <a:off x="4846592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76" name="그룹 375"/>
              <p:cNvGrpSpPr/>
              <p:nvPr/>
            </p:nvGrpSpPr>
            <p:grpSpPr>
              <a:xfrm>
                <a:off x="494013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77" name="타원 376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8" name="타원 377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9" name="타원 378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0" name="타원 379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1" name="타원 380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2" name="타원 381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4" name="그룹 343"/>
            <p:cNvGrpSpPr/>
            <p:nvPr/>
          </p:nvGrpSpPr>
          <p:grpSpPr>
            <a:xfrm>
              <a:off x="5358674" y="8603340"/>
              <a:ext cx="441034" cy="807621"/>
              <a:chOff x="5393571" y="4893575"/>
              <a:chExt cx="441034" cy="807621"/>
            </a:xfrm>
          </p:grpSpPr>
          <p:sp>
            <p:nvSpPr>
              <p:cNvPr id="367" name="직사각형 366"/>
              <p:cNvSpPr/>
              <p:nvPr/>
            </p:nvSpPr>
            <p:spPr>
              <a:xfrm>
                <a:off x="5393571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68" name="그룹 367"/>
              <p:cNvGrpSpPr/>
              <p:nvPr/>
            </p:nvGrpSpPr>
            <p:grpSpPr>
              <a:xfrm>
                <a:off x="5483626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69" name="타원 368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0" name="타원 369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1" name="타원 370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2" name="타원 371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3" name="타원 372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4" name="타원 373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cxnSp>
          <p:nvCxnSpPr>
            <p:cNvPr id="345" name="직선 연결선 344"/>
            <p:cNvCxnSpPr/>
            <p:nvPr/>
          </p:nvCxnSpPr>
          <p:spPr>
            <a:xfrm>
              <a:off x="3494029" y="7125372"/>
              <a:ext cx="19301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직선 연결선 345"/>
            <p:cNvCxnSpPr/>
            <p:nvPr/>
          </p:nvCxnSpPr>
          <p:spPr>
            <a:xfrm>
              <a:off x="3494029" y="7659284"/>
              <a:ext cx="19301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346"/>
            <p:cNvSpPr txBox="1"/>
            <p:nvPr/>
          </p:nvSpPr>
          <p:spPr>
            <a:xfrm>
              <a:off x="3535132" y="6666702"/>
              <a:ext cx="19528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집 최고</a:t>
              </a:r>
            </a:p>
          </p:txBody>
        </p:sp>
        <p:sp>
          <p:nvSpPr>
            <p:cNvPr id="348" name="TextBox 347"/>
            <p:cNvSpPr txBox="1"/>
            <p:nvPr/>
          </p:nvSpPr>
          <p:spPr>
            <a:xfrm>
              <a:off x="3560938" y="7221341"/>
              <a:ext cx="19528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멋쟁이 아빠</a:t>
              </a:r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3997543" y="7774879"/>
              <a:ext cx="1458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 길 벗</a:t>
              </a:r>
            </a:p>
          </p:txBody>
        </p:sp>
        <p:pic>
          <p:nvPicPr>
            <p:cNvPr id="350" name="그림 34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54" t="11081" r="24172" b="36547"/>
            <a:stretch/>
          </p:blipFill>
          <p:spPr>
            <a:xfrm>
              <a:off x="1181100" y="6551930"/>
              <a:ext cx="1924050" cy="1909414"/>
            </a:xfrm>
            <a:prstGeom prst="ellipse">
              <a:avLst/>
            </a:prstGeom>
          </p:spPr>
        </p:pic>
        <p:pic>
          <p:nvPicPr>
            <p:cNvPr id="351" name="그림 350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1271276" y="9154349"/>
              <a:ext cx="205289" cy="218020"/>
            </a:xfrm>
            <a:prstGeom prst="rect">
              <a:avLst/>
            </a:prstGeom>
          </p:spPr>
        </p:pic>
        <p:pic>
          <p:nvPicPr>
            <p:cNvPr id="352" name="그림 351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1821225" y="8681679"/>
              <a:ext cx="172202" cy="186858"/>
            </a:xfrm>
            <a:prstGeom prst="rect">
              <a:avLst/>
            </a:prstGeom>
          </p:spPr>
        </p:pic>
        <p:pic>
          <p:nvPicPr>
            <p:cNvPr id="353" name="그림 352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1635126" y="8917433"/>
              <a:ext cx="193666" cy="196841"/>
            </a:xfrm>
            <a:prstGeom prst="rect">
              <a:avLst/>
            </a:prstGeom>
          </p:spPr>
        </p:pic>
        <p:pic>
          <p:nvPicPr>
            <p:cNvPr id="354" name="그림 35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1632404" y="9162439"/>
              <a:ext cx="180773" cy="180773"/>
            </a:xfrm>
            <a:prstGeom prst="rect">
              <a:avLst/>
            </a:prstGeom>
          </p:spPr>
        </p:pic>
        <p:pic>
          <p:nvPicPr>
            <p:cNvPr id="355" name="그림 354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2170846" y="8911769"/>
              <a:ext cx="200165" cy="203447"/>
            </a:xfrm>
            <a:prstGeom prst="rect">
              <a:avLst/>
            </a:prstGeom>
          </p:spPr>
        </p:pic>
        <p:pic>
          <p:nvPicPr>
            <p:cNvPr id="356" name="그림 35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2872681" y="8668133"/>
              <a:ext cx="223401" cy="200404"/>
            </a:xfrm>
            <a:prstGeom prst="rect">
              <a:avLst/>
            </a:prstGeom>
          </p:spPr>
        </p:pic>
        <p:pic>
          <p:nvPicPr>
            <p:cNvPr id="357" name="그림 356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3252201" y="8671696"/>
              <a:ext cx="193666" cy="196841"/>
            </a:xfrm>
            <a:prstGeom prst="rect">
              <a:avLst/>
            </a:prstGeom>
          </p:spPr>
        </p:pic>
        <p:pic>
          <p:nvPicPr>
            <p:cNvPr id="358" name="그림 357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3424452" y="8913483"/>
              <a:ext cx="200165" cy="203447"/>
            </a:xfrm>
            <a:prstGeom prst="rect">
              <a:avLst/>
            </a:prstGeom>
          </p:spPr>
        </p:pic>
        <p:pic>
          <p:nvPicPr>
            <p:cNvPr id="359" name="그림 358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3241237" y="9173559"/>
              <a:ext cx="180773" cy="180773"/>
            </a:xfrm>
            <a:prstGeom prst="rect">
              <a:avLst/>
            </a:prstGeom>
          </p:spPr>
        </p:pic>
        <p:pic>
          <p:nvPicPr>
            <p:cNvPr id="360" name="그림 359"/>
            <p:cNvPicPr>
              <a:picLocks noChangeAspect="1"/>
            </p:cNvPicPr>
            <p:nvPr/>
          </p:nvPicPr>
          <p:blipFill rotWithShape="1"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3775932" y="8925240"/>
              <a:ext cx="205289" cy="218020"/>
            </a:xfrm>
            <a:prstGeom prst="rect">
              <a:avLst/>
            </a:prstGeom>
          </p:spPr>
        </p:pic>
        <p:pic>
          <p:nvPicPr>
            <p:cNvPr id="361" name="그림 360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4504757" y="8687764"/>
              <a:ext cx="180773" cy="180773"/>
            </a:xfrm>
            <a:prstGeom prst="rect">
              <a:avLst/>
            </a:prstGeom>
          </p:spPr>
        </p:pic>
        <p:pic>
          <p:nvPicPr>
            <p:cNvPr id="362" name="그림 361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4490775" y="8895293"/>
              <a:ext cx="200165" cy="203447"/>
            </a:xfrm>
            <a:prstGeom prst="rect">
              <a:avLst/>
            </a:prstGeom>
          </p:spPr>
        </p:pic>
        <p:pic>
          <p:nvPicPr>
            <p:cNvPr id="363" name="그림 362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4853927" y="8919127"/>
              <a:ext cx="205289" cy="218020"/>
            </a:xfrm>
            <a:prstGeom prst="rect">
              <a:avLst/>
            </a:prstGeom>
          </p:spPr>
        </p:pic>
        <p:pic>
          <p:nvPicPr>
            <p:cNvPr id="364" name="그림 36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4859865" y="9146254"/>
              <a:ext cx="180773" cy="180773"/>
            </a:xfrm>
            <a:prstGeom prst="rect">
              <a:avLst/>
            </a:prstGeom>
          </p:spPr>
        </p:pic>
        <p:pic>
          <p:nvPicPr>
            <p:cNvPr id="365" name="그림 36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5065185" y="8705124"/>
              <a:ext cx="172202" cy="186858"/>
            </a:xfrm>
            <a:prstGeom prst="rect">
              <a:avLst/>
            </a:prstGeom>
          </p:spPr>
        </p:pic>
        <p:pic>
          <p:nvPicPr>
            <p:cNvPr id="366" name="그림 36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5374834" y="9144535"/>
              <a:ext cx="223401" cy="200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85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" fill="hold"/>
                                        <p:tgtEl>
                                          <p:spTgt spid="2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262270" y="446337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-188035" y="308348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보는 시각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입장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에 따라 집의 크기가 어땠나요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86EEE6A8-6689-434C-82AF-A10365267698}"/>
              </a:ext>
            </a:extLst>
          </p:cNvPr>
          <p:cNvGrpSpPr/>
          <p:nvPr/>
        </p:nvGrpSpPr>
        <p:grpSpPr>
          <a:xfrm>
            <a:off x="602316" y="3612814"/>
            <a:ext cx="2475570" cy="2780928"/>
            <a:chOff x="1438149" y="3596852"/>
            <a:chExt cx="2475570" cy="2780928"/>
          </a:xfrm>
        </p:grpSpPr>
        <p:pic>
          <p:nvPicPr>
            <p:cNvPr id="27" name="그림 26" descr="건물, 실외, 빨간색, 벽돌이(가) 표시된 사진&#10;&#10;자동 생성된 설명">
              <a:extLst>
                <a:ext uri="{FF2B5EF4-FFF2-40B4-BE49-F238E27FC236}">
                  <a16:creationId xmlns:a16="http://schemas.microsoft.com/office/drawing/2014/main" xmlns="" id="{9F51A152-33A2-4011-86E2-9D5A301A18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50" r="69838"/>
            <a:stretch/>
          </p:blipFill>
          <p:spPr>
            <a:xfrm>
              <a:off x="1845206" y="3596852"/>
              <a:ext cx="2068513" cy="2780928"/>
            </a:xfrm>
            <a:prstGeom prst="rect">
              <a:avLst/>
            </a:prstGeom>
          </p:spPr>
        </p:pic>
        <p:pic>
          <p:nvPicPr>
            <p:cNvPr id="35" name="그림 34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D9C44BAA-D1C5-401E-8DBA-CB80592F3C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31" r="53471"/>
            <a:stretch/>
          </p:blipFill>
          <p:spPr>
            <a:xfrm>
              <a:off x="1438149" y="5228987"/>
              <a:ext cx="623848" cy="1002475"/>
            </a:xfrm>
            <a:prstGeom prst="rect">
              <a:avLst/>
            </a:prstGeom>
          </p:spPr>
        </p:pic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BD120A91-DC15-45EA-AFA9-D94384956BC6}"/>
              </a:ext>
            </a:extLst>
          </p:cNvPr>
          <p:cNvGrpSpPr/>
          <p:nvPr/>
        </p:nvGrpSpPr>
        <p:grpSpPr>
          <a:xfrm>
            <a:off x="4764954" y="2126676"/>
            <a:ext cx="3015380" cy="4185644"/>
            <a:chOff x="5069754" y="2126676"/>
            <a:chExt cx="3015380" cy="4185644"/>
          </a:xfrm>
        </p:grpSpPr>
        <p:pic>
          <p:nvPicPr>
            <p:cNvPr id="37" name="그림 36" descr="건물, 앉아있는, 테이블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150D892D-6D6C-44D1-9AA3-8F737EA5EA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26"/>
            <a:stretch/>
          </p:blipFill>
          <p:spPr>
            <a:xfrm>
              <a:off x="5348830" y="2126676"/>
              <a:ext cx="2736304" cy="4185644"/>
            </a:xfrm>
            <a:prstGeom prst="rect">
              <a:avLst/>
            </a:prstGeom>
          </p:spPr>
        </p:pic>
        <p:pic>
          <p:nvPicPr>
            <p:cNvPr id="38" name="그림 37" descr="장난감, 인형, 앉아있는, 전화이(가) 표시된 사진&#10;&#10;자동 생성된 설명">
              <a:extLst>
                <a:ext uri="{FF2B5EF4-FFF2-40B4-BE49-F238E27FC236}">
                  <a16:creationId xmlns:a16="http://schemas.microsoft.com/office/drawing/2014/main" xmlns="" id="{01A9FA4D-F48E-40D0-B5FE-FD1523F7E3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66" t="21311" r="12268" b="1991"/>
            <a:stretch/>
          </p:blipFill>
          <p:spPr>
            <a:xfrm>
              <a:off x="5069754" y="5203125"/>
              <a:ext cx="523776" cy="1028337"/>
            </a:xfrm>
            <a:prstGeom prst="rect">
              <a:avLst/>
            </a:prstGeom>
          </p:spPr>
        </p:pic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D936022D-16B6-4E58-B3E8-D27D32ABFAD6}"/>
              </a:ext>
            </a:extLst>
          </p:cNvPr>
          <p:cNvGrpSpPr/>
          <p:nvPr/>
        </p:nvGrpSpPr>
        <p:grpSpPr>
          <a:xfrm>
            <a:off x="9114115" y="0"/>
            <a:ext cx="3077886" cy="6879065"/>
            <a:chOff x="9114115" y="0"/>
            <a:chExt cx="3077886" cy="6879065"/>
          </a:xfrm>
        </p:grpSpPr>
        <p:pic>
          <p:nvPicPr>
            <p:cNvPr id="40" name="그림 39" descr="건물, 탑, 빨간색, 시계이(가) 표시된 사진&#10;&#10;자동 생성된 설명">
              <a:extLst>
                <a:ext uri="{FF2B5EF4-FFF2-40B4-BE49-F238E27FC236}">
                  <a16:creationId xmlns:a16="http://schemas.microsoft.com/office/drawing/2014/main" xmlns="" id="{13F58BB6-17BA-4956-AE89-2626315A5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196"/>
            <a:stretch/>
          </p:blipFill>
          <p:spPr>
            <a:xfrm>
              <a:off x="9114115" y="0"/>
              <a:ext cx="3077886" cy="6879065"/>
            </a:xfrm>
            <a:prstGeom prst="rect">
              <a:avLst/>
            </a:prstGeom>
          </p:spPr>
        </p:pic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xmlns="" id="{82970618-8ED9-4DF4-B417-63DC9898F600}"/>
                </a:ext>
              </a:extLst>
            </p:cNvPr>
            <p:cNvGrpSpPr/>
            <p:nvPr/>
          </p:nvGrpSpPr>
          <p:grpSpPr>
            <a:xfrm>
              <a:off x="10120828" y="1310846"/>
              <a:ext cx="455200" cy="510204"/>
              <a:chOff x="10120828" y="1310846"/>
              <a:chExt cx="455200" cy="510204"/>
            </a:xfrm>
          </p:grpSpPr>
          <p:pic>
            <p:nvPicPr>
              <p:cNvPr id="42" name="그림 41" descr="시계, 방이(가) 표시된 사진&#10;&#10;자동 생성된 설명">
                <a:extLst>
                  <a:ext uri="{FF2B5EF4-FFF2-40B4-BE49-F238E27FC236}">
                    <a16:creationId xmlns:a16="http://schemas.microsoft.com/office/drawing/2014/main" xmlns="" id="{85E91EE7-115C-4E6E-AD9F-3271260D30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0828" y="1310846"/>
                <a:ext cx="455200" cy="510204"/>
              </a:xfrm>
              <a:prstGeom prst="rect">
                <a:avLst/>
              </a:prstGeom>
            </p:spPr>
          </p:pic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xmlns="" id="{984AC2E1-9362-4811-A047-3D77D76EAD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00456" y="1790902"/>
                <a:ext cx="252000" cy="0"/>
              </a:xfrm>
              <a:prstGeom prst="line">
                <a:avLst/>
              </a:prstGeom>
              <a:ln w="38100">
                <a:solidFill>
                  <a:srgbClr val="D446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A76B00D-60C3-4243-93D7-5CB2852B68DC}"/>
              </a:ext>
            </a:extLst>
          </p:cNvPr>
          <p:cNvSpPr txBox="1"/>
          <p:nvPr/>
        </p:nvSpPr>
        <p:spPr>
          <a:xfrm>
            <a:off x="2629842" y="3047874"/>
            <a:ext cx="27961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</a:t>
            </a:r>
            <a:endParaRPr lang="en-US" altLang="ko-KR" sz="4400" dirty="0">
              <a:solidFill>
                <a:schemeClr val="bg2">
                  <a:lumMod val="2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사람에게는 </a:t>
            </a:r>
            <a:r>
              <a:rPr lang="ko-KR" altLang="en-US" sz="7200" dirty="0">
                <a:solidFill>
                  <a:srgbClr val="0000FF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크고</a:t>
            </a:r>
            <a:r>
              <a:rPr lang="en-US" altLang="ko-KR" sz="72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415D3DE7-B3CD-4084-B5BE-8338F5BE9593}"/>
              </a:ext>
            </a:extLst>
          </p:cNvPr>
          <p:cNvSpPr txBox="1"/>
          <p:nvPr/>
        </p:nvSpPr>
        <p:spPr>
          <a:xfrm>
            <a:off x="7295404" y="3047874"/>
            <a:ext cx="28991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</a:t>
            </a:r>
            <a:endParaRPr lang="en-US" altLang="ko-KR" sz="4400" dirty="0">
              <a:solidFill>
                <a:schemeClr val="bg2">
                  <a:lumMod val="2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사람에게는 </a:t>
            </a:r>
            <a:r>
              <a:rPr lang="ko-KR" altLang="en-US" sz="7200" dirty="0">
                <a:solidFill>
                  <a:srgbClr val="C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작다</a:t>
            </a:r>
            <a:r>
              <a:rPr lang="en-US" altLang="ko-KR" sz="72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sz="5400" spc="-150" dirty="0">
              <a:solidFill>
                <a:schemeClr val="accent1">
                  <a:lumMod val="50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5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1C7AC9D3-502E-4EC6-8209-95D07B2487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393255" y="1486913"/>
            <a:ext cx="487363" cy="487363"/>
          </a:xfrm>
          <a:prstGeom prst="rect">
            <a:avLst/>
          </a:prstGeom>
        </p:spPr>
      </p:pic>
      <p:pic>
        <p:nvPicPr>
          <p:cNvPr id="28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0DF6A3B9-502D-49CF-91F7-68C202A95F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545655" y="16393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7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6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8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8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44" grpId="0"/>
      <p:bldP spid="44" grpId="1"/>
      <p:bldP spid="45" grpId="0"/>
      <p:bldP spid="45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비장애인과 휠체어를 탄 지체장애인의 입장은 어땠나요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29" name="그림 28" descr="셔츠, 그리기, 방이(가) 표시된 사진&#10;&#10;자동 생성된 설명">
            <a:extLst>
              <a:ext uri="{FF2B5EF4-FFF2-40B4-BE49-F238E27FC236}">
                <a16:creationId xmlns:a16="http://schemas.microsoft.com/office/drawing/2014/main" xmlns="" id="{E98B7A12-E876-454A-92C5-CCE21BB4FD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568" y="2132009"/>
            <a:ext cx="4171920" cy="4171920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C35FC807-E5C8-436B-81F1-200730DA6585}"/>
              </a:ext>
            </a:extLst>
          </p:cNvPr>
          <p:cNvGrpSpPr/>
          <p:nvPr/>
        </p:nvGrpSpPr>
        <p:grpSpPr>
          <a:xfrm>
            <a:off x="4993816" y="2118598"/>
            <a:ext cx="6191006" cy="4313665"/>
            <a:chOff x="4993816" y="2118598"/>
            <a:chExt cx="6191006" cy="4313665"/>
          </a:xfrm>
        </p:grpSpPr>
        <p:pic>
          <p:nvPicPr>
            <p:cNvPr id="31" name="그림 30" descr="피아노이(가) 표시된 사진&#10;&#10;자동 생성된 설명">
              <a:extLst>
                <a:ext uri="{FF2B5EF4-FFF2-40B4-BE49-F238E27FC236}">
                  <a16:creationId xmlns:a16="http://schemas.microsoft.com/office/drawing/2014/main" xmlns="" id="{775EC963-3E98-40F0-875A-7E1662ECD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12901" y="2118598"/>
              <a:ext cx="4171921" cy="4171921"/>
            </a:xfrm>
            <a:prstGeom prst="rect">
              <a:avLst/>
            </a:prstGeom>
          </p:spPr>
        </p:pic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xmlns="" id="{4AFF6C3E-93F5-4B10-A778-7F00BDC94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816" y="3011798"/>
              <a:ext cx="3420465" cy="3420465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6FF85B1F-9B86-4EDE-8C21-7B27C7C4D291}"/>
              </a:ext>
            </a:extLst>
          </p:cNvPr>
          <p:cNvGrpSpPr/>
          <p:nvPr/>
        </p:nvGrpSpPr>
        <p:grpSpPr>
          <a:xfrm>
            <a:off x="2278636" y="3285892"/>
            <a:ext cx="2655507" cy="2386205"/>
            <a:chOff x="2728739" y="3255886"/>
            <a:chExt cx="2655507" cy="2386205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xmlns="" id="{1B5339DD-9C2C-4CBF-B45C-6090C1F1E102}"/>
                </a:ext>
              </a:extLst>
            </p:cNvPr>
            <p:cNvSpPr/>
            <p:nvPr/>
          </p:nvSpPr>
          <p:spPr>
            <a:xfrm>
              <a:off x="2728739" y="3255886"/>
              <a:ext cx="2655507" cy="2386205"/>
            </a:xfrm>
            <a:prstGeom prst="roundRect">
              <a:avLst/>
            </a:prstGeom>
            <a:solidFill>
              <a:srgbClr val="F1F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97387900-CA4F-4291-9E51-02966FCF1121}"/>
                </a:ext>
              </a:extLst>
            </p:cNvPr>
            <p:cNvSpPr txBox="1"/>
            <p:nvPr/>
          </p:nvSpPr>
          <p:spPr>
            <a:xfrm>
              <a:off x="2747968" y="3430824"/>
              <a:ext cx="2617048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어떤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사람에게는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5400" dirty="0">
                  <a:solidFill>
                    <a:srgbClr val="0000FF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쉽고</a:t>
              </a:r>
              <a:r>
                <a:rPr lang="en-US" altLang="ko-KR" sz="4400" dirty="0">
                  <a:solidFill>
                    <a:srgbClr val="3B3838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</a:t>
              </a:r>
              <a:endParaRPr lang="en-US" altLang="ko-KR" sz="5400" dirty="0">
                <a:solidFill>
                  <a:srgbClr val="3B3838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xmlns="" id="{E73F8280-7BAA-4796-8980-70941A83B1D0}"/>
              </a:ext>
            </a:extLst>
          </p:cNvPr>
          <p:cNvGrpSpPr/>
          <p:nvPr/>
        </p:nvGrpSpPr>
        <p:grpSpPr>
          <a:xfrm>
            <a:off x="7382772" y="3229061"/>
            <a:ext cx="3105716" cy="2457077"/>
            <a:chOff x="2725185" y="3255886"/>
            <a:chExt cx="2659061" cy="2457077"/>
          </a:xfrm>
        </p:grpSpPr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xmlns="" id="{806531D3-83CC-4588-9C21-B5CC28A22DBC}"/>
                </a:ext>
              </a:extLst>
            </p:cNvPr>
            <p:cNvSpPr/>
            <p:nvPr/>
          </p:nvSpPr>
          <p:spPr>
            <a:xfrm>
              <a:off x="2728739" y="3255886"/>
              <a:ext cx="2655507" cy="2386205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D4A3A3C9-8C5B-4B29-8BC7-FFC9313ED3B0}"/>
                </a:ext>
              </a:extLst>
            </p:cNvPr>
            <p:cNvSpPr txBox="1"/>
            <p:nvPr/>
          </p:nvSpPr>
          <p:spPr>
            <a:xfrm>
              <a:off x="2725185" y="3343083"/>
              <a:ext cx="2617048" cy="236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어떤 </a:t>
              </a:r>
              <a:endParaRPr lang="en-US" altLang="ko-KR" sz="44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44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사람에게는</a:t>
              </a:r>
              <a:endParaRPr lang="en-US" altLang="ko-KR" sz="44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6000" dirty="0">
                  <a:solidFill>
                    <a:schemeClr val="accent4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어렵다</a:t>
              </a:r>
              <a:r>
                <a:rPr lang="en-US" altLang="ko-KR" sz="4800" dirty="0">
                  <a:solidFill>
                    <a:schemeClr val="bg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en-US" altLang="ko-KR" sz="60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50" name="26. 폭발">
            <a:hlinkClick r:id="" action="ppaction://media"/>
            <a:extLst>
              <a:ext uri="{FF2B5EF4-FFF2-40B4-BE49-F238E27FC236}">
                <a16:creationId xmlns:a16="http://schemas.microsoft.com/office/drawing/2014/main" xmlns="" id="{CD1B06AF-EF3D-413B-BEE3-8668688FE7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378113" y="1722438"/>
            <a:ext cx="487362" cy="487362"/>
          </a:xfrm>
          <a:prstGeom prst="rect">
            <a:avLst/>
          </a:prstGeom>
        </p:spPr>
      </p:pic>
      <p:pic>
        <p:nvPicPr>
          <p:cNvPr id="51" name="아하!">
            <a:hlinkClick r:id="" action="ppaction://media"/>
            <a:extLst>
              <a:ext uri="{FF2B5EF4-FFF2-40B4-BE49-F238E27FC236}">
                <a16:creationId xmlns:a16="http://schemas.microsoft.com/office/drawing/2014/main" xmlns="" id="{484741E1-D4F7-4A81-9E34-955621391D6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027275" y="-1825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0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7" name="breeze.wav"/>
          </p:stSnd>
        </p:sndAc>
      </p:transition>
    </mc:Choice>
    <mc:Fallback xmlns="">
      <p:transition spd="slow">
        <p:fade/>
        <p:sndAc>
          <p:stSnd>
            <p:snd r:embed="rId16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00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95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대해 알아보고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보석 점자 명함을 만들었어요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3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0BE8FD0-BD4D-4BD3-A77C-37015559A3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20000" y="7956550"/>
            <a:ext cx="487363" cy="487363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429365" y="2684382"/>
            <a:ext cx="5170737" cy="3410328"/>
            <a:chOff x="1429365" y="2684382"/>
            <a:chExt cx="5170737" cy="3410328"/>
          </a:xfrm>
        </p:grpSpPr>
        <p:grpSp>
          <p:nvGrpSpPr>
            <p:cNvPr id="15" name="그룹 14"/>
            <p:cNvGrpSpPr/>
            <p:nvPr/>
          </p:nvGrpSpPr>
          <p:grpSpPr>
            <a:xfrm>
              <a:off x="1429365" y="2684382"/>
              <a:ext cx="5170737" cy="3410328"/>
              <a:chOff x="843632" y="2330463"/>
              <a:chExt cx="5170737" cy="3410328"/>
            </a:xfrm>
          </p:grpSpPr>
          <p:grpSp>
            <p:nvGrpSpPr>
              <p:cNvPr id="63" name="그룹 62"/>
              <p:cNvGrpSpPr/>
              <p:nvPr/>
            </p:nvGrpSpPr>
            <p:grpSpPr>
              <a:xfrm>
                <a:off x="843632" y="2330463"/>
                <a:ext cx="5170737" cy="3410328"/>
                <a:chOff x="843632" y="2441676"/>
                <a:chExt cx="5170737" cy="3410328"/>
              </a:xfrm>
            </p:grpSpPr>
            <p:sp>
              <p:nvSpPr>
                <p:cNvPr id="65" name="모서리가 둥근 직사각형 64"/>
                <p:cNvSpPr/>
                <p:nvPr/>
              </p:nvSpPr>
              <p:spPr>
                <a:xfrm>
                  <a:off x="843632" y="2441676"/>
                  <a:ext cx="5170737" cy="3410328"/>
                </a:xfrm>
                <a:prstGeom prst="roundRect">
                  <a:avLst>
                    <a:gd name="adj" fmla="val 9741"/>
                  </a:avLst>
                </a:prstGeom>
                <a:solidFill>
                  <a:srgbClr val="FFFFAB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4463477" y="3042542"/>
                  <a:ext cx="1285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초등학교</a:t>
                  </a: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4075937" y="3397316"/>
                  <a:ext cx="163582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학년         반</a:t>
                  </a: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3423072" y="3949624"/>
                  <a:ext cx="1285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이름</a:t>
                  </a:r>
                  <a:r>
                    <a:rPr lang="en-US" altLang="ko-KR" sz="20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:   </a:t>
                  </a:r>
                  <a:endPara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endParaRPr>
                </a:p>
              </p:txBody>
            </p:sp>
            <p:grpSp>
              <p:nvGrpSpPr>
                <p:cNvPr id="69" name="그룹 68"/>
                <p:cNvGrpSpPr/>
                <p:nvPr/>
              </p:nvGrpSpPr>
              <p:grpSpPr>
                <a:xfrm>
                  <a:off x="1066331" y="4745292"/>
                  <a:ext cx="441034" cy="807621"/>
                  <a:chOff x="1017752" y="4893575"/>
                  <a:chExt cx="441034" cy="807621"/>
                </a:xfrm>
              </p:grpSpPr>
              <p:sp>
                <p:nvSpPr>
                  <p:cNvPr id="142" name="직사각형 141"/>
                  <p:cNvSpPr/>
                  <p:nvPr/>
                </p:nvSpPr>
                <p:spPr>
                  <a:xfrm>
                    <a:off x="1017752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43" name="그룹 142"/>
                  <p:cNvGrpSpPr/>
                  <p:nvPr/>
                </p:nvGrpSpPr>
                <p:grpSpPr>
                  <a:xfrm>
                    <a:off x="1106915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44" name="타원 143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145" name="타원 144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146" name="타원 145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147" name="타원 146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148" name="타원 147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149" name="타원 148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</p:grpSp>
            <p:grpSp>
              <p:nvGrpSpPr>
                <p:cNvPr id="70" name="그룹 69"/>
                <p:cNvGrpSpPr/>
                <p:nvPr/>
              </p:nvGrpSpPr>
              <p:grpSpPr>
                <a:xfrm>
                  <a:off x="1603783" y="4745292"/>
                  <a:ext cx="441034" cy="807621"/>
                  <a:chOff x="1564729" y="4893575"/>
                  <a:chExt cx="441034" cy="807621"/>
                </a:xfrm>
              </p:grpSpPr>
              <p:sp>
                <p:nvSpPr>
                  <p:cNvPr id="134" name="직사각형 133"/>
                  <p:cNvSpPr/>
                  <p:nvPr/>
                </p:nvSpPr>
                <p:spPr>
                  <a:xfrm>
                    <a:off x="1564729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35" name="그룹 134"/>
                  <p:cNvGrpSpPr/>
                  <p:nvPr/>
                </p:nvGrpSpPr>
                <p:grpSpPr>
                  <a:xfrm>
                    <a:off x="1652693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36" name="타원 135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7" name="타원 136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8" name="타원 137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9" name="타원 138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40" name="타원 139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41" name="타원 140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1" name="그룹 70"/>
                <p:cNvGrpSpPr/>
                <p:nvPr/>
              </p:nvGrpSpPr>
              <p:grpSpPr>
                <a:xfrm>
                  <a:off x="2141235" y="4745292"/>
                  <a:ext cx="441034" cy="807621"/>
                  <a:chOff x="2111706" y="4893575"/>
                  <a:chExt cx="441034" cy="807621"/>
                </a:xfrm>
              </p:grpSpPr>
              <p:sp>
                <p:nvSpPr>
                  <p:cNvPr id="126" name="직사각형 125"/>
                  <p:cNvSpPr/>
                  <p:nvPr/>
                </p:nvSpPr>
                <p:spPr>
                  <a:xfrm>
                    <a:off x="2111706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27" name="그룹 126"/>
                  <p:cNvGrpSpPr/>
                  <p:nvPr/>
                </p:nvGrpSpPr>
                <p:grpSpPr>
                  <a:xfrm>
                    <a:off x="2196393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28" name="타원 127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29" name="타원 128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0" name="타원 129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1" name="타원 130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2" name="타원 131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33" name="타원 132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2" name="그룹 71"/>
                <p:cNvGrpSpPr/>
                <p:nvPr/>
              </p:nvGrpSpPr>
              <p:grpSpPr>
                <a:xfrm>
                  <a:off x="2678687" y="4745292"/>
                  <a:ext cx="441034" cy="807621"/>
                  <a:chOff x="2658684" y="4893575"/>
                  <a:chExt cx="441034" cy="807621"/>
                </a:xfrm>
              </p:grpSpPr>
              <p:sp>
                <p:nvSpPr>
                  <p:cNvPr id="118" name="직사각형 117"/>
                  <p:cNvSpPr/>
                  <p:nvPr/>
                </p:nvSpPr>
                <p:spPr>
                  <a:xfrm>
                    <a:off x="2658684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19" name="그룹 118"/>
                  <p:cNvGrpSpPr/>
                  <p:nvPr/>
                </p:nvGrpSpPr>
                <p:grpSpPr>
                  <a:xfrm>
                    <a:off x="2746648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20" name="타원 119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21" name="타원 120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22" name="타원 121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23" name="타원 122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24" name="타원 123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25" name="타원 124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3" name="그룹 72"/>
                <p:cNvGrpSpPr/>
                <p:nvPr/>
              </p:nvGrpSpPr>
              <p:grpSpPr>
                <a:xfrm>
                  <a:off x="3216139" y="4745292"/>
                  <a:ext cx="441034" cy="807621"/>
                  <a:chOff x="3205661" y="4893575"/>
                  <a:chExt cx="441034" cy="807621"/>
                </a:xfrm>
              </p:grpSpPr>
              <p:sp>
                <p:nvSpPr>
                  <p:cNvPr id="110" name="직사각형 109"/>
                  <p:cNvSpPr/>
                  <p:nvPr/>
                </p:nvSpPr>
                <p:spPr>
                  <a:xfrm>
                    <a:off x="3205661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11" name="그룹 110"/>
                  <p:cNvGrpSpPr/>
                  <p:nvPr/>
                </p:nvGrpSpPr>
                <p:grpSpPr>
                  <a:xfrm>
                    <a:off x="3298034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12" name="타원 111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13" name="타원 112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14" name="타원 113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15" name="타원 114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16" name="타원 115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17" name="타원 116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4" name="그룹 73"/>
                <p:cNvGrpSpPr/>
                <p:nvPr/>
              </p:nvGrpSpPr>
              <p:grpSpPr>
                <a:xfrm>
                  <a:off x="3753591" y="4745292"/>
                  <a:ext cx="441034" cy="807621"/>
                  <a:chOff x="3752638" y="4893575"/>
                  <a:chExt cx="441034" cy="807621"/>
                </a:xfrm>
              </p:grpSpPr>
              <p:sp>
                <p:nvSpPr>
                  <p:cNvPr id="102" name="직사각형 101"/>
                  <p:cNvSpPr/>
                  <p:nvPr/>
                </p:nvSpPr>
                <p:spPr>
                  <a:xfrm>
                    <a:off x="3752638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103" name="그룹 102"/>
                  <p:cNvGrpSpPr/>
                  <p:nvPr/>
                </p:nvGrpSpPr>
                <p:grpSpPr>
                  <a:xfrm>
                    <a:off x="3838325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104" name="타원 103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5" name="타원 104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6" name="타원 105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7" name="타원 106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8" name="타원 107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9" name="타원 108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5" name="그룹 74"/>
                <p:cNvGrpSpPr/>
                <p:nvPr/>
              </p:nvGrpSpPr>
              <p:grpSpPr>
                <a:xfrm>
                  <a:off x="4291043" y="4745292"/>
                  <a:ext cx="441034" cy="807621"/>
                  <a:chOff x="4299615" y="4893575"/>
                  <a:chExt cx="441034" cy="807621"/>
                </a:xfrm>
              </p:grpSpPr>
              <p:sp>
                <p:nvSpPr>
                  <p:cNvPr id="94" name="직사각형 93"/>
                  <p:cNvSpPr/>
                  <p:nvPr/>
                </p:nvSpPr>
                <p:spPr>
                  <a:xfrm>
                    <a:off x="4299615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95" name="그룹 94"/>
                  <p:cNvGrpSpPr/>
                  <p:nvPr/>
                </p:nvGrpSpPr>
                <p:grpSpPr>
                  <a:xfrm>
                    <a:off x="4387579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96" name="타원 95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7" name="타원 96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8" name="타원 97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9" name="타원 98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0" name="타원 99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101" name="타원 100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6" name="그룹 75"/>
                <p:cNvGrpSpPr/>
                <p:nvPr/>
              </p:nvGrpSpPr>
              <p:grpSpPr>
                <a:xfrm>
                  <a:off x="4828495" y="4745292"/>
                  <a:ext cx="441034" cy="807621"/>
                  <a:chOff x="4846592" y="4893575"/>
                  <a:chExt cx="441034" cy="807621"/>
                </a:xfrm>
              </p:grpSpPr>
              <p:sp>
                <p:nvSpPr>
                  <p:cNvPr id="86" name="직사각형 85"/>
                  <p:cNvSpPr/>
                  <p:nvPr/>
                </p:nvSpPr>
                <p:spPr>
                  <a:xfrm>
                    <a:off x="4846592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87" name="그룹 86"/>
                  <p:cNvGrpSpPr/>
                  <p:nvPr/>
                </p:nvGrpSpPr>
                <p:grpSpPr>
                  <a:xfrm>
                    <a:off x="4940138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88" name="타원 87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89" name="타원 88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0" name="타원 89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1" name="타원 90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2" name="타원 91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93" name="타원 92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  <p:grpSp>
              <p:nvGrpSpPr>
                <p:cNvPr id="77" name="그룹 76"/>
                <p:cNvGrpSpPr/>
                <p:nvPr/>
              </p:nvGrpSpPr>
              <p:grpSpPr>
                <a:xfrm>
                  <a:off x="5365947" y="4745292"/>
                  <a:ext cx="441034" cy="807621"/>
                  <a:chOff x="5393571" y="4893575"/>
                  <a:chExt cx="441034" cy="807621"/>
                </a:xfrm>
              </p:grpSpPr>
              <p:sp>
                <p:nvSpPr>
                  <p:cNvPr id="78" name="직사각형 77"/>
                  <p:cNvSpPr/>
                  <p:nvPr/>
                </p:nvSpPr>
                <p:spPr>
                  <a:xfrm>
                    <a:off x="5393571" y="4893575"/>
                    <a:ext cx="441034" cy="80762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79" name="그룹 78"/>
                  <p:cNvGrpSpPr/>
                  <p:nvPr/>
                </p:nvGrpSpPr>
                <p:grpSpPr>
                  <a:xfrm>
                    <a:off x="5483626" y="5040892"/>
                    <a:ext cx="265105" cy="512703"/>
                    <a:chOff x="1660394" y="4217696"/>
                    <a:chExt cx="226825" cy="438671"/>
                  </a:xfrm>
                </p:grpSpPr>
                <p:sp>
                  <p:nvSpPr>
                    <p:cNvPr id="80" name="타원 79"/>
                    <p:cNvSpPr/>
                    <p:nvPr/>
                  </p:nvSpPr>
                  <p:spPr>
                    <a:xfrm>
                      <a:off x="1660394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81" name="타원 80"/>
                    <p:cNvSpPr/>
                    <p:nvPr/>
                  </p:nvSpPr>
                  <p:spPr>
                    <a:xfrm>
                      <a:off x="1841500" y="421769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82" name="타원 81"/>
                    <p:cNvSpPr/>
                    <p:nvPr/>
                  </p:nvSpPr>
                  <p:spPr>
                    <a:xfrm>
                      <a:off x="1660394" y="44141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83" name="타원 82"/>
                    <p:cNvSpPr/>
                    <p:nvPr/>
                  </p:nvSpPr>
                  <p:spPr>
                    <a:xfrm>
                      <a:off x="1841500" y="441405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84" name="타원 83"/>
                    <p:cNvSpPr/>
                    <p:nvPr/>
                  </p:nvSpPr>
                  <p:spPr>
                    <a:xfrm>
                      <a:off x="1660394" y="461064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  <p:sp>
                  <p:nvSpPr>
                    <p:cNvPr id="85" name="타원 84"/>
                    <p:cNvSpPr/>
                    <p:nvPr/>
                  </p:nvSpPr>
                  <p:spPr>
                    <a:xfrm>
                      <a:off x="1841500" y="461064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b="1"/>
                    </a:p>
                  </p:txBody>
                </p:sp>
              </p:grpSp>
            </p:grpSp>
          </p:grpSp>
          <p:sp>
            <p:nvSpPr>
              <p:cNvPr id="64" name="타원 63"/>
              <p:cNvSpPr/>
              <p:nvPr/>
            </p:nvSpPr>
            <p:spPr>
              <a:xfrm>
                <a:off x="1209902" y="2544941"/>
                <a:ext cx="1968066" cy="196806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041126" y="3223123"/>
              <a:ext cx="1285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전주길벗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58082" y="3602762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16782" y="3610600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597771" y="4058515"/>
              <a:ext cx="1458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 성 정</a:t>
              </a: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5" t="6158" r="3216"/>
            <a:stretch/>
          </p:blipFill>
          <p:spPr>
            <a:xfrm>
              <a:off x="1842552" y="3019895"/>
              <a:ext cx="1892300" cy="1835661"/>
            </a:xfrm>
            <a:prstGeom prst="ellipse">
              <a:avLst/>
            </a:prstGeom>
          </p:spPr>
        </p:pic>
        <p:grpSp>
          <p:nvGrpSpPr>
            <p:cNvPr id="25" name="그룹 24"/>
            <p:cNvGrpSpPr/>
            <p:nvPr/>
          </p:nvGrpSpPr>
          <p:grpSpPr>
            <a:xfrm>
              <a:off x="1874546" y="5069051"/>
              <a:ext cx="4496885" cy="697944"/>
              <a:chOff x="1874546" y="5069051"/>
              <a:chExt cx="4496885" cy="697944"/>
            </a:xfrm>
          </p:grpSpPr>
          <p:pic>
            <p:nvPicPr>
              <p:cNvPr id="41" name="그림 40"/>
              <p:cNvPicPr>
                <a:picLocks noChangeAspect="1"/>
              </p:cNvPicPr>
              <p:nvPr/>
            </p:nvPicPr>
            <p:blipFill rotWithShape="1"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1874546" y="5548975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42" name="그림 41"/>
              <p:cNvPicPr>
                <a:picLocks noChangeAspect="1"/>
              </p:cNvPicPr>
              <p:nvPr/>
            </p:nvPicPr>
            <p:blipFill rotWithShape="1"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2403526" y="5069051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43" name="그림 42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2217565" y="5330638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44" name="그림 43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3490688" y="5555345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45" name="그림 44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41" t="81481" r="78055" b="5927"/>
              <a:stretch/>
            </p:blipFill>
            <p:spPr>
              <a:xfrm>
                <a:off x="4043412" y="5089630"/>
                <a:ext cx="172202" cy="186858"/>
              </a:xfrm>
              <a:prstGeom prst="rect">
                <a:avLst/>
              </a:prstGeom>
            </p:spPr>
          </p:pic>
          <p:pic>
            <p:nvPicPr>
              <p:cNvPr id="46" name="그림 45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93" r="74583" b="35986"/>
              <a:stretch/>
            </p:blipFill>
            <p:spPr>
              <a:xfrm>
                <a:off x="2227967" y="5541703"/>
                <a:ext cx="193666" cy="196841"/>
              </a:xfrm>
              <a:prstGeom prst="rect">
                <a:avLst/>
              </a:prstGeom>
            </p:spPr>
          </p:pic>
          <p:pic>
            <p:nvPicPr>
              <p:cNvPr id="47" name="그림 46"/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277" t="34711" r="36389" b="36145"/>
              <a:stretch/>
            </p:blipFill>
            <p:spPr>
              <a:xfrm>
                <a:off x="3807408" y="5543636"/>
                <a:ext cx="223401" cy="200404"/>
              </a:xfrm>
              <a:prstGeom prst="rect">
                <a:avLst/>
              </a:prstGeom>
            </p:spPr>
          </p:pic>
          <p:pic>
            <p:nvPicPr>
              <p:cNvPr id="48" name="그림 47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2752234" y="5304719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49" name="그림 48"/>
              <p:cNvPicPr>
                <a:picLocks noChangeAspect="1"/>
              </p:cNvPicPr>
              <p:nvPr/>
            </p:nvPicPr>
            <p:blipFill rotWithShape="1"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3829700" y="5315412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50" name="그림 49"/>
              <p:cNvPicPr>
                <a:picLocks noChangeAspect="1"/>
              </p:cNvPicPr>
              <p:nvPr/>
            </p:nvPicPr>
            <p:blipFill rotWithShape="1"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4356159" y="5547424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51" name="그림 50"/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8" t="71188" r="-2672" b="-2498"/>
              <a:stretch/>
            </p:blipFill>
            <p:spPr>
              <a:xfrm>
                <a:off x="4573412" y="5551805"/>
                <a:ext cx="199665" cy="192423"/>
              </a:xfrm>
              <a:prstGeom prst="rect">
                <a:avLst/>
              </a:prstGeom>
            </p:spPr>
          </p:pic>
          <p:pic>
            <p:nvPicPr>
              <p:cNvPr id="52" name="그림 51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4358918" y="5307996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53" name="그림 52"/>
              <p:cNvPicPr>
                <a:picLocks noChangeAspect="1"/>
              </p:cNvPicPr>
              <p:nvPr/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277" t="34711" r="36389" b="36145"/>
              <a:stretch/>
            </p:blipFill>
            <p:spPr>
              <a:xfrm>
                <a:off x="4556887" y="5296942"/>
                <a:ext cx="217542" cy="195148"/>
              </a:xfrm>
              <a:prstGeom prst="rect">
                <a:avLst/>
              </a:prstGeom>
            </p:spPr>
          </p:pic>
          <p:pic>
            <p:nvPicPr>
              <p:cNvPr id="54" name="그림 53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5087597" y="5081128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55" name="그림 54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41" t="81481" r="78055" b="5927"/>
              <a:stretch/>
            </p:blipFill>
            <p:spPr>
              <a:xfrm>
                <a:off x="5110927" y="5562388"/>
                <a:ext cx="172202" cy="186858"/>
              </a:xfrm>
              <a:prstGeom prst="rect">
                <a:avLst/>
              </a:prstGeom>
            </p:spPr>
          </p:pic>
          <p:pic>
            <p:nvPicPr>
              <p:cNvPr id="56" name="그림 55"/>
              <p:cNvPicPr>
                <a:picLocks noChangeAspect="1"/>
              </p:cNvPicPr>
              <p:nvPr/>
            </p:nvPicPr>
            <p:blipFill rotWithShape="1"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40" t="76702" r="29444" b="4270"/>
              <a:stretch/>
            </p:blipFill>
            <p:spPr>
              <a:xfrm>
                <a:off x="5640277" y="5078922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57" name="그림 56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5454316" y="5340509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58" name="그림 57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93" r="74583" b="35986"/>
              <a:stretch/>
            </p:blipFill>
            <p:spPr>
              <a:xfrm>
                <a:off x="5464718" y="5551574"/>
                <a:ext cx="193666" cy="196841"/>
              </a:xfrm>
              <a:prstGeom prst="rect">
                <a:avLst/>
              </a:prstGeom>
            </p:spPr>
          </p:pic>
          <p:pic>
            <p:nvPicPr>
              <p:cNvPr id="59" name="그림 58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40" t="71714" r="76023" b="-1335"/>
              <a:stretch/>
            </p:blipFill>
            <p:spPr>
              <a:xfrm>
                <a:off x="6171266" y="5304487"/>
                <a:ext cx="200165" cy="203447"/>
              </a:xfrm>
              <a:prstGeom prst="rect">
                <a:avLst/>
              </a:prstGeom>
            </p:spPr>
          </p:pic>
          <p:pic>
            <p:nvPicPr>
              <p:cNvPr id="60" name="그림 5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2" t="5741" r="69722" b="60185"/>
              <a:stretch/>
            </p:blipFill>
            <p:spPr>
              <a:xfrm>
                <a:off x="6181472" y="5560420"/>
                <a:ext cx="180773" cy="180773"/>
              </a:xfrm>
              <a:prstGeom prst="rect">
                <a:avLst/>
              </a:prstGeom>
            </p:spPr>
          </p:pic>
          <p:pic>
            <p:nvPicPr>
              <p:cNvPr id="61" name="그림 60"/>
              <p:cNvPicPr>
                <a:picLocks noChangeAspect="1"/>
              </p:cNvPicPr>
              <p:nvPr/>
            </p:nvPicPr>
            <p:blipFill rotWithShape="1"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56" t="5417" r="29028" b="75555"/>
              <a:stretch/>
            </p:blipFill>
            <p:spPr>
              <a:xfrm>
                <a:off x="5968334" y="5546178"/>
                <a:ext cx="205289" cy="218020"/>
              </a:xfrm>
              <a:prstGeom prst="rect">
                <a:avLst/>
              </a:prstGeom>
            </p:spPr>
          </p:pic>
          <p:pic>
            <p:nvPicPr>
              <p:cNvPr id="62" name="그림 61"/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8" t="71188" r="-2672" b="-2498"/>
              <a:stretch/>
            </p:blipFill>
            <p:spPr>
              <a:xfrm>
                <a:off x="5975138" y="5323567"/>
                <a:ext cx="199665" cy="192423"/>
              </a:xfrm>
              <a:prstGeom prst="rect">
                <a:avLst/>
              </a:prstGeom>
            </p:spPr>
          </p:pic>
        </p:grpSp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3692442" y="2887235"/>
              <a:ext cx="348684" cy="348684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>
              <a:off x="6297297" y="4322154"/>
              <a:ext cx="279899" cy="418090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1510298" y="4585408"/>
              <a:ext cx="348684" cy="348684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6082943" y="2955284"/>
              <a:ext cx="348684" cy="348684"/>
            </a:xfrm>
            <a:prstGeom prst="rect">
              <a:avLst/>
            </a:prstGeom>
          </p:spPr>
        </p:pic>
        <p:pic>
          <p:nvPicPr>
            <p:cNvPr id="32" name="그림 31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10800000">
              <a:off x="1449798" y="3384562"/>
              <a:ext cx="279899" cy="418090"/>
            </a:xfrm>
            <a:prstGeom prst="rect">
              <a:avLst/>
            </a:prstGeom>
          </p:spPr>
        </p:pic>
        <p:pic>
          <p:nvPicPr>
            <p:cNvPr id="33" name="그림 32"/>
            <p:cNvPicPr>
              <a:picLocks noChangeAspect="1"/>
            </p:cNvPicPr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5400000">
              <a:off x="3424184" y="5811836"/>
              <a:ext cx="211275" cy="315585"/>
            </a:xfrm>
            <a:prstGeom prst="rect">
              <a:avLst/>
            </a:prstGeom>
          </p:spPr>
        </p:pic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12760325">
              <a:off x="3615441" y="4329196"/>
              <a:ext cx="180025" cy="268906"/>
            </a:xfrm>
            <a:prstGeom prst="rect">
              <a:avLst/>
            </a:prstGeom>
          </p:spPr>
        </p:pic>
        <p:pic>
          <p:nvPicPr>
            <p:cNvPr id="37" name="그림 36"/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6901" b="27951"/>
            <a:stretch/>
          </p:blipFill>
          <p:spPr>
            <a:xfrm rot="5400000">
              <a:off x="5064986" y="4730940"/>
              <a:ext cx="196354" cy="293297"/>
            </a:xfrm>
            <a:prstGeom prst="rect">
              <a:avLst/>
            </a:prstGeom>
          </p:spPr>
        </p:pic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5855262" y="5837001"/>
              <a:ext cx="245846" cy="245846"/>
            </a:xfrm>
            <a:prstGeom prst="rect">
              <a:avLst/>
            </a:prstGeom>
          </p:spPr>
        </p:pic>
        <p:pic>
          <p:nvPicPr>
            <p:cNvPr id="39" name="그림 38"/>
            <p:cNvPicPr>
              <a:picLocks noChangeAspect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00" t="48950" r="1175" b="27951"/>
            <a:stretch/>
          </p:blipFill>
          <p:spPr>
            <a:xfrm>
              <a:off x="4123969" y="3796772"/>
              <a:ext cx="245846" cy="245846"/>
            </a:xfrm>
            <a:prstGeom prst="rect">
              <a:avLst/>
            </a:prstGeom>
          </p:spPr>
        </p:pic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1" t="41600" r="64175" b="38450"/>
            <a:stretch/>
          </p:blipFill>
          <p:spPr>
            <a:xfrm>
              <a:off x="5682642" y="4633224"/>
              <a:ext cx="507809" cy="371091"/>
            </a:xfrm>
            <a:prstGeom prst="rect">
              <a:avLst/>
            </a:prstGeom>
          </p:spPr>
        </p:pic>
      </p:grpSp>
      <p:grpSp>
        <p:nvGrpSpPr>
          <p:cNvPr id="150" name="그룹 149">
            <a:extLst>
              <a:ext uri="{FF2B5EF4-FFF2-40B4-BE49-F238E27FC236}">
                <a16:creationId xmlns:a16="http://schemas.microsoft.com/office/drawing/2014/main" xmlns="" id="{3EC99ECA-1169-4D36-9797-0857F31D1544}"/>
              </a:ext>
            </a:extLst>
          </p:cNvPr>
          <p:cNvGrpSpPr/>
          <p:nvPr/>
        </p:nvGrpSpPr>
        <p:grpSpPr>
          <a:xfrm rot="209136" flipH="1">
            <a:off x="6391053" y="2237412"/>
            <a:ext cx="4436850" cy="4128931"/>
            <a:chOff x="7108614" y="1886962"/>
            <a:chExt cx="5030031" cy="4680946"/>
          </a:xfrm>
        </p:grpSpPr>
        <p:pic>
          <p:nvPicPr>
            <p:cNvPr id="151" name="그림 150">
              <a:extLst>
                <a:ext uri="{FF2B5EF4-FFF2-40B4-BE49-F238E27FC236}">
                  <a16:creationId xmlns:a16="http://schemas.microsoft.com/office/drawing/2014/main" xmlns="" id="{2E30063C-D0D3-4ACA-ABC5-7D36EDDA01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xmlns="" id="{A9CCC796-54E6-4FE1-8685-C0D818151E61}"/>
                </a:ext>
              </a:extLst>
            </p:cNvPr>
            <p:cNvSpPr txBox="1"/>
            <p:nvPr/>
          </p:nvSpPr>
          <p:spPr>
            <a:xfrm rot="875281">
              <a:off x="7633535" y="2900803"/>
              <a:ext cx="3936631" cy="2119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눈을 감고 </a:t>
              </a:r>
              <a:endParaRPr lang="en-US" altLang="ko-KR" sz="4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내 이름 점자를</a:t>
              </a:r>
              <a:endParaRPr lang="en-US" altLang="ko-KR" sz="4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읽어 보세요</a:t>
              </a:r>
              <a:r>
                <a:rPr lang="en-US" altLang="ko-KR" sz="4000" spc="-15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153" name="그림 152">
            <a:extLst>
              <a:ext uri="{FF2B5EF4-FFF2-40B4-BE49-F238E27FC236}">
                <a16:creationId xmlns:a16="http://schemas.microsoft.com/office/drawing/2014/main" xmlns="" id="{6118A022-CF28-42C4-ABF1-B3F0D4337961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859209" y="4394879"/>
            <a:ext cx="5181849" cy="245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2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31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F5">
            <a:alpha val="9882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음식이(가) 표시된 사진&#10;&#10;자동 생성된 설명">
            <a:extLst>
              <a:ext uri="{FF2B5EF4-FFF2-40B4-BE49-F238E27FC236}">
                <a16:creationId xmlns:a16="http://schemas.microsoft.com/office/drawing/2014/main" xmlns="" id="{C3A5932F-49AD-4742-92B8-DECCE055C7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057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지난 시간에 어떤 활동을 했는지 이야기 해봅시다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pic>
        <p:nvPicPr>
          <p:cNvPr id="40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48DA96AA-2112-490E-9C7E-D25F8002E7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84852EC-9488-43E5-9585-95C17BE6A15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6475" y="7421563"/>
            <a:ext cx="487363" cy="487362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xmlns="" id="{9A2EAC38-ED14-49A3-B138-7359FA1B40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3632" y="2420224"/>
            <a:ext cx="6936446" cy="3901751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F02A9358-1D6C-4656-932B-357EA3274908}"/>
              </a:ext>
            </a:extLst>
          </p:cNvPr>
          <p:cNvSpPr txBox="1"/>
          <p:nvPr/>
        </p:nvSpPr>
        <p:spPr>
          <a:xfrm>
            <a:off x="3472964" y="3898776"/>
            <a:ext cx="540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고깔고깔</a:t>
            </a:r>
            <a:r>
              <a:rPr kumimoji="0" lang="ko-KR" altLang="en-US" sz="66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6600" b="0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대작전</a:t>
            </a:r>
            <a:r>
              <a:rPr kumimoji="0" lang="en-US" altLang="ko-KR" sz="66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50708" y="1611508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지난 시간에는 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“</a:t>
              </a:r>
              <a:r>
                <a:rPr kumimoji="0" lang="ko-KR" altLang="en-US" sz="3600" b="0" i="0" u="none" strike="noStrike" kern="1200" cap="none" spc="-150" normalizeH="0" baseline="0" noProof="0" dirty="0" err="1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고깔림보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”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 미션을 도전했어요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!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E52B0F34-2B24-4EE2-9006-6E296ECCAB8C}"/>
              </a:ext>
            </a:extLst>
          </p:cNvPr>
          <p:cNvGrpSpPr/>
          <p:nvPr/>
        </p:nvGrpSpPr>
        <p:grpSpPr>
          <a:xfrm>
            <a:off x="7032635" y="1388840"/>
            <a:ext cx="5329621" cy="5329621"/>
            <a:chOff x="-169725" y="1628754"/>
            <a:chExt cx="5134360" cy="5134360"/>
          </a:xfrm>
        </p:grpSpPr>
        <p:pic>
          <p:nvPicPr>
            <p:cNvPr id="16" name="그림 15" descr="가구, 테이블이(가) 표시된 사진&#10;&#10;자동 생성된 설명">
              <a:extLst>
                <a:ext uri="{FF2B5EF4-FFF2-40B4-BE49-F238E27FC236}">
                  <a16:creationId xmlns:a16="http://schemas.microsoft.com/office/drawing/2014/main" xmlns="" id="{837BA9C3-D9B5-4873-A211-35E199980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9725" y="1628754"/>
              <a:ext cx="5134360" cy="5134360"/>
            </a:xfrm>
            <a:prstGeom prst="rect">
              <a:avLst/>
            </a:prstGeom>
          </p:spPr>
        </p:pic>
        <p:pic>
          <p:nvPicPr>
            <p:cNvPr id="17" name="그림 16" descr="실외, 켜진, 옅은, 전면이(가) 표시된 사진&#10;&#10;자동 생성된 설명">
              <a:extLst>
                <a:ext uri="{FF2B5EF4-FFF2-40B4-BE49-F238E27FC236}">
                  <a16:creationId xmlns:a16="http://schemas.microsoft.com/office/drawing/2014/main" xmlns="" id="{92989BEE-633E-484E-84D3-BF2ACEA4B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25" t="49467" r="32675" b="-2115"/>
            <a:stretch/>
          </p:blipFill>
          <p:spPr>
            <a:xfrm>
              <a:off x="2783632" y="2985862"/>
              <a:ext cx="610852" cy="765716"/>
            </a:xfrm>
            <a:prstGeom prst="rect">
              <a:avLst/>
            </a:prstGeom>
            <a:scene3d>
              <a:camera prst="perspectiveContrastingRightFacing">
                <a:rot lat="923200" lon="18982916" rev="2017505"/>
              </a:camera>
              <a:lightRig rig="threePt" dir="t"/>
            </a:scene3d>
          </p:spPr>
        </p:pic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6D2711F6-B243-419D-8F7A-C871354F9D6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75583" y="2709798"/>
            <a:ext cx="6237401" cy="348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1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아하!.wav"/>
          </p:stSnd>
        </p:sndAc>
      </p:transition>
    </mc:Choice>
    <mc:Fallback xmlns="">
      <p:transition spd="slow">
        <p:sndAc>
          <p:stSnd>
            <p:snd r:embed="rId14" name="아하!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50708" y="1611508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짝끼리 힘을 모아 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“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공에 낱말 맞추기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”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도 했어요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!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877E66BB-7C48-46A6-9358-0B6F6D561B13}"/>
              </a:ext>
            </a:extLst>
          </p:cNvPr>
          <p:cNvGrpSpPr/>
          <p:nvPr/>
        </p:nvGrpSpPr>
        <p:grpSpPr>
          <a:xfrm>
            <a:off x="969871" y="2542338"/>
            <a:ext cx="10676389" cy="3271475"/>
            <a:chOff x="1120342" y="2681686"/>
            <a:chExt cx="10676389" cy="3271475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xmlns="" id="{9FB0D826-1F8F-4827-897B-9DFFE8390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29378" y="2802337"/>
              <a:ext cx="5062153" cy="3120702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xmlns="" id="{20A61BF0-3018-47A5-96BC-D29E4DC2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20342" y="2832459"/>
              <a:ext cx="4888226" cy="3120702"/>
            </a:xfrm>
            <a:prstGeom prst="rect">
              <a:avLst/>
            </a:prstGeom>
          </p:spPr>
        </p:pic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xmlns="" id="{CDC32269-2C64-4E0D-8AA7-6C088D6772FF}"/>
                </a:ext>
              </a:extLst>
            </p:cNvPr>
            <p:cNvGrpSpPr/>
            <p:nvPr/>
          </p:nvGrpSpPr>
          <p:grpSpPr>
            <a:xfrm>
              <a:off x="3431704" y="5065500"/>
              <a:ext cx="864096" cy="857539"/>
              <a:chOff x="6894895" y="2583680"/>
              <a:chExt cx="1577369" cy="1565400"/>
            </a:xfrm>
          </p:grpSpPr>
          <p:pic>
            <p:nvPicPr>
              <p:cNvPr id="38" name="그림 37" descr="옅은, 계란이(가) 표시된 사진&#10;&#10;자동 생성된 설명">
                <a:extLst>
                  <a:ext uri="{FF2B5EF4-FFF2-40B4-BE49-F238E27FC236}">
                    <a16:creationId xmlns:a16="http://schemas.microsoft.com/office/drawing/2014/main" xmlns="" id="{BEE6E813-E013-45ED-8BED-6ED5A98823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r="51154" b="67102"/>
              <a:stretch/>
            </p:blipFill>
            <p:spPr>
              <a:xfrm>
                <a:off x="6894895" y="2583680"/>
                <a:ext cx="1577369" cy="1565400"/>
              </a:xfrm>
              <a:prstGeom prst="rect">
                <a:avLst/>
              </a:prstGeom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0B65CA2A-ED58-4739-9575-14CF595B72E4}"/>
                  </a:ext>
                </a:extLst>
              </p:cNvPr>
              <p:cNvSpPr txBox="1"/>
              <p:nvPr/>
            </p:nvSpPr>
            <p:spPr>
              <a:xfrm>
                <a:off x="6977240" y="2894247"/>
                <a:ext cx="1368152" cy="92333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Inflate">
                  <a:avLst>
                    <a:gd name="adj" fmla="val 20000"/>
                  </a:avLst>
                </a:prstTxWarp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동공</a:t>
                </a: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xmlns="" id="{4C6036C5-FE86-4538-9FD9-1C82321833AC}"/>
                </a:ext>
              </a:extLst>
            </p:cNvPr>
            <p:cNvGrpSpPr/>
            <p:nvPr/>
          </p:nvGrpSpPr>
          <p:grpSpPr>
            <a:xfrm>
              <a:off x="5225413" y="3723751"/>
              <a:ext cx="685562" cy="707886"/>
              <a:chOff x="8560106" y="4154810"/>
              <a:chExt cx="1563972" cy="1614900"/>
            </a:xfrm>
          </p:grpSpPr>
          <p:pic>
            <p:nvPicPr>
              <p:cNvPr id="36" name="그림 35" descr="옅은, 계란이(가) 표시된 사진&#10;&#10;자동 생성된 설명">
                <a:extLst>
                  <a:ext uri="{FF2B5EF4-FFF2-40B4-BE49-F238E27FC236}">
                    <a16:creationId xmlns:a16="http://schemas.microsoft.com/office/drawing/2014/main" xmlns="" id="{BA9F18A5-B6A5-4669-9BFB-7445BB98A5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68" t="33018" b="33044"/>
              <a:stretch/>
            </p:blipFill>
            <p:spPr>
              <a:xfrm>
                <a:off x="8560106" y="4154810"/>
                <a:ext cx="1563972" cy="1614900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EEF51B78-05AA-4D46-925A-CDA6C9384494}"/>
                  </a:ext>
                </a:extLst>
              </p:cNvPr>
              <p:cNvSpPr txBox="1"/>
              <p:nvPr/>
            </p:nvSpPr>
            <p:spPr>
              <a:xfrm>
                <a:off x="8688288" y="4520512"/>
                <a:ext cx="1368152" cy="92333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Inflate">
                  <a:avLst>
                    <a:gd name="adj" fmla="val 20000"/>
                  </a:avLst>
                </a:prstTxWarp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빛</a:t>
                </a:r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xmlns="" id="{881E247D-9BAD-4850-A000-7C63A9929AA5}"/>
                </a:ext>
              </a:extLst>
            </p:cNvPr>
            <p:cNvGrpSpPr/>
            <p:nvPr/>
          </p:nvGrpSpPr>
          <p:grpSpPr>
            <a:xfrm>
              <a:off x="10374819" y="3227242"/>
              <a:ext cx="1421912" cy="1165568"/>
              <a:chOff x="10374819" y="2981919"/>
              <a:chExt cx="1421912" cy="1165568"/>
            </a:xfrm>
          </p:grpSpPr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xmlns="" id="{B1C66391-546D-40E0-9A67-3D7D6187C0C4}"/>
                  </a:ext>
                </a:extLst>
              </p:cNvPr>
              <p:cNvGrpSpPr/>
              <p:nvPr/>
            </p:nvGrpSpPr>
            <p:grpSpPr>
              <a:xfrm>
                <a:off x="10374819" y="2981919"/>
                <a:ext cx="1421912" cy="1165568"/>
                <a:chOff x="10461513" y="3075149"/>
                <a:chExt cx="1421912" cy="1165568"/>
              </a:xfrm>
              <a:solidFill>
                <a:schemeClr val="bg1"/>
              </a:solidFill>
            </p:grpSpPr>
            <p:sp>
              <p:nvSpPr>
                <p:cNvPr id="34" name="타원 33">
                  <a:extLst>
                    <a:ext uri="{FF2B5EF4-FFF2-40B4-BE49-F238E27FC236}">
                      <a16:creationId xmlns:a16="http://schemas.microsoft.com/office/drawing/2014/main" xmlns="" id="{5FC38BF1-3385-46CC-8E84-676A627B6BDA}"/>
                    </a:ext>
                  </a:extLst>
                </p:cNvPr>
                <p:cNvSpPr/>
                <p:nvPr/>
              </p:nvSpPr>
              <p:spPr>
                <a:xfrm>
                  <a:off x="10461513" y="3075149"/>
                  <a:ext cx="1421912" cy="100594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35" name="이등변 삼각형 34">
                  <a:extLst>
                    <a:ext uri="{FF2B5EF4-FFF2-40B4-BE49-F238E27FC236}">
                      <a16:creationId xmlns:a16="http://schemas.microsoft.com/office/drawing/2014/main" xmlns="" id="{5F6BEAB6-7C45-4F75-B93E-0BBA67DA9854}"/>
                    </a:ext>
                  </a:extLst>
                </p:cNvPr>
                <p:cNvSpPr/>
                <p:nvPr/>
              </p:nvSpPr>
              <p:spPr>
                <a:xfrm rot="12784360">
                  <a:off x="10495977" y="3846225"/>
                  <a:ext cx="367146" cy="394492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p:grp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B62E64FE-B7E5-4D1E-8CFC-B9602F0AA026}"/>
                  </a:ext>
                </a:extLst>
              </p:cNvPr>
              <p:cNvSpPr txBox="1"/>
              <p:nvPr/>
            </p:nvSpPr>
            <p:spPr>
              <a:xfrm>
                <a:off x="10485209" y="3223281"/>
                <a:ext cx="12063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오른쪽</a:t>
                </a:r>
                <a:r>
                  <a:rPr kumimoji="0" lang="en-US" altLang="ko-KR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!!</a:t>
                </a:r>
                <a:endParaRPr kumimoji="0" lang="ko-KR" altLang="en-US" sz="2800" b="0" i="0" u="none" strike="noStrike" kern="1200" cap="none" spc="-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endParaRPr>
              </a:p>
            </p:txBody>
          </p:sp>
        </p:grp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2E5DDDE7-3823-4349-8175-E6CDB6133405}"/>
                </a:ext>
              </a:extLst>
            </p:cNvPr>
            <p:cNvGrpSpPr/>
            <p:nvPr/>
          </p:nvGrpSpPr>
          <p:grpSpPr>
            <a:xfrm>
              <a:off x="8310084" y="2681686"/>
              <a:ext cx="1313385" cy="920566"/>
              <a:chOff x="10374819" y="2981919"/>
              <a:chExt cx="1421912" cy="1165568"/>
            </a:xfrm>
          </p:grpSpPr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xmlns="" id="{CD91B3BC-EBC3-46E0-8370-C71A243BB1FC}"/>
                  </a:ext>
                </a:extLst>
              </p:cNvPr>
              <p:cNvGrpSpPr/>
              <p:nvPr/>
            </p:nvGrpSpPr>
            <p:grpSpPr>
              <a:xfrm>
                <a:off x="10374819" y="2981919"/>
                <a:ext cx="1421912" cy="1165568"/>
                <a:chOff x="10461513" y="3075149"/>
                <a:chExt cx="1421912" cy="1165568"/>
              </a:xfrm>
              <a:solidFill>
                <a:schemeClr val="bg1"/>
              </a:solidFill>
            </p:grpSpPr>
            <p:sp>
              <p:nvSpPr>
                <p:cNvPr id="30" name="타원 29">
                  <a:extLst>
                    <a:ext uri="{FF2B5EF4-FFF2-40B4-BE49-F238E27FC236}">
                      <a16:creationId xmlns:a16="http://schemas.microsoft.com/office/drawing/2014/main" xmlns="" id="{A5477052-3917-46B3-AD99-C08C96FCBB09}"/>
                    </a:ext>
                  </a:extLst>
                </p:cNvPr>
                <p:cNvSpPr/>
                <p:nvPr/>
              </p:nvSpPr>
              <p:spPr>
                <a:xfrm>
                  <a:off x="10461513" y="3075149"/>
                  <a:ext cx="1421912" cy="100594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31" name="이등변 삼각형 30">
                  <a:extLst>
                    <a:ext uri="{FF2B5EF4-FFF2-40B4-BE49-F238E27FC236}">
                      <a16:creationId xmlns:a16="http://schemas.microsoft.com/office/drawing/2014/main" xmlns="" id="{B364038E-9987-4F06-94D3-B5DCD4F09DA3}"/>
                    </a:ext>
                  </a:extLst>
                </p:cNvPr>
                <p:cNvSpPr/>
                <p:nvPr/>
              </p:nvSpPr>
              <p:spPr>
                <a:xfrm rot="12784360">
                  <a:off x="10495977" y="3846225"/>
                  <a:ext cx="367146" cy="394492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F40D88E5-CF08-481F-9050-F71A06EE7983}"/>
                  </a:ext>
                </a:extLst>
              </p:cNvPr>
              <p:cNvSpPr txBox="1"/>
              <p:nvPr/>
            </p:nvSpPr>
            <p:spPr>
              <a:xfrm>
                <a:off x="10485210" y="3171825"/>
                <a:ext cx="1206305" cy="56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발 밑에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023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아하!.wav"/>
          </p:stSnd>
        </p:sndAc>
      </p:transition>
    </mc:Choice>
    <mc:Fallback xmlns="">
      <p:transition spd="slow">
        <p:sndAc>
          <p:stSnd>
            <p:snd r:embed="rId14" name="아하!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50708" y="1611508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3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시각장애인 이야기를 다룬 영화도 감상하고</a:t>
              </a:r>
              <a:r>
                <a:rPr kumimoji="0" lang="en-US" altLang="ko-KR" sz="3600" b="0" i="0" u="none" strike="noStrike" kern="1200" cap="none" spc="-3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 O,X </a:t>
              </a:r>
              <a:r>
                <a:rPr kumimoji="0" lang="ko-KR" altLang="en-US" sz="3600" b="0" i="0" u="none" strike="noStrike" kern="1200" cap="none" spc="-3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퀴즈도 맞혔어요</a:t>
              </a:r>
              <a:r>
                <a:rPr kumimoji="0" lang="en-US" altLang="ko-KR" sz="3600" b="0" i="0" u="none" strike="noStrike" kern="1200" cap="none" spc="-3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!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xmlns="" id="{B0E0B8D1-2C93-42ED-BC96-75E878A0EA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6868" y="2393806"/>
            <a:ext cx="7858263" cy="3886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790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아하!.wav"/>
          </p:stSnd>
        </p:sndAc>
      </p:transition>
    </mc:Choice>
    <mc:Fallback xmlns="">
      <p:transition spd="slow">
        <p:sndAc>
          <p:stSnd>
            <p:snd r:embed="rId11" name="아하!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2038</Words>
  <Application>Microsoft Office PowerPoint</Application>
  <PresentationFormat>와이드스크린</PresentationFormat>
  <Paragraphs>418</Paragraphs>
  <Slides>59</Slides>
  <Notes>50</Notes>
  <HiddenSlides>0</HiddenSlides>
  <MMClips>68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59</vt:i4>
      </vt:variant>
    </vt:vector>
  </HeadingPairs>
  <TitlesOfParts>
    <vt:vector size="67" baseType="lpstr">
      <vt:lpstr>나눔손글씨 바른히피</vt:lpstr>
      <vt:lpstr>배달의민족 주아</vt:lpstr>
      <vt:lpstr>Arial</vt:lpstr>
      <vt:lpstr>맑은 고딕</vt:lpstr>
      <vt:lpstr>Black Han Sans</vt:lpstr>
      <vt:lpstr>배달의민족 연성</vt:lpstr>
      <vt:lpstr>a시나브로B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16</cp:revision>
  <dcterms:created xsi:type="dcterms:W3CDTF">2019-12-17T16:51:11Z</dcterms:created>
  <dcterms:modified xsi:type="dcterms:W3CDTF">2020-01-23T06:24:47Z</dcterms:modified>
</cp:coreProperties>
</file>