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9"/>
  </p:notesMasterIdLst>
  <p:sldIdLst>
    <p:sldId id="263" r:id="rId2"/>
    <p:sldId id="256" r:id="rId3"/>
    <p:sldId id="265" r:id="rId4"/>
    <p:sldId id="436" r:id="rId5"/>
    <p:sldId id="418" r:id="rId6"/>
    <p:sldId id="266" r:id="rId7"/>
    <p:sldId id="268" r:id="rId8"/>
    <p:sldId id="323" r:id="rId9"/>
    <p:sldId id="352" r:id="rId10"/>
    <p:sldId id="353" r:id="rId11"/>
    <p:sldId id="354" r:id="rId12"/>
    <p:sldId id="355" r:id="rId13"/>
    <p:sldId id="356" r:id="rId14"/>
    <p:sldId id="357" r:id="rId15"/>
    <p:sldId id="358" r:id="rId16"/>
    <p:sldId id="359" r:id="rId17"/>
    <p:sldId id="360" r:id="rId18"/>
    <p:sldId id="361" r:id="rId19"/>
    <p:sldId id="362" r:id="rId20"/>
    <p:sldId id="363" r:id="rId21"/>
    <p:sldId id="364" r:id="rId22"/>
    <p:sldId id="365" r:id="rId23"/>
    <p:sldId id="366" r:id="rId24"/>
    <p:sldId id="260" r:id="rId25"/>
    <p:sldId id="317" r:id="rId26"/>
    <p:sldId id="312" r:id="rId27"/>
    <p:sldId id="371" r:id="rId28"/>
    <p:sldId id="420" r:id="rId29"/>
    <p:sldId id="421" r:id="rId30"/>
    <p:sldId id="422" r:id="rId31"/>
    <p:sldId id="423" r:id="rId32"/>
    <p:sldId id="424" r:id="rId33"/>
    <p:sldId id="425" r:id="rId34"/>
    <p:sldId id="426" r:id="rId35"/>
    <p:sldId id="427" r:id="rId36"/>
    <p:sldId id="428" r:id="rId37"/>
    <p:sldId id="429" r:id="rId38"/>
    <p:sldId id="430" r:id="rId39"/>
    <p:sldId id="431" r:id="rId40"/>
    <p:sldId id="432" r:id="rId41"/>
    <p:sldId id="433" r:id="rId42"/>
    <p:sldId id="434" r:id="rId43"/>
    <p:sldId id="435" r:id="rId44"/>
    <p:sldId id="380" r:id="rId45"/>
    <p:sldId id="373" r:id="rId46"/>
    <p:sldId id="375" r:id="rId47"/>
    <p:sldId id="376" r:id="rId48"/>
    <p:sldId id="377" r:id="rId49"/>
    <p:sldId id="378" r:id="rId50"/>
    <p:sldId id="379" r:id="rId51"/>
    <p:sldId id="381" r:id="rId52"/>
    <p:sldId id="382" r:id="rId53"/>
    <p:sldId id="383" r:id="rId54"/>
    <p:sldId id="385" r:id="rId55"/>
    <p:sldId id="384" r:id="rId56"/>
    <p:sldId id="386" r:id="rId57"/>
    <p:sldId id="413" r:id="rId58"/>
    <p:sldId id="407" r:id="rId59"/>
    <p:sldId id="414" r:id="rId60"/>
    <p:sldId id="387" r:id="rId61"/>
    <p:sldId id="412" r:id="rId62"/>
    <p:sldId id="388" r:id="rId63"/>
    <p:sldId id="389" r:id="rId64"/>
    <p:sldId id="404" r:id="rId65"/>
    <p:sldId id="411" r:id="rId66"/>
    <p:sldId id="405" r:id="rId67"/>
    <p:sldId id="390" r:id="rId68"/>
    <p:sldId id="410" r:id="rId69"/>
    <p:sldId id="406" r:id="rId70"/>
    <p:sldId id="391" r:id="rId71"/>
    <p:sldId id="392" r:id="rId72"/>
    <p:sldId id="409" r:id="rId73"/>
    <p:sldId id="393" r:id="rId74"/>
    <p:sldId id="394" r:id="rId75"/>
    <p:sldId id="415" r:id="rId76"/>
    <p:sldId id="395" r:id="rId77"/>
    <p:sldId id="396" r:id="rId78"/>
    <p:sldId id="416" r:id="rId79"/>
    <p:sldId id="398" r:id="rId80"/>
    <p:sldId id="399" r:id="rId81"/>
    <p:sldId id="400" r:id="rId82"/>
    <p:sldId id="401" r:id="rId83"/>
    <p:sldId id="408" r:id="rId84"/>
    <p:sldId id="402" r:id="rId85"/>
    <p:sldId id="403" r:id="rId86"/>
    <p:sldId id="327" r:id="rId87"/>
    <p:sldId id="285" r:id="rId88"/>
  </p:sldIdLst>
  <p:sldSz cx="9144000" cy="5143500" type="screen16x9"/>
  <p:notesSz cx="6802438" cy="99345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000"/>
    <a:srgbClr val="FF6600"/>
    <a:srgbClr val="FDA7C0"/>
    <a:srgbClr val="424E57"/>
    <a:srgbClr val="FF9999"/>
    <a:srgbClr val="FEECBB"/>
    <a:srgbClr val="6BC3C9"/>
    <a:srgbClr val="CEEEFE"/>
    <a:srgbClr val="CCCCFF"/>
    <a:srgbClr val="A781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58" autoAdjust="0"/>
    <p:restoredTop sz="77251" autoAdjust="0"/>
  </p:normalViewPr>
  <p:slideViewPr>
    <p:cSldViewPr snapToGrid="0">
      <p:cViewPr varScale="1">
        <p:scale>
          <a:sx n="99" d="100"/>
          <a:sy n="99" d="100"/>
        </p:scale>
        <p:origin x="648" y="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7723" cy="49845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3141" y="0"/>
            <a:ext cx="2947723" cy="49845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87A899-4BFC-418D-8499-E6D1DCFAF06A}" type="datetimeFigureOut">
              <a:rPr lang="ko-KR" altLang="en-US" smtClean="0"/>
              <a:t>2020-05-07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9475" cy="3352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0244" y="4781014"/>
            <a:ext cx="5441950" cy="39117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36123"/>
            <a:ext cx="2947723" cy="49845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3141" y="9436123"/>
            <a:ext cx="2947723" cy="49845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53F736-5537-4C79-AA97-F5C5E3F837A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988715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800345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27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316724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28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014861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29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306115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30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8950841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31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9173095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32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1177351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33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7404188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34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704789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35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030893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36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125271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6067460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37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8629069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38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903000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39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6139543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40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5294822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41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3342034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42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663919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43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383751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baseline="0" dirty="0" smtClean="0"/>
              <a:t>그림을 보고 각자 학습지에 문장을 만들어 볼 시간을 충분히 줍니다</a:t>
            </a:r>
            <a:r>
              <a:rPr lang="en-US" altLang="ko-KR" baseline="0" dirty="0" smtClean="0"/>
              <a:t>. </a:t>
            </a:r>
            <a:r>
              <a:rPr lang="ko-KR" altLang="en-US" baseline="0" dirty="0" smtClean="0"/>
              <a:t>발표를 해보며 서로의 생각을 비교해봅니다</a:t>
            </a:r>
            <a:r>
              <a:rPr lang="en-US" altLang="ko-KR" baseline="0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45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731526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46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4819425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47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34454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0740316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48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4336270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49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0246939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50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7662319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52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6830647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53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7884196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54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4243862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baseline="0" dirty="0" smtClean="0"/>
              <a:t>또는 </a:t>
            </a:r>
            <a:r>
              <a:rPr lang="en-US" altLang="ko-KR" baseline="0" dirty="0" smtClean="0"/>
              <a:t>4</a:t>
            </a:r>
            <a:r>
              <a:rPr lang="ko-KR" altLang="en-US" baseline="0" dirty="0" smtClean="0"/>
              <a:t>문제를 맞추는데 몇 초 걸렸는지 기록을 재도 좋습니다</a:t>
            </a:r>
            <a:r>
              <a:rPr lang="en-US" altLang="ko-KR" baseline="0" dirty="0" smtClean="0"/>
              <a:t>.</a:t>
            </a:r>
          </a:p>
          <a:p>
            <a:r>
              <a:rPr lang="en-US" altLang="ko-KR" baseline="0" dirty="0" smtClean="0"/>
              <a:t>30</a:t>
            </a:r>
            <a:r>
              <a:rPr lang="ko-KR" altLang="en-US" baseline="0" dirty="0" smtClean="0"/>
              <a:t>개를 준비하였으니 적당하게 조절해주세요</a:t>
            </a:r>
            <a:r>
              <a:rPr lang="en-US" altLang="ko-KR" baseline="0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55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821862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56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2733527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57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9103967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58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792837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9103610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59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2030056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60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9797935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61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84599867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62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05789443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63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86292732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64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32374044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65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85845627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66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0044233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67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843534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68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759391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err="1" smtClean="0"/>
              <a:t>전시학습</a:t>
            </a:r>
            <a:r>
              <a:rPr lang="ko-KR" altLang="en-US" dirty="0" smtClean="0"/>
              <a:t> 상기</a:t>
            </a:r>
            <a:endParaRPr lang="en-US" altLang="ko-KR" baseline="0" dirty="0" smtClean="0"/>
          </a:p>
          <a:p>
            <a:r>
              <a:rPr lang="ko-KR" altLang="en-US" baseline="0" dirty="0" smtClean="0"/>
              <a:t>책의 흐름대로 단어를 배치하였으니 어려워할 경우 함께 찾아보면서 진행해주세요</a:t>
            </a:r>
            <a:r>
              <a:rPr lang="en-US" altLang="ko-KR" baseline="0" dirty="0" smtClean="0"/>
              <a:t>.</a:t>
            </a:r>
          </a:p>
          <a:p>
            <a:r>
              <a:rPr lang="ko-KR" altLang="en-US" baseline="0" dirty="0" smtClean="0"/>
              <a:t>문제는 총 </a:t>
            </a:r>
            <a:r>
              <a:rPr lang="en-US" altLang="ko-KR" baseline="0" dirty="0" smtClean="0"/>
              <a:t>15</a:t>
            </a:r>
            <a:r>
              <a:rPr lang="ko-KR" altLang="en-US" baseline="0" dirty="0" smtClean="0"/>
              <a:t>개입니다</a:t>
            </a:r>
            <a:r>
              <a:rPr lang="en-US" altLang="ko-KR" baseline="0" dirty="0" smtClean="0"/>
              <a:t>.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4197307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69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22336773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70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77571632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71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2278150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72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42895897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73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26404884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74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6496163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75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0460790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76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40904409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77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08481673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78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334954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012938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79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7850513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80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0012051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81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64010718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82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79360703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83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8429848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84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6385351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85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80874125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86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95084861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87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038827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062375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094905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baseline="0" dirty="0" err="1" smtClean="0"/>
              <a:t>흉내내는</a:t>
            </a:r>
            <a:r>
              <a:rPr lang="ko-KR" altLang="en-US" baseline="0" dirty="0" smtClean="0"/>
              <a:t> 말을 학습지에 적어봅시다</a:t>
            </a:r>
            <a:r>
              <a:rPr lang="en-US" altLang="ko-KR" baseline="0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26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21058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2020-05-07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884372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2020-05-07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39753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2020-05-07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851697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2020-05-07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92724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2020-05-07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334804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2020-05-07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615684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2020-05-07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12581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2020-05-07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18086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2020-05-07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746855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2020-05-07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028158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2020-05-07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21797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2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E57A4F-0B01-4B65-933E-3B4C852792D2}" type="datetimeFigureOut">
              <a:rPr lang="ko-KR" altLang="en-US" smtClean="0"/>
              <a:t>2020-05-07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40749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1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15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18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19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20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22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63A82A1C-87F9-4AC1-878A-A0AD4FBCBE5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"/>
          <a:stretch/>
        </p:blipFill>
        <p:spPr>
          <a:xfrm>
            <a:off x="20" y="-278769"/>
            <a:ext cx="9143980" cy="5466338"/>
          </a:xfrm>
          <a:prstGeom prst="rect">
            <a:avLst/>
          </a:prstGeom>
        </p:spPr>
      </p:pic>
      <p:grpSp>
        <p:nvGrpSpPr>
          <p:cNvPr id="11" name="그룹 10">
            <a:extLst>
              <a:ext uri="{FF2B5EF4-FFF2-40B4-BE49-F238E27FC236}">
                <a16:creationId xmlns:a16="http://schemas.microsoft.com/office/drawing/2014/main" xmlns="" id="{B47FDB75-D5A7-4C5E-A14F-5DA9F76914AC}"/>
              </a:ext>
            </a:extLst>
          </p:cNvPr>
          <p:cNvGrpSpPr/>
          <p:nvPr/>
        </p:nvGrpSpPr>
        <p:grpSpPr>
          <a:xfrm>
            <a:off x="-49760" y="886304"/>
            <a:ext cx="9144001" cy="2632923"/>
            <a:chOff x="-351903" y="246790"/>
            <a:chExt cx="9914562" cy="3510564"/>
          </a:xfrm>
        </p:grpSpPr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xmlns="" id="{9E5703A2-EAA5-4547-866C-94B441A11C18}"/>
                </a:ext>
              </a:extLst>
            </p:cNvPr>
            <p:cNvSpPr/>
            <p:nvPr/>
          </p:nvSpPr>
          <p:spPr>
            <a:xfrm>
              <a:off x="-351903" y="246790"/>
              <a:ext cx="9914562" cy="3510564"/>
            </a:xfrm>
            <a:prstGeom prst="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한컴 솔잎 B" panose="02020603020101020101" pitchFamily="18" charset="-127"/>
                <a:ea typeface="한컴 솔잎 B" panose="02020603020101020101" pitchFamily="18" charset="-127"/>
              </a:endParaRPr>
            </a:p>
          </p:txBody>
        </p:sp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xmlns="" id="{F09681B0-C45F-4311-AE97-9215E59EEDF2}"/>
                </a:ext>
              </a:extLst>
            </p:cNvPr>
            <p:cNvSpPr/>
            <p:nvPr/>
          </p:nvSpPr>
          <p:spPr>
            <a:xfrm>
              <a:off x="1791244" y="1096882"/>
              <a:ext cx="5628275" cy="176458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8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한컴 솔잎 B" panose="02020603020101020101" pitchFamily="18" charset="-127"/>
                  <a:ea typeface="한컴 솔잎 B" panose="02020603020101020101" pitchFamily="18" charset="-127"/>
                </a:rPr>
                <a:t>모기와 황소</a:t>
              </a:r>
              <a:endParaRPr lang="ko-KR" altLang="en-US" sz="8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한컴 솔잎 B" panose="02020603020101020101" pitchFamily="18" charset="-127"/>
                <a:ea typeface="한컴 솔잎 B" panose="02020603020101020101" pitchFamily="18" charset="-127"/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6165" y="-100507"/>
            <a:ext cx="2571668" cy="54725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160384" y="4728368"/>
            <a:ext cx="1983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대전 </a:t>
            </a:r>
            <a:r>
              <a:rPr lang="ko-KR" altLang="en-US" dirty="0" err="1" smtClean="0">
                <a:solidFill>
                  <a:schemeClr val="bg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진잠초</a:t>
            </a:r>
            <a:r>
              <a:rPr lang="ko-KR" altLang="en-US" dirty="0" smtClean="0">
                <a:solidFill>
                  <a:schemeClr val="bg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강지현</a:t>
            </a:r>
            <a:endParaRPr lang="ko-KR" altLang="en-US" dirty="0">
              <a:solidFill>
                <a:schemeClr val="bg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03246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82F020FE-6C7A-4997-8052-40ECC00BCDF7}"/>
              </a:ext>
            </a:extLst>
          </p:cNvPr>
          <p:cNvSpPr/>
          <p:nvPr/>
        </p:nvSpPr>
        <p:spPr>
          <a:xfrm>
            <a:off x="231258" y="3724060"/>
            <a:ext cx="8668193" cy="1276826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73BBCC1A-2E2A-4283-BBDC-0E931E34C723}"/>
              </a:ext>
            </a:extLst>
          </p:cNvPr>
          <p:cNvSpPr/>
          <p:nvPr/>
        </p:nvSpPr>
        <p:spPr>
          <a:xfrm>
            <a:off x="231259" y="127591"/>
            <a:ext cx="8668193" cy="3429000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xmlns="" id="{66DF1F47-0081-44E0-8F4A-306DF3D8B1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3864356"/>
            <a:ext cx="6858000" cy="917972"/>
          </a:xfrm>
        </p:spPr>
        <p:txBody>
          <a:bodyPr>
            <a:normAutofit/>
          </a:bodyPr>
          <a:lstStyle/>
          <a:p>
            <a:r>
              <a:rPr lang="ko-KR" altLang="en-US" sz="49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정답</a:t>
            </a:r>
            <a:r>
              <a:rPr lang="en-US" altLang="ko-KR" sz="49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: </a:t>
            </a:r>
            <a:r>
              <a:rPr lang="ko-KR" altLang="en-US" sz="49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여물죽</a:t>
            </a:r>
          </a:p>
        </p:txBody>
      </p:sp>
      <p:sp>
        <p:nvSpPr>
          <p:cNvPr id="4" name="제목 1">
            <a:extLst>
              <a:ext uri="{FF2B5EF4-FFF2-40B4-BE49-F238E27FC236}">
                <a16:creationId xmlns:a16="http://schemas.microsoft.com/office/drawing/2014/main" xmlns="" id="{71C4F5CF-0789-4091-9C3B-190FA6E1F06F}"/>
              </a:ext>
            </a:extLst>
          </p:cNvPr>
          <p:cNvSpPr txBox="1">
            <a:spLocks/>
          </p:cNvSpPr>
          <p:nvPr/>
        </p:nvSpPr>
        <p:spPr>
          <a:xfrm>
            <a:off x="1143000" y="1653778"/>
            <a:ext cx="6858000" cy="1432322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49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말이나 소를 먹이려고</a:t>
            </a:r>
            <a:endParaRPr lang="en-US" altLang="ko-KR" sz="495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49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여물로 쓴 죽</a:t>
            </a:r>
          </a:p>
        </p:txBody>
      </p:sp>
      <p:sp>
        <p:nvSpPr>
          <p:cNvPr id="5" name="제목 1">
            <a:extLst>
              <a:ext uri="{FF2B5EF4-FFF2-40B4-BE49-F238E27FC236}">
                <a16:creationId xmlns:a16="http://schemas.microsoft.com/office/drawing/2014/main" xmlns="" id="{2B9D36AC-EAAA-472A-8003-9EB7670F9158}"/>
              </a:ext>
            </a:extLst>
          </p:cNvPr>
          <p:cNvSpPr txBox="1">
            <a:spLocks/>
          </p:cNvSpPr>
          <p:nvPr/>
        </p:nvSpPr>
        <p:spPr>
          <a:xfrm>
            <a:off x="1143000" y="421727"/>
            <a:ext cx="6858000" cy="917972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495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2</a:t>
            </a:r>
            <a:r>
              <a:rPr lang="ko-KR" altLang="en-US" sz="495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번</a:t>
            </a:r>
            <a:r>
              <a:rPr lang="en-US" altLang="ko-KR" sz="495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ko-KR" altLang="en-US" sz="495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문제</a:t>
            </a:r>
            <a:endParaRPr lang="en-US" altLang="ko-KR" sz="4950" b="1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16191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82F020FE-6C7A-4997-8052-40ECC00BCDF7}"/>
              </a:ext>
            </a:extLst>
          </p:cNvPr>
          <p:cNvSpPr/>
          <p:nvPr/>
        </p:nvSpPr>
        <p:spPr>
          <a:xfrm>
            <a:off x="231258" y="3724060"/>
            <a:ext cx="8668193" cy="1276826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73BBCC1A-2E2A-4283-BBDC-0E931E34C723}"/>
              </a:ext>
            </a:extLst>
          </p:cNvPr>
          <p:cNvSpPr/>
          <p:nvPr/>
        </p:nvSpPr>
        <p:spPr>
          <a:xfrm>
            <a:off x="231259" y="127591"/>
            <a:ext cx="8668193" cy="3429000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xmlns="" id="{66DF1F47-0081-44E0-8F4A-306DF3D8B1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3864356"/>
            <a:ext cx="6858000" cy="917972"/>
          </a:xfrm>
        </p:spPr>
        <p:txBody>
          <a:bodyPr>
            <a:normAutofit/>
          </a:bodyPr>
          <a:lstStyle/>
          <a:p>
            <a:r>
              <a:rPr lang="ko-KR" altLang="en-US" sz="49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정답</a:t>
            </a:r>
            <a:r>
              <a:rPr lang="en-US" altLang="ko-KR" sz="49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: </a:t>
            </a:r>
            <a:r>
              <a:rPr lang="ko-KR" altLang="en-US" sz="49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군침</a:t>
            </a:r>
          </a:p>
        </p:txBody>
      </p:sp>
      <p:sp>
        <p:nvSpPr>
          <p:cNvPr id="4" name="제목 1">
            <a:extLst>
              <a:ext uri="{FF2B5EF4-FFF2-40B4-BE49-F238E27FC236}">
                <a16:creationId xmlns:a16="http://schemas.microsoft.com/office/drawing/2014/main" xmlns="" id="{71C4F5CF-0789-4091-9C3B-190FA6E1F06F}"/>
              </a:ext>
            </a:extLst>
          </p:cNvPr>
          <p:cNvSpPr txBox="1">
            <a:spLocks/>
          </p:cNvSpPr>
          <p:nvPr/>
        </p:nvSpPr>
        <p:spPr>
          <a:xfrm>
            <a:off x="1143000" y="1653778"/>
            <a:ext cx="6858000" cy="1432322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49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공연히 입 안에 도는 침</a:t>
            </a:r>
          </a:p>
        </p:txBody>
      </p:sp>
      <p:sp>
        <p:nvSpPr>
          <p:cNvPr id="5" name="제목 1">
            <a:extLst>
              <a:ext uri="{FF2B5EF4-FFF2-40B4-BE49-F238E27FC236}">
                <a16:creationId xmlns:a16="http://schemas.microsoft.com/office/drawing/2014/main" xmlns="" id="{2B9D36AC-EAAA-472A-8003-9EB7670F9158}"/>
              </a:ext>
            </a:extLst>
          </p:cNvPr>
          <p:cNvSpPr txBox="1">
            <a:spLocks/>
          </p:cNvSpPr>
          <p:nvPr/>
        </p:nvSpPr>
        <p:spPr>
          <a:xfrm>
            <a:off x="1143000" y="421727"/>
            <a:ext cx="6858000" cy="917972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4950" b="1" dirty="0">
                <a:solidFill>
                  <a:srgbClr val="CEEEF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3</a:t>
            </a:r>
            <a:r>
              <a:rPr lang="ko-KR" altLang="en-US" sz="4950" b="1" dirty="0">
                <a:solidFill>
                  <a:srgbClr val="CEEEF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번</a:t>
            </a:r>
            <a:r>
              <a:rPr lang="en-US" altLang="ko-KR" sz="4950" b="1" dirty="0">
                <a:solidFill>
                  <a:srgbClr val="CEEEF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ko-KR" altLang="en-US" sz="4950" b="1" dirty="0">
                <a:solidFill>
                  <a:srgbClr val="CEEEF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문제</a:t>
            </a:r>
            <a:endParaRPr lang="en-US" altLang="ko-KR" sz="4950" b="1" dirty="0">
              <a:solidFill>
                <a:srgbClr val="CEEEF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29792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82F020FE-6C7A-4997-8052-40ECC00BCDF7}"/>
              </a:ext>
            </a:extLst>
          </p:cNvPr>
          <p:cNvSpPr/>
          <p:nvPr/>
        </p:nvSpPr>
        <p:spPr>
          <a:xfrm>
            <a:off x="231258" y="3724060"/>
            <a:ext cx="8668193" cy="1276826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73BBCC1A-2E2A-4283-BBDC-0E931E34C723}"/>
              </a:ext>
            </a:extLst>
          </p:cNvPr>
          <p:cNvSpPr/>
          <p:nvPr/>
        </p:nvSpPr>
        <p:spPr>
          <a:xfrm>
            <a:off x="231257" y="216798"/>
            <a:ext cx="8668193" cy="3429000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xmlns="" id="{66DF1F47-0081-44E0-8F4A-306DF3D8B1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3864356"/>
            <a:ext cx="6858000" cy="917972"/>
          </a:xfrm>
        </p:spPr>
        <p:txBody>
          <a:bodyPr>
            <a:normAutofit/>
          </a:bodyPr>
          <a:lstStyle/>
          <a:p>
            <a:r>
              <a:rPr lang="ko-KR" altLang="en-US" sz="49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정답</a:t>
            </a:r>
            <a:r>
              <a:rPr lang="en-US" altLang="ko-KR" sz="49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: </a:t>
            </a:r>
            <a:r>
              <a:rPr lang="ko-KR" altLang="en-US" sz="49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개평</a:t>
            </a:r>
          </a:p>
        </p:txBody>
      </p:sp>
      <p:sp>
        <p:nvSpPr>
          <p:cNvPr id="4" name="제목 1">
            <a:extLst>
              <a:ext uri="{FF2B5EF4-FFF2-40B4-BE49-F238E27FC236}">
                <a16:creationId xmlns:a16="http://schemas.microsoft.com/office/drawing/2014/main" xmlns="" id="{71C4F5CF-0789-4091-9C3B-190FA6E1F06F}"/>
              </a:ext>
            </a:extLst>
          </p:cNvPr>
          <p:cNvSpPr txBox="1">
            <a:spLocks/>
          </p:cNvSpPr>
          <p:nvPr/>
        </p:nvSpPr>
        <p:spPr>
          <a:xfrm>
            <a:off x="1143000" y="1294735"/>
            <a:ext cx="6858000" cy="2165804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49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노름이나 내기 따위에서</a:t>
            </a:r>
            <a:endParaRPr lang="en-US" altLang="ko-KR" sz="495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49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남이 가지게 된 몫에서</a:t>
            </a:r>
            <a:endParaRPr lang="en-US" altLang="ko-KR" sz="495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49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조금 얻어 가지는 공것</a:t>
            </a:r>
          </a:p>
        </p:txBody>
      </p:sp>
      <p:sp>
        <p:nvSpPr>
          <p:cNvPr id="5" name="제목 1">
            <a:extLst>
              <a:ext uri="{FF2B5EF4-FFF2-40B4-BE49-F238E27FC236}">
                <a16:creationId xmlns:a16="http://schemas.microsoft.com/office/drawing/2014/main" xmlns="" id="{2B9D36AC-EAAA-472A-8003-9EB7670F9158}"/>
              </a:ext>
            </a:extLst>
          </p:cNvPr>
          <p:cNvSpPr txBox="1">
            <a:spLocks/>
          </p:cNvSpPr>
          <p:nvPr/>
        </p:nvSpPr>
        <p:spPr>
          <a:xfrm>
            <a:off x="1143000" y="281432"/>
            <a:ext cx="6858000" cy="917972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495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4</a:t>
            </a:r>
            <a:r>
              <a:rPr lang="ko-KR" altLang="en-US" sz="495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번</a:t>
            </a:r>
            <a:r>
              <a:rPr lang="en-US" altLang="ko-KR" sz="495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ko-KR" altLang="en-US" sz="495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문제</a:t>
            </a:r>
            <a:endParaRPr lang="en-US" altLang="ko-KR" sz="495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12572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82F020FE-6C7A-4997-8052-40ECC00BCDF7}"/>
              </a:ext>
            </a:extLst>
          </p:cNvPr>
          <p:cNvSpPr/>
          <p:nvPr/>
        </p:nvSpPr>
        <p:spPr>
          <a:xfrm>
            <a:off x="231258" y="3724060"/>
            <a:ext cx="8668193" cy="1276826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73BBCC1A-2E2A-4283-BBDC-0E931E34C723}"/>
              </a:ext>
            </a:extLst>
          </p:cNvPr>
          <p:cNvSpPr/>
          <p:nvPr/>
        </p:nvSpPr>
        <p:spPr>
          <a:xfrm>
            <a:off x="231259" y="127591"/>
            <a:ext cx="8668193" cy="3429000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xmlns="" id="{66DF1F47-0081-44E0-8F4A-306DF3D8B1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3864356"/>
            <a:ext cx="6858000" cy="917972"/>
          </a:xfrm>
        </p:spPr>
        <p:txBody>
          <a:bodyPr>
            <a:normAutofit/>
          </a:bodyPr>
          <a:lstStyle/>
          <a:p>
            <a:r>
              <a:rPr lang="ko-KR" altLang="en-US" sz="49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정답</a:t>
            </a:r>
            <a:r>
              <a:rPr lang="en-US" altLang="ko-KR" sz="49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: </a:t>
            </a:r>
            <a:r>
              <a:rPr lang="ko-KR" altLang="en-US" sz="49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염치</a:t>
            </a:r>
          </a:p>
        </p:txBody>
      </p:sp>
      <p:sp>
        <p:nvSpPr>
          <p:cNvPr id="4" name="제목 1">
            <a:extLst>
              <a:ext uri="{FF2B5EF4-FFF2-40B4-BE49-F238E27FC236}">
                <a16:creationId xmlns:a16="http://schemas.microsoft.com/office/drawing/2014/main" xmlns="" id="{71C4F5CF-0789-4091-9C3B-190FA6E1F06F}"/>
              </a:ext>
            </a:extLst>
          </p:cNvPr>
          <p:cNvSpPr txBox="1">
            <a:spLocks/>
          </p:cNvSpPr>
          <p:nvPr/>
        </p:nvSpPr>
        <p:spPr>
          <a:xfrm>
            <a:off x="1143000" y="1653778"/>
            <a:ext cx="6858000" cy="1432322"/>
          </a:xfrm>
          <a:prstGeom prst="rect">
            <a:avLst/>
          </a:prstGeom>
        </p:spPr>
        <p:txBody>
          <a:bodyPr vert="horz" lIns="68580" tIns="34290" rIns="68580" bIns="34290" rtlCol="0" anchor="b">
            <a:normAutofit lnSpcReduction="10000"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ko-KR" altLang="en-US" sz="49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체면을 차릴 줄 알며 </a:t>
            </a:r>
            <a:endParaRPr lang="en-US" altLang="ko-KR" sz="495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>
              <a:lnSpc>
                <a:spcPct val="100000"/>
              </a:lnSpc>
            </a:pPr>
            <a:r>
              <a:rPr lang="ko-KR" altLang="en-US" sz="495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부끄러움을 </a:t>
            </a:r>
            <a:r>
              <a:rPr lang="ko-KR" altLang="en-US" sz="49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아는 마음</a:t>
            </a:r>
          </a:p>
        </p:txBody>
      </p:sp>
      <p:sp>
        <p:nvSpPr>
          <p:cNvPr id="5" name="제목 1">
            <a:extLst>
              <a:ext uri="{FF2B5EF4-FFF2-40B4-BE49-F238E27FC236}">
                <a16:creationId xmlns:a16="http://schemas.microsoft.com/office/drawing/2014/main" xmlns="" id="{2B9D36AC-EAAA-472A-8003-9EB7670F9158}"/>
              </a:ext>
            </a:extLst>
          </p:cNvPr>
          <p:cNvSpPr txBox="1">
            <a:spLocks/>
          </p:cNvSpPr>
          <p:nvPr/>
        </p:nvSpPr>
        <p:spPr>
          <a:xfrm>
            <a:off x="1143000" y="421727"/>
            <a:ext cx="6858000" cy="917972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495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5</a:t>
            </a:r>
            <a:r>
              <a:rPr lang="ko-KR" altLang="en-US" sz="495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번</a:t>
            </a:r>
            <a:r>
              <a:rPr lang="en-US" altLang="ko-KR" sz="495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ko-KR" altLang="en-US" sz="495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문제</a:t>
            </a:r>
            <a:endParaRPr lang="en-US" altLang="ko-KR" sz="495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24839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82F020FE-6C7A-4997-8052-40ECC00BCDF7}"/>
              </a:ext>
            </a:extLst>
          </p:cNvPr>
          <p:cNvSpPr/>
          <p:nvPr/>
        </p:nvSpPr>
        <p:spPr>
          <a:xfrm>
            <a:off x="231258" y="3724060"/>
            <a:ext cx="8668193" cy="1276826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73BBCC1A-2E2A-4283-BBDC-0E931E34C723}"/>
              </a:ext>
            </a:extLst>
          </p:cNvPr>
          <p:cNvSpPr/>
          <p:nvPr/>
        </p:nvSpPr>
        <p:spPr>
          <a:xfrm>
            <a:off x="231259" y="127591"/>
            <a:ext cx="8668193" cy="3429000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xmlns="" id="{66DF1F47-0081-44E0-8F4A-306DF3D8B1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3864356"/>
            <a:ext cx="6858000" cy="917972"/>
          </a:xfrm>
        </p:spPr>
        <p:txBody>
          <a:bodyPr>
            <a:normAutofit/>
          </a:bodyPr>
          <a:lstStyle/>
          <a:p>
            <a:r>
              <a:rPr lang="ko-KR" altLang="en-US" sz="49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정답</a:t>
            </a:r>
            <a:r>
              <a:rPr lang="en-US" altLang="ko-KR" sz="49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: </a:t>
            </a:r>
            <a:r>
              <a:rPr lang="ko-KR" altLang="en-US" sz="49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일가</a:t>
            </a:r>
          </a:p>
        </p:txBody>
      </p:sp>
      <p:sp>
        <p:nvSpPr>
          <p:cNvPr id="4" name="제목 1">
            <a:extLst>
              <a:ext uri="{FF2B5EF4-FFF2-40B4-BE49-F238E27FC236}">
                <a16:creationId xmlns:a16="http://schemas.microsoft.com/office/drawing/2014/main" xmlns="" id="{71C4F5CF-0789-4091-9C3B-190FA6E1F06F}"/>
              </a:ext>
            </a:extLst>
          </p:cNvPr>
          <p:cNvSpPr txBox="1">
            <a:spLocks/>
          </p:cNvSpPr>
          <p:nvPr/>
        </p:nvSpPr>
        <p:spPr>
          <a:xfrm>
            <a:off x="1143000" y="1653778"/>
            <a:ext cx="6858000" cy="1432322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49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한집안</a:t>
            </a:r>
            <a:endParaRPr lang="en-US" altLang="ko-KR" sz="495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49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(</a:t>
            </a:r>
            <a:r>
              <a:rPr lang="ko-KR" altLang="en-US" sz="49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한집에서 사는 가족</a:t>
            </a:r>
            <a:r>
              <a:rPr lang="en-US" altLang="ko-KR" sz="49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)</a:t>
            </a:r>
            <a:endParaRPr lang="ko-KR" altLang="en-US" sz="495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5" name="제목 1">
            <a:extLst>
              <a:ext uri="{FF2B5EF4-FFF2-40B4-BE49-F238E27FC236}">
                <a16:creationId xmlns:a16="http://schemas.microsoft.com/office/drawing/2014/main" xmlns="" id="{2B9D36AC-EAAA-472A-8003-9EB7670F9158}"/>
              </a:ext>
            </a:extLst>
          </p:cNvPr>
          <p:cNvSpPr txBox="1">
            <a:spLocks/>
          </p:cNvSpPr>
          <p:nvPr/>
        </p:nvSpPr>
        <p:spPr>
          <a:xfrm>
            <a:off x="1143000" y="421727"/>
            <a:ext cx="6858000" cy="917972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4950" b="1" dirty="0">
                <a:solidFill>
                  <a:srgbClr val="6BC3C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6</a:t>
            </a:r>
            <a:r>
              <a:rPr lang="ko-KR" altLang="en-US" sz="4950" b="1" dirty="0">
                <a:solidFill>
                  <a:srgbClr val="6BC3C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번</a:t>
            </a:r>
            <a:r>
              <a:rPr lang="en-US" altLang="ko-KR" sz="4950" b="1" dirty="0">
                <a:solidFill>
                  <a:srgbClr val="6BC3C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ko-KR" altLang="en-US" sz="4950" b="1" dirty="0">
                <a:solidFill>
                  <a:srgbClr val="6BC3C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문제</a:t>
            </a:r>
            <a:endParaRPr lang="en-US" altLang="ko-KR" sz="4950" b="1" dirty="0">
              <a:solidFill>
                <a:srgbClr val="6BC3C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44111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82F020FE-6C7A-4997-8052-40ECC00BCDF7}"/>
              </a:ext>
            </a:extLst>
          </p:cNvPr>
          <p:cNvSpPr/>
          <p:nvPr/>
        </p:nvSpPr>
        <p:spPr>
          <a:xfrm>
            <a:off x="231258" y="3724060"/>
            <a:ext cx="8668193" cy="1276826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73BBCC1A-2E2A-4283-BBDC-0E931E34C723}"/>
              </a:ext>
            </a:extLst>
          </p:cNvPr>
          <p:cNvSpPr/>
          <p:nvPr/>
        </p:nvSpPr>
        <p:spPr>
          <a:xfrm>
            <a:off x="231259" y="127591"/>
            <a:ext cx="8668193" cy="3429000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xmlns="" id="{66DF1F47-0081-44E0-8F4A-306DF3D8B1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3864356"/>
            <a:ext cx="6858000" cy="917972"/>
          </a:xfrm>
        </p:spPr>
        <p:txBody>
          <a:bodyPr>
            <a:normAutofit/>
          </a:bodyPr>
          <a:lstStyle/>
          <a:p>
            <a:r>
              <a:rPr lang="ko-KR" altLang="en-US" sz="49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정답</a:t>
            </a:r>
            <a:r>
              <a:rPr lang="en-US" altLang="ko-KR" sz="49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: </a:t>
            </a:r>
            <a:r>
              <a:rPr lang="ko-KR" altLang="en-US" sz="49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질겁</a:t>
            </a:r>
          </a:p>
        </p:txBody>
      </p:sp>
      <p:sp>
        <p:nvSpPr>
          <p:cNvPr id="4" name="제목 1">
            <a:extLst>
              <a:ext uri="{FF2B5EF4-FFF2-40B4-BE49-F238E27FC236}">
                <a16:creationId xmlns:a16="http://schemas.microsoft.com/office/drawing/2014/main" xmlns="" id="{71C4F5CF-0789-4091-9C3B-190FA6E1F06F}"/>
              </a:ext>
            </a:extLst>
          </p:cNvPr>
          <p:cNvSpPr txBox="1">
            <a:spLocks/>
          </p:cNvSpPr>
          <p:nvPr/>
        </p:nvSpPr>
        <p:spPr>
          <a:xfrm>
            <a:off x="1143000" y="1653778"/>
            <a:ext cx="6858000" cy="1432322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49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뜻밖의 일에 자지러질</a:t>
            </a:r>
            <a:endParaRPr lang="en-US" altLang="ko-KR" sz="495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49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정도로 깜짝 놀람</a:t>
            </a:r>
          </a:p>
        </p:txBody>
      </p:sp>
      <p:sp>
        <p:nvSpPr>
          <p:cNvPr id="5" name="제목 1">
            <a:extLst>
              <a:ext uri="{FF2B5EF4-FFF2-40B4-BE49-F238E27FC236}">
                <a16:creationId xmlns:a16="http://schemas.microsoft.com/office/drawing/2014/main" xmlns="" id="{2B9D36AC-EAAA-472A-8003-9EB7670F9158}"/>
              </a:ext>
            </a:extLst>
          </p:cNvPr>
          <p:cNvSpPr txBox="1">
            <a:spLocks/>
          </p:cNvSpPr>
          <p:nvPr/>
        </p:nvSpPr>
        <p:spPr>
          <a:xfrm>
            <a:off x="1143000" y="421727"/>
            <a:ext cx="6858000" cy="917972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4950" b="1" dirty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7</a:t>
            </a:r>
            <a:r>
              <a:rPr lang="ko-KR" altLang="en-US" sz="4950" b="1" dirty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번</a:t>
            </a:r>
            <a:r>
              <a:rPr lang="en-US" altLang="ko-KR" sz="4950" b="1" dirty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ko-KR" altLang="en-US" sz="4950" b="1" dirty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문제</a:t>
            </a:r>
            <a:endParaRPr lang="en-US" altLang="ko-KR" sz="4950" b="1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8352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82F020FE-6C7A-4997-8052-40ECC00BCDF7}"/>
              </a:ext>
            </a:extLst>
          </p:cNvPr>
          <p:cNvSpPr/>
          <p:nvPr/>
        </p:nvSpPr>
        <p:spPr>
          <a:xfrm>
            <a:off x="231258" y="3724060"/>
            <a:ext cx="8668193" cy="1276826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73BBCC1A-2E2A-4283-BBDC-0E931E34C723}"/>
              </a:ext>
            </a:extLst>
          </p:cNvPr>
          <p:cNvSpPr/>
          <p:nvPr/>
        </p:nvSpPr>
        <p:spPr>
          <a:xfrm>
            <a:off x="231259" y="127591"/>
            <a:ext cx="8668193" cy="3429000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xmlns="" id="{66DF1F47-0081-44E0-8F4A-306DF3D8B1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3864356"/>
            <a:ext cx="6858000" cy="917972"/>
          </a:xfrm>
        </p:spPr>
        <p:txBody>
          <a:bodyPr>
            <a:normAutofit/>
          </a:bodyPr>
          <a:lstStyle/>
          <a:p>
            <a:r>
              <a:rPr lang="ko-KR" altLang="en-US" sz="49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정답</a:t>
            </a:r>
            <a:r>
              <a:rPr lang="en-US" altLang="ko-KR" sz="49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: </a:t>
            </a:r>
            <a:r>
              <a:rPr lang="ko-KR" altLang="en-US" sz="49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잔등</a:t>
            </a:r>
          </a:p>
        </p:txBody>
      </p:sp>
      <p:sp>
        <p:nvSpPr>
          <p:cNvPr id="4" name="제목 1">
            <a:extLst>
              <a:ext uri="{FF2B5EF4-FFF2-40B4-BE49-F238E27FC236}">
                <a16:creationId xmlns:a16="http://schemas.microsoft.com/office/drawing/2014/main" xmlns="" id="{71C4F5CF-0789-4091-9C3B-190FA6E1F06F}"/>
              </a:ext>
            </a:extLst>
          </p:cNvPr>
          <p:cNvSpPr txBox="1">
            <a:spLocks/>
          </p:cNvSpPr>
          <p:nvPr/>
        </p:nvSpPr>
        <p:spPr>
          <a:xfrm>
            <a:off x="1143000" y="1653778"/>
            <a:ext cx="6858000" cy="1432322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49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‘</a:t>
            </a:r>
            <a:r>
              <a:rPr lang="ko-KR" altLang="en-US" sz="49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등</a:t>
            </a:r>
            <a:r>
              <a:rPr lang="en-US" altLang="ko-KR" sz="49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’</a:t>
            </a:r>
            <a:r>
              <a:rPr lang="ko-KR" altLang="en-US" sz="49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의 </a:t>
            </a:r>
            <a:r>
              <a:rPr lang="ko-KR" altLang="en-US" sz="495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첫번째 뜻</a:t>
            </a:r>
            <a:endParaRPr lang="ko-KR" altLang="en-US" sz="495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5" name="제목 1">
            <a:extLst>
              <a:ext uri="{FF2B5EF4-FFF2-40B4-BE49-F238E27FC236}">
                <a16:creationId xmlns:a16="http://schemas.microsoft.com/office/drawing/2014/main" xmlns="" id="{2B9D36AC-EAAA-472A-8003-9EB7670F9158}"/>
              </a:ext>
            </a:extLst>
          </p:cNvPr>
          <p:cNvSpPr txBox="1">
            <a:spLocks/>
          </p:cNvSpPr>
          <p:nvPr/>
        </p:nvSpPr>
        <p:spPr>
          <a:xfrm>
            <a:off x="1143000" y="421727"/>
            <a:ext cx="6858000" cy="917972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4950" b="1" dirty="0">
                <a:solidFill>
                  <a:srgbClr val="6BC3C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8</a:t>
            </a:r>
            <a:r>
              <a:rPr lang="ko-KR" altLang="en-US" sz="4950" b="1" dirty="0">
                <a:solidFill>
                  <a:srgbClr val="6BC3C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번</a:t>
            </a:r>
            <a:r>
              <a:rPr lang="en-US" altLang="ko-KR" sz="4950" b="1" dirty="0">
                <a:solidFill>
                  <a:srgbClr val="6BC3C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ko-KR" altLang="en-US" sz="4950" b="1" dirty="0">
                <a:solidFill>
                  <a:srgbClr val="6BC3C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문제</a:t>
            </a:r>
            <a:endParaRPr lang="en-US" altLang="ko-KR" sz="4950" b="1" dirty="0">
              <a:solidFill>
                <a:srgbClr val="6BC3C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90911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82F020FE-6C7A-4997-8052-40ECC00BCDF7}"/>
              </a:ext>
            </a:extLst>
          </p:cNvPr>
          <p:cNvSpPr/>
          <p:nvPr/>
        </p:nvSpPr>
        <p:spPr>
          <a:xfrm>
            <a:off x="231258" y="3724060"/>
            <a:ext cx="8668193" cy="1276826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73BBCC1A-2E2A-4283-BBDC-0E931E34C723}"/>
              </a:ext>
            </a:extLst>
          </p:cNvPr>
          <p:cNvSpPr/>
          <p:nvPr/>
        </p:nvSpPr>
        <p:spPr>
          <a:xfrm>
            <a:off x="231259" y="127591"/>
            <a:ext cx="8668193" cy="3429000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xmlns="" id="{66DF1F47-0081-44E0-8F4A-306DF3D8B1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3864356"/>
            <a:ext cx="6858000" cy="917972"/>
          </a:xfrm>
        </p:spPr>
        <p:txBody>
          <a:bodyPr>
            <a:normAutofit/>
          </a:bodyPr>
          <a:lstStyle/>
          <a:p>
            <a:r>
              <a:rPr lang="ko-KR" altLang="en-US" sz="49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정답</a:t>
            </a:r>
            <a:r>
              <a:rPr lang="en-US" altLang="ko-KR" sz="49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: </a:t>
            </a:r>
            <a:r>
              <a:rPr lang="ko-KR" altLang="en-US" sz="49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화경</a:t>
            </a:r>
          </a:p>
        </p:txBody>
      </p:sp>
      <p:sp>
        <p:nvSpPr>
          <p:cNvPr id="4" name="제목 1">
            <a:extLst>
              <a:ext uri="{FF2B5EF4-FFF2-40B4-BE49-F238E27FC236}">
                <a16:creationId xmlns:a16="http://schemas.microsoft.com/office/drawing/2014/main" xmlns="" id="{71C4F5CF-0789-4091-9C3B-190FA6E1F06F}"/>
              </a:ext>
            </a:extLst>
          </p:cNvPr>
          <p:cNvSpPr txBox="1">
            <a:spLocks/>
          </p:cNvSpPr>
          <p:nvPr/>
        </p:nvSpPr>
        <p:spPr>
          <a:xfrm>
            <a:off x="1143000" y="1653778"/>
            <a:ext cx="6858000" cy="1432322"/>
          </a:xfrm>
          <a:prstGeom prst="rect">
            <a:avLst/>
          </a:prstGeom>
        </p:spPr>
        <p:txBody>
          <a:bodyPr vert="horz" lIns="68580" tIns="34290" rIns="68580" bIns="34290" rtlCol="0" anchor="b">
            <a:normAutofit fontScale="92500"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49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햇빛을 비추면</a:t>
            </a:r>
            <a:endParaRPr lang="en-US" altLang="ko-KR" sz="495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ko-KR" altLang="en-US" sz="49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불을 일으키는 거울</a:t>
            </a:r>
            <a:r>
              <a:rPr lang="en-US" altLang="ko-KR" sz="49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(</a:t>
            </a:r>
            <a:r>
              <a:rPr lang="ko-KR" altLang="en-US" sz="49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볼록렌즈</a:t>
            </a:r>
            <a:r>
              <a:rPr lang="en-US" altLang="ko-KR" sz="49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)</a:t>
            </a:r>
            <a:endParaRPr lang="ko-KR" altLang="en-US" sz="495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5" name="제목 1">
            <a:extLst>
              <a:ext uri="{FF2B5EF4-FFF2-40B4-BE49-F238E27FC236}">
                <a16:creationId xmlns:a16="http://schemas.microsoft.com/office/drawing/2014/main" xmlns="" id="{2B9D36AC-EAAA-472A-8003-9EB7670F9158}"/>
              </a:ext>
            </a:extLst>
          </p:cNvPr>
          <p:cNvSpPr txBox="1">
            <a:spLocks/>
          </p:cNvSpPr>
          <p:nvPr/>
        </p:nvSpPr>
        <p:spPr>
          <a:xfrm>
            <a:off x="1143000" y="421727"/>
            <a:ext cx="6858000" cy="917972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495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9</a:t>
            </a:r>
            <a:r>
              <a:rPr lang="ko-KR" altLang="en-US" sz="495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번</a:t>
            </a:r>
            <a:r>
              <a:rPr lang="en-US" altLang="ko-KR" sz="495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ko-KR" altLang="en-US" sz="495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문제</a:t>
            </a:r>
            <a:endParaRPr lang="en-US" altLang="ko-KR" sz="495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49335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82F020FE-6C7A-4997-8052-40ECC00BCDF7}"/>
              </a:ext>
            </a:extLst>
          </p:cNvPr>
          <p:cNvSpPr/>
          <p:nvPr/>
        </p:nvSpPr>
        <p:spPr>
          <a:xfrm>
            <a:off x="231258" y="3724060"/>
            <a:ext cx="8668193" cy="1276826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73BBCC1A-2E2A-4283-BBDC-0E931E34C723}"/>
              </a:ext>
            </a:extLst>
          </p:cNvPr>
          <p:cNvSpPr/>
          <p:nvPr/>
        </p:nvSpPr>
        <p:spPr>
          <a:xfrm>
            <a:off x="231259" y="127591"/>
            <a:ext cx="8668193" cy="3429000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xmlns="" id="{66DF1F47-0081-44E0-8F4A-306DF3D8B1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3864356"/>
            <a:ext cx="6858000" cy="917972"/>
          </a:xfrm>
        </p:spPr>
        <p:txBody>
          <a:bodyPr>
            <a:normAutofit/>
          </a:bodyPr>
          <a:lstStyle/>
          <a:p>
            <a:r>
              <a:rPr lang="ko-KR" altLang="en-US" sz="49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정답</a:t>
            </a:r>
            <a:r>
              <a:rPr lang="en-US" altLang="ko-KR" sz="49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: </a:t>
            </a:r>
            <a:r>
              <a:rPr lang="ko-KR" altLang="en-US" sz="495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혼뜨검</a:t>
            </a:r>
            <a:endParaRPr lang="ko-KR" altLang="en-US" sz="495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4" name="제목 1">
            <a:extLst>
              <a:ext uri="{FF2B5EF4-FFF2-40B4-BE49-F238E27FC236}">
                <a16:creationId xmlns:a16="http://schemas.microsoft.com/office/drawing/2014/main" xmlns="" id="{71C4F5CF-0789-4091-9C3B-190FA6E1F06F}"/>
              </a:ext>
            </a:extLst>
          </p:cNvPr>
          <p:cNvSpPr txBox="1">
            <a:spLocks/>
          </p:cNvSpPr>
          <p:nvPr/>
        </p:nvSpPr>
        <p:spPr>
          <a:xfrm>
            <a:off x="1143000" y="1653778"/>
            <a:ext cx="6858000" cy="1432322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495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‘</a:t>
            </a:r>
            <a:r>
              <a:rPr lang="ko-KR" altLang="en-US" sz="495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혼쭐</a:t>
            </a:r>
            <a:r>
              <a:rPr lang="en-US" altLang="ko-KR" sz="495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’</a:t>
            </a:r>
            <a:r>
              <a:rPr lang="ko-KR" altLang="en-US" sz="495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의 </a:t>
            </a:r>
            <a:r>
              <a:rPr lang="ko-KR" altLang="en-US" sz="49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북한말</a:t>
            </a:r>
          </a:p>
        </p:txBody>
      </p:sp>
      <p:sp>
        <p:nvSpPr>
          <p:cNvPr id="5" name="제목 1">
            <a:extLst>
              <a:ext uri="{FF2B5EF4-FFF2-40B4-BE49-F238E27FC236}">
                <a16:creationId xmlns:a16="http://schemas.microsoft.com/office/drawing/2014/main" xmlns="" id="{2B9D36AC-EAAA-472A-8003-9EB7670F9158}"/>
              </a:ext>
            </a:extLst>
          </p:cNvPr>
          <p:cNvSpPr txBox="1">
            <a:spLocks/>
          </p:cNvSpPr>
          <p:nvPr/>
        </p:nvSpPr>
        <p:spPr>
          <a:xfrm>
            <a:off x="1143000" y="421727"/>
            <a:ext cx="6858000" cy="917972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495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10</a:t>
            </a:r>
            <a:r>
              <a:rPr lang="ko-KR" altLang="en-US" sz="495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번</a:t>
            </a:r>
            <a:r>
              <a:rPr lang="en-US" altLang="ko-KR" sz="495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ko-KR" altLang="en-US" sz="495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문제</a:t>
            </a:r>
            <a:endParaRPr lang="en-US" altLang="ko-KR" sz="495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62397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82F020FE-6C7A-4997-8052-40ECC00BCDF7}"/>
              </a:ext>
            </a:extLst>
          </p:cNvPr>
          <p:cNvSpPr/>
          <p:nvPr/>
        </p:nvSpPr>
        <p:spPr>
          <a:xfrm>
            <a:off x="231258" y="3724060"/>
            <a:ext cx="8668193" cy="1276826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73BBCC1A-2E2A-4283-BBDC-0E931E34C723}"/>
              </a:ext>
            </a:extLst>
          </p:cNvPr>
          <p:cNvSpPr/>
          <p:nvPr/>
        </p:nvSpPr>
        <p:spPr>
          <a:xfrm>
            <a:off x="231259" y="127591"/>
            <a:ext cx="8668193" cy="3429000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xmlns="" id="{66DF1F47-0081-44E0-8F4A-306DF3D8B1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3864356"/>
            <a:ext cx="6858000" cy="917972"/>
          </a:xfrm>
        </p:spPr>
        <p:txBody>
          <a:bodyPr>
            <a:normAutofit/>
          </a:bodyPr>
          <a:lstStyle/>
          <a:p>
            <a:r>
              <a:rPr lang="ko-KR" altLang="en-US" sz="49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정답</a:t>
            </a:r>
            <a:r>
              <a:rPr lang="en-US" altLang="ko-KR" sz="49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: </a:t>
            </a:r>
            <a:r>
              <a:rPr lang="ko-KR" altLang="en-US" sz="49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강병</a:t>
            </a:r>
          </a:p>
        </p:txBody>
      </p:sp>
      <p:sp>
        <p:nvSpPr>
          <p:cNvPr id="4" name="제목 1">
            <a:extLst>
              <a:ext uri="{FF2B5EF4-FFF2-40B4-BE49-F238E27FC236}">
                <a16:creationId xmlns:a16="http://schemas.microsoft.com/office/drawing/2014/main" xmlns="" id="{71C4F5CF-0789-4091-9C3B-190FA6E1F06F}"/>
              </a:ext>
            </a:extLst>
          </p:cNvPr>
          <p:cNvSpPr txBox="1">
            <a:spLocks/>
          </p:cNvSpPr>
          <p:nvPr/>
        </p:nvSpPr>
        <p:spPr>
          <a:xfrm>
            <a:off x="1143000" y="1653778"/>
            <a:ext cx="6858000" cy="1432322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49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굳세고 강한 병사나 군대</a:t>
            </a:r>
          </a:p>
        </p:txBody>
      </p:sp>
      <p:sp>
        <p:nvSpPr>
          <p:cNvPr id="5" name="제목 1">
            <a:extLst>
              <a:ext uri="{FF2B5EF4-FFF2-40B4-BE49-F238E27FC236}">
                <a16:creationId xmlns:a16="http://schemas.microsoft.com/office/drawing/2014/main" xmlns="" id="{2B9D36AC-EAAA-472A-8003-9EB7670F9158}"/>
              </a:ext>
            </a:extLst>
          </p:cNvPr>
          <p:cNvSpPr txBox="1">
            <a:spLocks/>
          </p:cNvSpPr>
          <p:nvPr/>
        </p:nvSpPr>
        <p:spPr>
          <a:xfrm>
            <a:off x="1143000" y="421727"/>
            <a:ext cx="6858000" cy="917972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495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11</a:t>
            </a:r>
            <a:r>
              <a:rPr lang="ko-KR" altLang="en-US" sz="495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번</a:t>
            </a:r>
            <a:r>
              <a:rPr lang="en-US" altLang="ko-KR" sz="495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ko-KR" altLang="en-US" sz="495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문제</a:t>
            </a:r>
            <a:endParaRPr lang="en-US" altLang="ko-KR" sz="4950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68153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63A82A1C-87F9-4AC1-878A-A0AD4FBCBE5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"/>
          <a:stretch/>
        </p:blipFill>
        <p:spPr>
          <a:xfrm>
            <a:off x="20" y="-322837"/>
            <a:ext cx="9143980" cy="5466338"/>
          </a:xfrm>
          <a:prstGeom prst="rect">
            <a:avLst/>
          </a:prstGeom>
        </p:spPr>
      </p:pic>
      <p:grpSp>
        <p:nvGrpSpPr>
          <p:cNvPr id="11" name="그룹 10">
            <a:extLst>
              <a:ext uri="{FF2B5EF4-FFF2-40B4-BE49-F238E27FC236}">
                <a16:creationId xmlns:a16="http://schemas.microsoft.com/office/drawing/2014/main" xmlns="" id="{B47FDB75-D5A7-4C5E-A14F-5DA9F76914AC}"/>
              </a:ext>
            </a:extLst>
          </p:cNvPr>
          <p:cNvGrpSpPr/>
          <p:nvPr/>
        </p:nvGrpSpPr>
        <p:grpSpPr>
          <a:xfrm>
            <a:off x="-1" y="669077"/>
            <a:ext cx="9144001" cy="1241917"/>
            <a:chOff x="-297951" y="-42846"/>
            <a:chExt cx="9914562" cy="1655889"/>
          </a:xfrm>
        </p:grpSpPr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xmlns="" id="{9E5703A2-EAA5-4547-866C-94B441A11C18}"/>
                </a:ext>
              </a:extLst>
            </p:cNvPr>
            <p:cNvSpPr/>
            <p:nvPr/>
          </p:nvSpPr>
          <p:spPr>
            <a:xfrm>
              <a:off x="-297951" y="-42846"/>
              <a:ext cx="9914562" cy="1655889"/>
            </a:xfrm>
            <a:prstGeom prst="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배달의민족 한나체 Pro" panose="020B0600000101010101" pitchFamily="50" charset="-127"/>
                <a:ea typeface="배달의민족 한나체 Pro" panose="020B0600000101010101" pitchFamily="50" charset="-127"/>
              </a:endParaRPr>
            </a:p>
          </p:txBody>
        </p:sp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xmlns="" id="{F09681B0-C45F-4311-AE97-9215E59EEDF2}"/>
                </a:ext>
              </a:extLst>
            </p:cNvPr>
            <p:cNvSpPr/>
            <p:nvPr/>
          </p:nvSpPr>
          <p:spPr>
            <a:xfrm>
              <a:off x="488616" y="258826"/>
              <a:ext cx="8341430" cy="135421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6000" dirty="0" smtClean="0">
                  <a:latin typeface="한컴 솔잎 B" panose="02020603020101020101" pitchFamily="18" charset="-127"/>
                  <a:ea typeface="한컴 솔잎 B" panose="02020603020101020101" pitchFamily="18" charset="-127"/>
                </a:rPr>
                <a:t>선생님께 드리는 안내서</a:t>
              </a:r>
              <a:endParaRPr lang="ko-KR" altLang="en-US" sz="5400" dirty="0">
                <a:solidFill>
                  <a:srgbClr val="7030A0"/>
                </a:solidFill>
                <a:latin typeface="한컴 솔잎 B" panose="02020603020101020101" pitchFamily="18" charset="-127"/>
                <a:ea typeface="한컴 솔잎 B" panose="0202060302010102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4078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82F020FE-6C7A-4997-8052-40ECC00BCDF7}"/>
              </a:ext>
            </a:extLst>
          </p:cNvPr>
          <p:cNvSpPr/>
          <p:nvPr/>
        </p:nvSpPr>
        <p:spPr>
          <a:xfrm>
            <a:off x="231258" y="3724060"/>
            <a:ext cx="8668193" cy="1276826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73BBCC1A-2E2A-4283-BBDC-0E931E34C723}"/>
              </a:ext>
            </a:extLst>
          </p:cNvPr>
          <p:cNvSpPr/>
          <p:nvPr/>
        </p:nvSpPr>
        <p:spPr>
          <a:xfrm>
            <a:off x="231259" y="127591"/>
            <a:ext cx="8668193" cy="3429000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xmlns="" id="{66DF1F47-0081-44E0-8F4A-306DF3D8B1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3864356"/>
            <a:ext cx="6858000" cy="917972"/>
          </a:xfrm>
        </p:spPr>
        <p:txBody>
          <a:bodyPr>
            <a:normAutofit/>
          </a:bodyPr>
          <a:lstStyle/>
          <a:p>
            <a:r>
              <a:rPr lang="ko-KR" altLang="en-US" sz="49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정답</a:t>
            </a:r>
            <a:r>
              <a:rPr lang="en-US" altLang="ko-KR" sz="49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: </a:t>
            </a:r>
            <a:r>
              <a:rPr lang="ko-KR" altLang="en-US" sz="495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싸고지다</a:t>
            </a:r>
            <a:r>
              <a:rPr lang="en-US" altLang="ko-KR" sz="49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(</a:t>
            </a:r>
            <a:r>
              <a:rPr lang="ko-KR" altLang="en-US" sz="495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싸고지이</a:t>
            </a:r>
            <a:r>
              <a:rPr lang="en-US" altLang="ko-KR" sz="49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)</a:t>
            </a:r>
            <a:endParaRPr lang="ko-KR" altLang="en-US" sz="495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4" name="제목 1">
            <a:extLst>
              <a:ext uri="{FF2B5EF4-FFF2-40B4-BE49-F238E27FC236}">
                <a16:creationId xmlns:a16="http://schemas.microsoft.com/office/drawing/2014/main" xmlns="" id="{71C4F5CF-0789-4091-9C3B-190FA6E1F06F}"/>
              </a:ext>
            </a:extLst>
          </p:cNvPr>
          <p:cNvSpPr txBox="1">
            <a:spLocks/>
          </p:cNvSpPr>
          <p:nvPr/>
        </p:nvSpPr>
        <p:spPr>
          <a:xfrm>
            <a:off x="1143000" y="1653778"/>
            <a:ext cx="6858000" cy="1432322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49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고소하다</a:t>
            </a:r>
            <a:r>
              <a:rPr lang="en-US" altLang="ko-KR" sz="49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. </a:t>
            </a:r>
            <a:r>
              <a:rPr lang="ko-KR" altLang="en-US" sz="49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잘 됐다</a:t>
            </a:r>
            <a:r>
              <a:rPr lang="en-US" altLang="ko-KR" sz="49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endParaRPr lang="ko-KR" altLang="en-US" sz="495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5" name="제목 1">
            <a:extLst>
              <a:ext uri="{FF2B5EF4-FFF2-40B4-BE49-F238E27FC236}">
                <a16:creationId xmlns:a16="http://schemas.microsoft.com/office/drawing/2014/main" xmlns="" id="{2B9D36AC-EAAA-472A-8003-9EB7670F9158}"/>
              </a:ext>
            </a:extLst>
          </p:cNvPr>
          <p:cNvSpPr txBox="1">
            <a:spLocks/>
          </p:cNvSpPr>
          <p:nvPr/>
        </p:nvSpPr>
        <p:spPr>
          <a:xfrm>
            <a:off x="1143000" y="421727"/>
            <a:ext cx="6858000" cy="917972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4950" b="1" dirty="0">
                <a:solidFill>
                  <a:srgbClr val="FDA7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12</a:t>
            </a:r>
            <a:r>
              <a:rPr lang="ko-KR" altLang="en-US" sz="4950" b="1" dirty="0">
                <a:solidFill>
                  <a:srgbClr val="FDA7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번</a:t>
            </a:r>
            <a:r>
              <a:rPr lang="en-US" altLang="ko-KR" sz="4950" b="1" dirty="0">
                <a:solidFill>
                  <a:srgbClr val="FDA7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ko-KR" altLang="en-US" sz="4950" b="1" dirty="0">
                <a:solidFill>
                  <a:srgbClr val="FDA7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문제</a:t>
            </a:r>
            <a:endParaRPr lang="en-US" altLang="ko-KR" sz="4950" b="1" dirty="0">
              <a:solidFill>
                <a:srgbClr val="FDA7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39640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82F020FE-6C7A-4997-8052-40ECC00BCDF7}"/>
              </a:ext>
            </a:extLst>
          </p:cNvPr>
          <p:cNvSpPr/>
          <p:nvPr/>
        </p:nvSpPr>
        <p:spPr>
          <a:xfrm>
            <a:off x="231258" y="3724060"/>
            <a:ext cx="8668193" cy="1276826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73BBCC1A-2E2A-4283-BBDC-0E931E34C723}"/>
              </a:ext>
            </a:extLst>
          </p:cNvPr>
          <p:cNvSpPr/>
          <p:nvPr/>
        </p:nvSpPr>
        <p:spPr>
          <a:xfrm>
            <a:off x="231259" y="127591"/>
            <a:ext cx="8668193" cy="3429000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xmlns="" id="{66DF1F47-0081-44E0-8F4A-306DF3D8B1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3864356"/>
            <a:ext cx="6858000" cy="917972"/>
          </a:xfrm>
        </p:spPr>
        <p:txBody>
          <a:bodyPr>
            <a:normAutofit/>
          </a:bodyPr>
          <a:lstStyle/>
          <a:p>
            <a:r>
              <a:rPr lang="ko-KR" altLang="en-US" sz="49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정답</a:t>
            </a:r>
            <a:r>
              <a:rPr lang="en-US" altLang="ko-KR" sz="49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: </a:t>
            </a:r>
            <a:r>
              <a:rPr lang="ko-KR" altLang="en-US" sz="49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단잠</a:t>
            </a:r>
          </a:p>
        </p:txBody>
      </p:sp>
      <p:sp>
        <p:nvSpPr>
          <p:cNvPr id="4" name="제목 1">
            <a:extLst>
              <a:ext uri="{FF2B5EF4-FFF2-40B4-BE49-F238E27FC236}">
                <a16:creationId xmlns:a16="http://schemas.microsoft.com/office/drawing/2014/main" xmlns="" id="{71C4F5CF-0789-4091-9C3B-190FA6E1F06F}"/>
              </a:ext>
            </a:extLst>
          </p:cNvPr>
          <p:cNvSpPr txBox="1">
            <a:spLocks/>
          </p:cNvSpPr>
          <p:nvPr/>
        </p:nvSpPr>
        <p:spPr>
          <a:xfrm>
            <a:off x="1143000" y="1653778"/>
            <a:ext cx="6858000" cy="1432322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49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아주 달게 곤히 자는 잠</a:t>
            </a:r>
          </a:p>
        </p:txBody>
      </p:sp>
      <p:sp>
        <p:nvSpPr>
          <p:cNvPr id="5" name="제목 1">
            <a:extLst>
              <a:ext uri="{FF2B5EF4-FFF2-40B4-BE49-F238E27FC236}">
                <a16:creationId xmlns:a16="http://schemas.microsoft.com/office/drawing/2014/main" xmlns="" id="{2B9D36AC-EAAA-472A-8003-9EB7670F9158}"/>
              </a:ext>
            </a:extLst>
          </p:cNvPr>
          <p:cNvSpPr txBox="1">
            <a:spLocks/>
          </p:cNvSpPr>
          <p:nvPr/>
        </p:nvSpPr>
        <p:spPr>
          <a:xfrm>
            <a:off x="1143000" y="421727"/>
            <a:ext cx="6858000" cy="917972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4950" b="1" dirty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13</a:t>
            </a:r>
            <a:r>
              <a:rPr lang="ko-KR" altLang="en-US" sz="4950" b="1" dirty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번</a:t>
            </a:r>
            <a:r>
              <a:rPr lang="en-US" altLang="ko-KR" sz="4950" b="1" dirty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ko-KR" altLang="en-US" sz="4950" b="1" dirty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문제</a:t>
            </a:r>
            <a:endParaRPr lang="en-US" altLang="ko-KR" sz="4950" b="1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00798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82F020FE-6C7A-4997-8052-40ECC00BCDF7}"/>
              </a:ext>
            </a:extLst>
          </p:cNvPr>
          <p:cNvSpPr/>
          <p:nvPr/>
        </p:nvSpPr>
        <p:spPr>
          <a:xfrm>
            <a:off x="231258" y="3724060"/>
            <a:ext cx="8668193" cy="1276826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73BBCC1A-2E2A-4283-BBDC-0E931E34C723}"/>
              </a:ext>
            </a:extLst>
          </p:cNvPr>
          <p:cNvSpPr/>
          <p:nvPr/>
        </p:nvSpPr>
        <p:spPr>
          <a:xfrm>
            <a:off x="231259" y="127591"/>
            <a:ext cx="8668193" cy="3429000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xmlns="" id="{66DF1F47-0081-44E0-8F4A-306DF3D8B1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3864356"/>
            <a:ext cx="6858000" cy="917972"/>
          </a:xfrm>
        </p:spPr>
        <p:txBody>
          <a:bodyPr>
            <a:normAutofit/>
          </a:bodyPr>
          <a:lstStyle/>
          <a:p>
            <a:r>
              <a:rPr lang="ko-KR" altLang="en-US" sz="49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정답</a:t>
            </a:r>
            <a:r>
              <a:rPr lang="en-US" altLang="ko-KR" sz="49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: </a:t>
            </a:r>
            <a:r>
              <a:rPr lang="ko-KR" altLang="en-US" sz="495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생코</a:t>
            </a:r>
            <a:endParaRPr lang="ko-KR" altLang="en-US" sz="495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4" name="제목 1">
            <a:extLst>
              <a:ext uri="{FF2B5EF4-FFF2-40B4-BE49-F238E27FC236}">
                <a16:creationId xmlns:a16="http://schemas.microsoft.com/office/drawing/2014/main" xmlns="" id="{71C4F5CF-0789-4091-9C3B-190FA6E1F06F}"/>
              </a:ext>
            </a:extLst>
          </p:cNvPr>
          <p:cNvSpPr txBox="1">
            <a:spLocks/>
          </p:cNvSpPr>
          <p:nvPr/>
        </p:nvSpPr>
        <p:spPr>
          <a:xfrm>
            <a:off x="1143000" y="1653778"/>
            <a:ext cx="6858000" cy="1432322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49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크게 골거나 푸는 코</a:t>
            </a:r>
          </a:p>
        </p:txBody>
      </p:sp>
      <p:sp>
        <p:nvSpPr>
          <p:cNvPr id="5" name="제목 1">
            <a:extLst>
              <a:ext uri="{FF2B5EF4-FFF2-40B4-BE49-F238E27FC236}">
                <a16:creationId xmlns:a16="http://schemas.microsoft.com/office/drawing/2014/main" xmlns="" id="{2B9D36AC-EAAA-472A-8003-9EB7670F9158}"/>
              </a:ext>
            </a:extLst>
          </p:cNvPr>
          <p:cNvSpPr txBox="1">
            <a:spLocks/>
          </p:cNvSpPr>
          <p:nvPr/>
        </p:nvSpPr>
        <p:spPr>
          <a:xfrm>
            <a:off x="1143000" y="421727"/>
            <a:ext cx="6858000" cy="917972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495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14</a:t>
            </a:r>
            <a:r>
              <a:rPr lang="ko-KR" altLang="en-US" sz="495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번</a:t>
            </a:r>
            <a:r>
              <a:rPr lang="en-US" altLang="ko-KR" sz="495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ko-KR" altLang="en-US" sz="495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문제</a:t>
            </a:r>
            <a:endParaRPr lang="en-US" altLang="ko-KR" sz="495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21698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82F020FE-6C7A-4997-8052-40ECC00BCDF7}"/>
              </a:ext>
            </a:extLst>
          </p:cNvPr>
          <p:cNvSpPr/>
          <p:nvPr/>
        </p:nvSpPr>
        <p:spPr>
          <a:xfrm>
            <a:off x="231258" y="3724060"/>
            <a:ext cx="8668193" cy="1276826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73BBCC1A-2E2A-4283-BBDC-0E931E34C723}"/>
              </a:ext>
            </a:extLst>
          </p:cNvPr>
          <p:cNvSpPr/>
          <p:nvPr/>
        </p:nvSpPr>
        <p:spPr>
          <a:xfrm>
            <a:off x="231259" y="127591"/>
            <a:ext cx="8668193" cy="3429000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xmlns="" id="{66DF1F47-0081-44E0-8F4A-306DF3D8B1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3864356"/>
            <a:ext cx="6858000" cy="917972"/>
          </a:xfrm>
        </p:spPr>
        <p:txBody>
          <a:bodyPr>
            <a:normAutofit/>
          </a:bodyPr>
          <a:lstStyle/>
          <a:p>
            <a:r>
              <a:rPr lang="ko-KR" altLang="en-US" sz="49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정답</a:t>
            </a:r>
            <a:r>
              <a:rPr lang="en-US" altLang="ko-KR" sz="49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: </a:t>
            </a:r>
            <a:r>
              <a:rPr lang="ko-KR" altLang="en-US" sz="49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홍두깨</a:t>
            </a:r>
          </a:p>
        </p:txBody>
      </p:sp>
      <p:sp>
        <p:nvSpPr>
          <p:cNvPr id="4" name="제목 1">
            <a:extLst>
              <a:ext uri="{FF2B5EF4-FFF2-40B4-BE49-F238E27FC236}">
                <a16:creationId xmlns:a16="http://schemas.microsoft.com/office/drawing/2014/main" xmlns="" id="{71C4F5CF-0789-4091-9C3B-190FA6E1F06F}"/>
              </a:ext>
            </a:extLst>
          </p:cNvPr>
          <p:cNvSpPr txBox="1">
            <a:spLocks/>
          </p:cNvSpPr>
          <p:nvPr/>
        </p:nvSpPr>
        <p:spPr>
          <a:xfrm>
            <a:off x="486591" y="1196719"/>
            <a:ext cx="8170817" cy="2047603"/>
          </a:xfrm>
          <a:prstGeom prst="rect">
            <a:avLst/>
          </a:prstGeom>
        </p:spPr>
        <p:txBody>
          <a:bodyPr vert="horz" lIns="68580" tIns="34290" rIns="68580" bIns="34290" rtlCol="0" anchor="b">
            <a:normAutofit fontScale="92500" lnSpcReduction="20000"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10000"/>
              </a:lnSpc>
            </a:pPr>
            <a:r>
              <a:rPr lang="ko-KR" altLang="en-US" sz="49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다듬잇감을 감아서</a:t>
            </a:r>
            <a:endParaRPr lang="en-US" altLang="ko-KR" sz="495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>
              <a:lnSpc>
                <a:spcPct val="110000"/>
              </a:lnSpc>
            </a:pPr>
            <a:r>
              <a:rPr lang="ko-KR" altLang="en-US" sz="49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다듬이질할 때에 </a:t>
            </a:r>
            <a:r>
              <a:rPr lang="ko-KR" altLang="en-US" sz="495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쓰는</a:t>
            </a:r>
            <a:endParaRPr lang="en-US" altLang="ko-KR" sz="495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pPr>
              <a:lnSpc>
                <a:spcPct val="110000"/>
              </a:lnSpc>
            </a:pPr>
            <a:r>
              <a:rPr lang="ko-KR" altLang="en-US" sz="49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단단한 나무로 만든 도구</a:t>
            </a:r>
          </a:p>
        </p:txBody>
      </p:sp>
      <p:sp>
        <p:nvSpPr>
          <p:cNvPr id="5" name="제목 1">
            <a:extLst>
              <a:ext uri="{FF2B5EF4-FFF2-40B4-BE49-F238E27FC236}">
                <a16:creationId xmlns:a16="http://schemas.microsoft.com/office/drawing/2014/main" xmlns="" id="{2B9D36AC-EAAA-472A-8003-9EB7670F9158}"/>
              </a:ext>
            </a:extLst>
          </p:cNvPr>
          <p:cNvSpPr txBox="1">
            <a:spLocks/>
          </p:cNvSpPr>
          <p:nvPr/>
        </p:nvSpPr>
        <p:spPr>
          <a:xfrm>
            <a:off x="1143000" y="203169"/>
            <a:ext cx="6858000" cy="917972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495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15</a:t>
            </a:r>
            <a:r>
              <a:rPr lang="ko-KR" altLang="en-US" sz="495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번</a:t>
            </a:r>
            <a:r>
              <a:rPr lang="en-US" altLang="ko-KR" sz="495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ko-KR" altLang="en-US" sz="495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문제</a:t>
            </a:r>
            <a:endParaRPr lang="en-US" altLang="ko-KR" sz="495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24743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xmlns="" id="{63A82A1C-87F9-4AC1-878A-A0AD4FBCBE5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220" b="93187" l="9991" r="89964">
                        <a14:foregroundMark x1="48910" y1="37169" x2="52543" y2="85314"/>
                        <a14:foregroundMark x1="36013" y1="39591" x2="49046" y2="64421"/>
                        <a14:foregroundMark x1="68302" y1="31870" x2="52952" y2="51400"/>
                        <a14:foregroundMark x1="46866" y1="30659" x2="56585" y2="30886"/>
                        <a14:foregroundMark x1="46004" y1="35049" x2="71798" y2="32248"/>
                        <a14:foregroundMark x1="74841" y1="29674" x2="40963" y2="66389"/>
                        <a14:foregroundMark x1="25477" y1="63058" x2="45731" y2="76457"/>
                        <a14:foregroundMark x1="58038" y1="63815" x2="54133" y2="86677"/>
                        <a14:foregroundMark x1="30381" y1="84103" x2="49909" y2="90840"/>
                        <a14:foregroundMark x1="70618" y1="30507" x2="75250" y2="29296"/>
                        <a14:foregroundMark x1="72525" y1="27328" x2="76567" y2="35428"/>
                        <a14:foregroundMark x1="64668" y1="51779" x2="67439" y2="58138"/>
                        <a14:foregroundMark x1="70481" y1="57911" x2="60218" y2="66540"/>
                        <a14:foregroundMark x1="70345" y1="52612" x2="63987" y2="56548"/>
                        <a14:foregroundMark x1="33560" y1="39743" x2="36603" y2="47843"/>
                        <a14:foregroundMark x1="33152" y1="39591" x2="36603" y2="38002"/>
                        <a14:backgroundMark x1="23569" y1="75852" x2="13442" y2="993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866" t="23992" r="24457" b="7002"/>
          <a:stretch/>
        </p:blipFill>
        <p:spPr>
          <a:xfrm>
            <a:off x="3251200" y="369764"/>
            <a:ext cx="2479040" cy="2383693"/>
          </a:xfrm>
          <a:prstGeom prst="rect">
            <a:avLst/>
          </a:prstGeom>
        </p:spPr>
      </p:pic>
      <p:sp>
        <p:nvSpPr>
          <p:cNvPr id="3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261257" y="2810921"/>
            <a:ext cx="2005149" cy="578757"/>
          </a:xfrm>
          <a:prstGeom prst="roundRect">
            <a:avLst>
              <a:gd name="adj" fmla="val 0"/>
            </a:avLst>
          </a:prstGeom>
          <a:solidFill>
            <a:srgbClr val="6A5074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solidFill>
                  <a:schemeClr val="bg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학습문제</a:t>
            </a:r>
            <a:endParaRPr lang="ko-KR" altLang="en-US" sz="1100" dirty="0">
              <a:solidFill>
                <a:schemeClr val="bg1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4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425849" y="3540034"/>
            <a:ext cx="8601892" cy="1378132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소리를 흉내 내는 말</a:t>
            </a:r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, </a:t>
            </a:r>
          </a:p>
          <a:p>
            <a:pPr algn="ctr"/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동작을 흉내 내는 말을 알아봅시다</a:t>
            </a:r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.</a:t>
            </a:r>
            <a:endParaRPr lang="ko-KR" altLang="en-US" sz="4000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7897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2069737"/>
            <a:ext cx="9154274" cy="1305560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활동</a:t>
            </a:r>
            <a:r>
              <a:rPr lang="en-US" altLang="ko-KR" sz="48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1. </a:t>
            </a:r>
            <a:r>
              <a:rPr lang="ko-KR" altLang="en-US" sz="48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흉내 내는 말 찾기</a:t>
            </a:r>
            <a:endParaRPr lang="ko-KR" altLang="en-US" sz="2000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pic>
        <p:nvPicPr>
          <p:cNvPr id="4" name="그림 3" descr="장난감, 레고이(가) 표시된 사진&#10;&#10;자동 생성된 설명">
            <a:extLst>
              <a:ext uri="{FF2B5EF4-FFF2-40B4-BE49-F238E27FC236}">
                <a16:creationId xmlns:a16="http://schemas.microsoft.com/office/drawing/2014/main" xmlns="" id="{6EBAE2C4-730F-4DBD-BA50-5E159AA6BA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3480" y="711741"/>
            <a:ext cx="3177040" cy="1241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484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0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 smtClean="0">
                <a:solidFill>
                  <a:schemeClr val="tx1"/>
                </a:solidFill>
                <a:latin typeface="배달의민족 한나체 Pro" panose="020B0600000101010101" pitchFamily="50" charset="-127"/>
                <a:ea typeface="배달의민족 한나체 Pro" panose="020B0600000101010101" pitchFamily="50" charset="-127"/>
              </a:rPr>
              <a:t>      </a:t>
            </a:r>
            <a:r>
              <a:rPr lang="ko-KR" altLang="en-US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흉내 내는 말을 찾아 봅시다</a:t>
            </a:r>
            <a:r>
              <a:rPr lang="en-US" altLang="ko-KR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.</a:t>
            </a:r>
            <a:endParaRPr lang="ko-KR" altLang="en-US" sz="14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sp>
        <p:nvSpPr>
          <p:cNvPr id="8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203508" y="1178804"/>
            <a:ext cx="8742187" cy="2683290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흉내 내는 말을 찾아 학습지에 적고</a:t>
            </a:r>
            <a:endParaRPr lang="en-US" altLang="ko-KR" sz="4000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pPr algn="ctr"/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뜻을 국어사전으로 찾아봅시다</a:t>
            </a:r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.</a:t>
            </a:r>
            <a:endParaRPr lang="ko-KR" altLang="en-US" sz="4000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26858" y="3862095"/>
            <a:ext cx="1627416" cy="1225203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4406" y="-153355"/>
            <a:ext cx="1465847" cy="1238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910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0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 smtClean="0">
                <a:solidFill>
                  <a:schemeClr val="tx1"/>
                </a:solidFill>
                <a:latin typeface="배달의민족 한나체 Pro" panose="020B0600000101010101" pitchFamily="50" charset="-127"/>
                <a:ea typeface="배달의민족 한나체 Pro" panose="020B0600000101010101" pitchFamily="50" charset="-127"/>
              </a:rPr>
              <a:t>      </a:t>
            </a:r>
            <a:r>
              <a:rPr lang="ko-KR" altLang="en-US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흉내 내는 말의 뜻을 발표해 봅시다</a:t>
            </a:r>
            <a:r>
              <a:rPr lang="en-US" altLang="ko-KR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.</a:t>
            </a:r>
            <a:endParaRPr lang="ko-KR" altLang="en-US" sz="14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sp>
        <p:nvSpPr>
          <p:cNvPr id="6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256386" y="1034333"/>
            <a:ext cx="8733378" cy="3978341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4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본숭만숭     콕콕     </a:t>
            </a:r>
            <a:r>
              <a:rPr lang="ko-KR" altLang="en-US" sz="4400" dirty="0" err="1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쪽쪽</a:t>
            </a:r>
            <a:r>
              <a:rPr lang="ko-KR" altLang="en-US" sz="44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    휙</a:t>
            </a:r>
            <a:endParaRPr lang="en-US" altLang="ko-KR" sz="4400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pPr algn="ctr"/>
            <a:r>
              <a:rPr lang="ko-KR" altLang="en-US" sz="44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싹싹    끄떡    으쓱    뒤룩뒤룩</a:t>
            </a:r>
            <a:endParaRPr lang="en-US" altLang="ko-KR" sz="4400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pPr algn="ctr"/>
            <a:r>
              <a:rPr lang="ko-KR" altLang="en-US" sz="44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부르르    꼭    앵앵    꾹</a:t>
            </a:r>
            <a:endParaRPr lang="en-US" altLang="ko-KR" sz="4400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pPr algn="ctr"/>
            <a:r>
              <a:rPr lang="ko-KR" altLang="en-US" sz="44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드르렁    불쑥    철썩    벌벌</a:t>
            </a:r>
            <a:endParaRPr lang="ko-KR" altLang="en-US" sz="4400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4406" y="-153355"/>
            <a:ext cx="1465847" cy="1238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589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73BBCC1A-2E2A-4283-BBDC-0E931E34C723}"/>
              </a:ext>
            </a:extLst>
          </p:cNvPr>
          <p:cNvSpPr/>
          <p:nvPr/>
        </p:nvSpPr>
        <p:spPr>
          <a:xfrm>
            <a:off x="231259" y="164592"/>
            <a:ext cx="8668193" cy="4768874"/>
          </a:xfrm>
          <a:prstGeom prst="roundRect">
            <a:avLst/>
          </a:prstGeom>
          <a:solidFill>
            <a:schemeClr val="accent1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4" name="제목 1">
            <a:extLst>
              <a:ext uri="{FF2B5EF4-FFF2-40B4-BE49-F238E27FC236}">
                <a16:creationId xmlns:a16="http://schemas.microsoft.com/office/drawing/2014/main" xmlns="" id="{71C4F5CF-0789-4091-9C3B-190FA6E1F06F}"/>
              </a:ext>
            </a:extLst>
          </p:cNvPr>
          <p:cNvSpPr txBox="1">
            <a:spLocks/>
          </p:cNvSpPr>
          <p:nvPr/>
        </p:nvSpPr>
        <p:spPr>
          <a:xfrm>
            <a:off x="1225296" y="201168"/>
            <a:ext cx="6858000" cy="3162346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66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본숭만숭</a:t>
            </a:r>
            <a:endParaRPr lang="en-US" altLang="ko-KR" sz="6600" b="1" dirty="0" smtClean="0"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?</a:t>
            </a:r>
          </a:p>
        </p:txBody>
      </p:sp>
      <p:sp>
        <p:nvSpPr>
          <p:cNvPr id="5" name="제목 1">
            <a:extLst>
              <a:ext uri="{FF2B5EF4-FFF2-40B4-BE49-F238E27FC236}">
                <a16:creationId xmlns:a16="http://schemas.microsoft.com/office/drawing/2014/main" xmlns="" id="{2B9D36AC-EAAA-472A-8003-9EB7670F9158}"/>
              </a:ext>
            </a:extLst>
          </p:cNvPr>
          <p:cNvSpPr txBox="1">
            <a:spLocks/>
          </p:cNvSpPr>
          <p:nvPr/>
        </p:nvSpPr>
        <p:spPr>
          <a:xfrm>
            <a:off x="1143000" y="421727"/>
            <a:ext cx="6858000" cy="917972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altLang="ko-KR" sz="495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8" name="사각형: 둥근 모서리 5">
            <a:extLst>
              <a:ext uri="{FF2B5EF4-FFF2-40B4-BE49-F238E27FC236}">
                <a16:creationId xmlns:a16="http://schemas.microsoft.com/office/drawing/2014/main" xmlns="" id="{73BBCC1A-2E2A-4283-BBDC-0E931E34C723}"/>
              </a:ext>
            </a:extLst>
          </p:cNvPr>
          <p:cNvSpPr/>
          <p:nvPr/>
        </p:nvSpPr>
        <p:spPr>
          <a:xfrm>
            <a:off x="411480" y="1998448"/>
            <a:ext cx="8321040" cy="273013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6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건성으로 보는 체만 하고 주의 깊게 보지 않는 </a:t>
            </a:r>
            <a:r>
              <a:rPr lang="ko-KR" altLang="en-US" sz="6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모양</a:t>
            </a:r>
            <a:endParaRPr lang="en-US" altLang="ko-KR" sz="6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07308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73BBCC1A-2E2A-4283-BBDC-0E931E34C723}"/>
              </a:ext>
            </a:extLst>
          </p:cNvPr>
          <p:cNvSpPr/>
          <p:nvPr/>
        </p:nvSpPr>
        <p:spPr>
          <a:xfrm>
            <a:off x="231259" y="164592"/>
            <a:ext cx="8668193" cy="4768874"/>
          </a:xfrm>
          <a:prstGeom prst="roundRect">
            <a:avLst/>
          </a:prstGeom>
          <a:solidFill>
            <a:schemeClr val="accent1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4" name="제목 1">
            <a:extLst>
              <a:ext uri="{FF2B5EF4-FFF2-40B4-BE49-F238E27FC236}">
                <a16:creationId xmlns:a16="http://schemas.microsoft.com/office/drawing/2014/main" xmlns="" id="{71C4F5CF-0789-4091-9C3B-190FA6E1F06F}"/>
              </a:ext>
            </a:extLst>
          </p:cNvPr>
          <p:cNvSpPr txBox="1">
            <a:spLocks/>
          </p:cNvSpPr>
          <p:nvPr/>
        </p:nvSpPr>
        <p:spPr>
          <a:xfrm>
            <a:off x="1225296" y="201168"/>
            <a:ext cx="6858000" cy="3162346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6600" b="1" dirty="0" smtClean="0">
                <a:solidFill>
                  <a:srgbClr val="FF99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콕콕</a:t>
            </a:r>
            <a:endParaRPr lang="en-US" altLang="ko-KR" sz="6600" b="1" dirty="0" smtClean="0">
              <a:solidFill>
                <a:srgbClr val="FF99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?</a:t>
            </a:r>
          </a:p>
        </p:txBody>
      </p:sp>
      <p:sp>
        <p:nvSpPr>
          <p:cNvPr id="5" name="제목 1">
            <a:extLst>
              <a:ext uri="{FF2B5EF4-FFF2-40B4-BE49-F238E27FC236}">
                <a16:creationId xmlns:a16="http://schemas.microsoft.com/office/drawing/2014/main" xmlns="" id="{2B9D36AC-EAAA-472A-8003-9EB7670F9158}"/>
              </a:ext>
            </a:extLst>
          </p:cNvPr>
          <p:cNvSpPr txBox="1">
            <a:spLocks/>
          </p:cNvSpPr>
          <p:nvPr/>
        </p:nvSpPr>
        <p:spPr>
          <a:xfrm>
            <a:off x="1143000" y="421727"/>
            <a:ext cx="6858000" cy="917972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altLang="ko-KR" sz="495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8" name="사각형: 둥근 모서리 5">
            <a:extLst>
              <a:ext uri="{FF2B5EF4-FFF2-40B4-BE49-F238E27FC236}">
                <a16:creationId xmlns:a16="http://schemas.microsoft.com/office/drawing/2014/main" xmlns="" id="{73BBCC1A-2E2A-4283-BBDC-0E931E34C723}"/>
              </a:ext>
            </a:extLst>
          </p:cNvPr>
          <p:cNvSpPr/>
          <p:nvPr/>
        </p:nvSpPr>
        <p:spPr>
          <a:xfrm>
            <a:off x="411480" y="1560258"/>
            <a:ext cx="8321040" cy="316832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6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작게 또는 야무지게 자꾸 찌르거나 박거나 찍는 모양</a:t>
            </a:r>
            <a:endParaRPr lang="en-US" altLang="ko-KR" sz="6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97096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-45720"/>
            <a:ext cx="9154274" cy="880110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ko-KR" altLang="en-US" sz="3600" dirty="0" smtClean="0">
                <a:solidFill>
                  <a:srgbClr val="76717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선생님께 드리는 안내서 </a:t>
            </a:r>
            <a:r>
              <a:rPr lang="en-US" altLang="ko-KR" sz="3600" dirty="0" smtClean="0">
                <a:solidFill>
                  <a:srgbClr val="76717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1</a:t>
            </a:r>
            <a:endParaRPr lang="ko-KR" altLang="en-US" sz="1400" dirty="0">
              <a:solidFill>
                <a:srgbClr val="767171"/>
              </a:solidFill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842634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그림 5" descr="우산, 액세서리이(가) 표시된 사진&#10;&#10;자동 생성된 설명">
            <a:extLst>
              <a:ext uri="{FF2B5EF4-FFF2-40B4-BE49-F238E27FC236}">
                <a16:creationId xmlns:a16="http://schemas.microsoft.com/office/drawing/2014/main" xmlns="" id="{984A0382-8C23-430D-A0E9-F37CC5DF5FD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29" t="9568" r="14046" b="65401"/>
          <a:stretch/>
        </p:blipFill>
        <p:spPr>
          <a:xfrm>
            <a:off x="6609454" y="3856662"/>
            <a:ext cx="2534545" cy="1286838"/>
          </a:xfrm>
          <a:prstGeom prst="rect">
            <a:avLst/>
          </a:prstGeom>
        </p:spPr>
      </p:pic>
      <p:sp>
        <p:nvSpPr>
          <p:cNvPr id="8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174661" y="1175110"/>
            <a:ext cx="8794679" cy="3802004"/>
          </a:xfrm>
          <a:prstGeom prst="roundRect">
            <a:avLst>
              <a:gd name="adj" fmla="val 4303"/>
            </a:avLst>
          </a:prstGeom>
          <a:solidFill>
            <a:srgbClr val="FF9966">
              <a:alpha val="1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 dirty="0">
              <a:latin typeface="이순신 돋움체 L" panose="02020603020101020101" pitchFamily="18" charset="-127"/>
              <a:ea typeface="이순신 돋움체 L" panose="02020603020101020101" pitchFamily="18" charset="-127"/>
            </a:endParaRPr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xmlns="" id="{77628A33-926C-4BCE-A57E-774010BC9D74}"/>
              </a:ext>
            </a:extLst>
          </p:cNvPr>
          <p:cNvGrpSpPr/>
          <p:nvPr/>
        </p:nvGrpSpPr>
        <p:grpSpPr>
          <a:xfrm>
            <a:off x="396168" y="830263"/>
            <a:ext cx="3490681" cy="1020178"/>
            <a:chOff x="465726" y="2075251"/>
            <a:chExt cx="3309399" cy="1264005"/>
          </a:xfrm>
          <a:noFill/>
        </p:grpSpPr>
        <p:pic>
          <p:nvPicPr>
            <p:cNvPr id="13" name="그림 12">
              <a:extLst>
                <a:ext uri="{FF2B5EF4-FFF2-40B4-BE49-F238E27FC236}">
                  <a16:creationId xmlns:a16="http://schemas.microsoft.com/office/drawing/2014/main" xmlns="" id="{5CB109DF-9CF2-4712-921E-5FF73ADB392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82743" y="2075251"/>
              <a:ext cx="1292382" cy="1264005"/>
            </a:xfrm>
            <a:prstGeom prst="rect">
              <a:avLst/>
            </a:prstGeom>
            <a:grpFill/>
            <a:ln>
              <a:noFill/>
            </a:ln>
          </p:spPr>
        </p:pic>
        <p:sp>
          <p:nvSpPr>
            <p:cNvPr id="14" name="직사각형 13">
              <a:extLst>
                <a:ext uri="{FF2B5EF4-FFF2-40B4-BE49-F238E27FC236}">
                  <a16:creationId xmlns:a16="http://schemas.microsoft.com/office/drawing/2014/main" xmlns="" id="{7D366B1B-53AF-4A8C-82F6-2F5DD70781FD}"/>
                </a:ext>
              </a:extLst>
            </p:cNvPr>
            <p:cNvSpPr/>
            <p:nvPr/>
          </p:nvSpPr>
          <p:spPr>
            <a:xfrm>
              <a:off x="465726" y="2477753"/>
              <a:ext cx="2017017" cy="724539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HY강B" panose="02030600000101010101" pitchFamily="18" charset="-127"/>
                  <a:ea typeface="HY강B" panose="02030600000101010101" pitchFamily="18" charset="-127"/>
                  <a:cs typeface="다온 청춘고딕(B)" panose="02020603020101020101" pitchFamily="18" charset="-127"/>
                </a:rPr>
                <a:t>[</a:t>
              </a:r>
              <a:r>
                <a:rPr kumimoji="0" lang="ko-KR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HY강B" panose="02030600000101010101" pitchFamily="18" charset="-127"/>
                  <a:ea typeface="HY강B" panose="02030600000101010101" pitchFamily="18" charset="-127"/>
                  <a:cs typeface="다온 청춘고딕(B)" panose="02020603020101020101" pitchFamily="18" charset="-127"/>
                </a:rPr>
                <a:t>관련 교과</a:t>
              </a:r>
              <a:r>
                <a:rPr kumimoji="0" lang="en-US" altLang="ko-KR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HY강B" panose="02030600000101010101" pitchFamily="18" charset="-127"/>
                  <a:ea typeface="HY강B" panose="02030600000101010101" pitchFamily="18" charset="-127"/>
                  <a:cs typeface="다온 청춘고딕(B)" panose="02020603020101020101" pitchFamily="18" charset="-127"/>
                </a:rPr>
                <a:t>]</a:t>
              </a:r>
              <a:endParaRPr kumimoji="0" lang="ko-KR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HY강B" panose="02030600000101010101" pitchFamily="18" charset="-127"/>
                <a:ea typeface="HY강B" panose="02030600000101010101" pitchFamily="18" charset="-127"/>
                <a:cs typeface="다온 청춘고딕(B)" panose="02020603020101020101" pitchFamily="18" charset="-127"/>
              </a:endParaRPr>
            </a:p>
          </p:txBody>
        </p:sp>
      </p:grpSp>
      <p:grpSp>
        <p:nvGrpSpPr>
          <p:cNvPr id="10" name="그룹 9">
            <a:extLst>
              <a:ext uri="{FF2B5EF4-FFF2-40B4-BE49-F238E27FC236}">
                <a16:creationId xmlns:a16="http://schemas.microsoft.com/office/drawing/2014/main" xmlns="" id="{038BB0D9-09F9-43B4-81AB-308FBD0C3D18}"/>
              </a:ext>
            </a:extLst>
          </p:cNvPr>
          <p:cNvGrpSpPr/>
          <p:nvPr/>
        </p:nvGrpSpPr>
        <p:grpSpPr>
          <a:xfrm>
            <a:off x="393845" y="1918465"/>
            <a:ext cx="8356310" cy="2856336"/>
            <a:chOff x="626932" y="3538611"/>
            <a:chExt cx="7666702" cy="2390349"/>
          </a:xfrm>
          <a:noFill/>
        </p:grpSpPr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xmlns="" id="{158C9E33-DD00-4540-9D8B-9F901552EA9D}"/>
                </a:ext>
              </a:extLst>
            </p:cNvPr>
            <p:cNvSpPr/>
            <p:nvPr/>
          </p:nvSpPr>
          <p:spPr>
            <a:xfrm>
              <a:off x="626932" y="3997219"/>
              <a:ext cx="7666702" cy="1931741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>
              <a:spAutoFit/>
            </a:bodyPr>
            <a:lstStyle/>
            <a:p>
              <a:pPr fontAlgn="base" latinLnBrk="1"/>
              <a:r>
                <a:rPr lang="en-US" altLang="ko-KR" sz="24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[4</a:t>
              </a:r>
              <a:r>
                <a:rPr lang="ko-KR" altLang="en-US" sz="24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국</a:t>
              </a:r>
              <a:r>
                <a:rPr lang="en-US" altLang="ko-KR" sz="24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04-01] </a:t>
              </a:r>
              <a:r>
                <a:rPr lang="ko-KR" altLang="en-US" sz="24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낱말을 분류하고 국어사전에서 찾는다</a:t>
              </a:r>
              <a:r>
                <a:rPr lang="en-US" altLang="ko-KR" sz="24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.</a:t>
              </a:r>
              <a:endParaRPr lang="ko-KR" altLang="en-US" sz="2400" b="1" dirty="0" smtClean="0">
                <a:latin typeface="HY강B" panose="02030600000101010101" pitchFamily="18" charset="-127"/>
                <a:ea typeface="HY강B" panose="02030600000101010101" pitchFamily="18" charset="-127"/>
              </a:endParaRPr>
            </a:p>
            <a:p>
              <a:pPr fontAlgn="base" latinLnBrk="1"/>
              <a:r>
                <a:rPr lang="en-US" altLang="ko-KR" sz="24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[4</a:t>
              </a:r>
              <a:r>
                <a:rPr lang="ko-KR" altLang="en-US" sz="24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국</a:t>
              </a:r>
              <a:r>
                <a:rPr lang="en-US" altLang="ko-KR" sz="24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05-03] </a:t>
              </a:r>
              <a:r>
                <a:rPr lang="ko-KR" altLang="en-US" sz="24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재미나 감동을 느끼며 작품을 즐겨 감상하는 태도를 지닌다</a:t>
              </a:r>
              <a:r>
                <a:rPr lang="en-US" altLang="ko-KR" sz="24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.</a:t>
              </a:r>
              <a:endParaRPr lang="ko-KR" altLang="en-US" sz="2400" b="1" dirty="0" smtClean="0">
                <a:latin typeface="HY강B" panose="02030600000101010101" pitchFamily="18" charset="-127"/>
                <a:ea typeface="HY강B" panose="02030600000101010101" pitchFamily="18" charset="-127"/>
              </a:endParaRPr>
            </a:p>
            <a:p>
              <a:pPr fontAlgn="base" latinLnBrk="1"/>
              <a:r>
                <a:rPr lang="en-US" altLang="ko-KR" sz="24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[</a:t>
              </a:r>
              <a:r>
                <a:rPr lang="ko-KR" altLang="en-US" sz="24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국</a:t>
              </a:r>
              <a:r>
                <a:rPr lang="en-US" altLang="ko-KR" sz="24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05-01] </a:t>
              </a:r>
              <a:r>
                <a:rPr lang="ko-KR" altLang="en-US" sz="24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시각이나 청각 등 감각적 표현에 주목하며 작품을 감상한다</a:t>
              </a:r>
              <a:r>
                <a:rPr lang="en-US" altLang="ko-KR" sz="24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.</a:t>
              </a:r>
              <a:endParaRPr lang="ko-KR" altLang="en-US" sz="2400" b="1" dirty="0" smtClean="0">
                <a:latin typeface="HY강B" panose="02030600000101010101" pitchFamily="18" charset="-127"/>
                <a:ea typeface="HY강B" panose="02030600000101010101" pitchFamily="18" charset="-127"/>
              </a:endParaRPr>
            </a:p>
            <a:p>
              <a:pPr fontAlgn="base" latinLnBrk="1"/>
              <a:r>
                <a:rPr lang="en-US" altLang="ko-KR" sz="24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[</a:t>
              </a:r>
              <a:r>
                <a:rPr lang="ko-KR" altLang="en-US" sz="24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국</a:t>
              </a:r>
              <a:r>
                <a:rPr lang="en-US" altLang="ko-KR" sz="24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05-02] </a:t>
              </a:r>
              <a:r>
                <a:rPr lang="ko-KR" altLang="en-US" sz="24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인물</a:t>
              </a:r>
              <a:r>
                <a:rPr lang="en-US" altLang="ko-KR" sz="24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, </a:t>
              </a:r>
              <a:r>
                <a:rPr lang="ko-KR" altLang="en-US" sz="24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사건</a:t>
              </a:r>
              <a:r>
                <a:rPr lang="en-US" altLang="ko-KR" sz="24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, </a:t>
              </a:r>
              <a:r>
                <a:rPr lang="ko-KR" altLang="en-US" sz="24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배경에 주목하여 작품을 이해한다</a:t>
              </a:r>
              <a:r>
                <a:rPr lang="en-US" altLang="ko-KR" sz="24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.</a:t>
              </a:r>
              <a:endParaRPr lang="ko-KR" altLang="en-US" sz="2400" b="1" dirty="0">
                <a:latin typeface="HY강B" panose="02030600000101010101" pitchFamily="18" charset="-127"/>
                <a:ea typeface="HY강B" panose="02030600000101010101" pitchFamily="18" charset="-127"/>
              </a:endParaRPr>
            </a:p>
          </p:txBody>
        </p:sp>
        <p:sp>
          <p:nvSpPr>
            <p:cNvPr id="12" name="직사각형 11">
              <a:extLst>
                <a:ext uri="{FF2B5EF4-FFF2-40B4-BE49-F238E27FC236}">
                  <a16:creationId xmlns:a16="http://schemas.microsoft.com/office/drawing/2014/main" xmlns="" id="{2D0D08BA-8FBB-41F8-ABA3-8C329CD6578B}"/>
                </a:ext>
              </a:extLst>
            </p:cNvPr>
            <p:cNvSpPr/>
            <p:nvPr/>
          </p:nvSpPr>
          <p:spPr>
            <a:xfrm>
              <a:off x="626932" y="3538611"/>
              <a:ext cx="2779934" cy="724538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HY강B" panose="02030600000101010101" pitchFamily="18" charset="-127"/>
                  <a:ea typeface="HY강B" panose="02030600000101010101" pitchFamily="18" charset="-127"/>
                  <a:cs typeface="다온 청춘고딕(B)" panose="02020603020101020101" pitchFamily="18" charset="-127"/>
                </a:rPr>
                <a:t>[</a:t>
              </a:r>
              <a:r>
                <a:rPr kumimoji="0" lang="ko-KR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HY강B" panose="02030600000101010101" pitchFamily="18" charset="-127"/>
                  <a:ea typeface="HY강B" panose="02030600000101010101" pitchFamily="18" charset="-127"/>
                  <a:cs typeface="다온 청춘고딕(B)" panose="02020603020101020101" pitchFamily="18" charset="-127"/>
                </a:rPr>
                <a:t>관련 성취기준</a:t>
              </a:r>
              <a:r>
                <a:rPr kumimoji="0" lang="en-US" altLang="ko-KR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HY강B" panose="02030600000101010101" pitchFamily="18" charset="-127"/>
                  <a:ea typeface="HY강B" panose="02030600000101010101" pitchFamily="18" charset="-127"/>
                  <a:cs typeface="다온 청춘고딕(B)" panose="02020603020101020101" pitchFamily="18" charset="-127"/>
                </a:rPr>
                <a:t>]</a:t>
              </a:r>
              <a:endParaRPr kumimoji="0" lang="ko-KR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HY강B" panose="02030600000101010101" pitchFamily="18" charset="-127"/>
                <a:ea typeface="HY강B" panose="02030600000101010101" pitchFamily="18" charset="-127"/>
                <a:cs typeface="다온 청춘고딕(B)" panose="0202060302010102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48914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73BBCC1A-2E2A-4283-BBDC-0E931E34C723}"/>
              </a:ext>
            </a:extLst>
          </p:cNvPr>
          <p:cNvSpPr/>
          <p:nvPr/>
        </p:nvSpPr>
        <p:spPr>
          <a:xfrm>
            <a:off x="231259" y="164592"/>
            <a:ext cx="8668193" cy="4768874"/>
          </a:xfrm>
          <a:prstGeom prst="roundRect">
            <a:avLst/>
          </a:prstGeom>
          <a:solidFill>
            <a:schemeClr val="accent1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4" name="제목 1">
            <a:extLst>
              <a:ext uri="{FF2B5EF4-FFF2-40B4-BE49-F238E27FC236}">
                <a16:creationId xmlns:a16="http://schemas.microsoft.com/office/drawing/2014/main" xmlns="" id="{71C4F5CF-0789-4091-9C3B-190FA6E1F06F}"/>
              </a:ext>
            </a:extLst>
          </p:cNvPr>
          <p:cNvSpPr txBox="1">
            <a:spLocks/>
          </p:cNvSpPr>
          <p:nvPr/>
        </p:nvSpPr>
        <p:spPr>
          <a:xfrm>
            <a:off x="1225296" y="201168"/>
            <a:ext cx="6858000" cy="3162346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6600" b="1" dirty="0" err="1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쪽쪽</a:t>
            </a:r>
            <a:endParaRPr lang="en-US" altLang="ko-KR" sz="6600" b="1" dirty="0" smtClean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6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?</a:t>
            </a:r>
          </a:p>
        </p:txBody>
      </p:sp>
      <p:sp>
        <p:nvSpPr>
          <p:cNvPr id="5" name="제목 1">
            <a:extLst>
              <a:ext uri="{FF2B5EF4-FFF2-40B4-BE49-F238E27FC236}">
                <a16:creationId xmlns:a16="http://schemas.microsoft.com/office/drawing/2014/main" xmlns="" id="{2B9D36AC-EAAA-472A-8003-9EB7670F9158}"/>
              </a:ext>
            </a:extLst>
          </p:cNvPr>
          <p:cNvSpPr txBox="1">
            <a:spLocks/>
          </p:cNvSpPr>
          <p:nvPr/>
        </p:nvSpPr>
        <p:spPr>
          <a:xfrm>
            <a:off x="1143000" y="421727"/>
            <a:ext cx="6858000" cy="917972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altLang="ko-KR" sz="495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8" name="사각형: 둥근 모서리 5">
            <a:extLst>
              <a:ext uri="{FF2B5EF4-FFF2-40B4-BE49-F238E27FC236}">
                <a16:creationId xmlns:a16="http://schemas.microsoft.com/office/drawing/2014/main" xmlns="" id="{73BBCC1A-2E2A-4283-BBDC-0E931E34C723}"/>
              </a:ext>
            </a:extLst>
          </p:cNvPr>
          <p:cNvSpPr/>
          <p:nvPr/>
        </p:nvSpPr>
        <p:spPr>
          <a:xfrm>
            <a:off x="411480" y="1998448"/>
            <a:ext cx="8321040" cy="273013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6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적은 양의 액체를 잇따라 단숨에 들이마시는 모양</a:t>
            </a:r>
            <a:endParaRPr lang="en-US" altLang="ko-KR" sz="6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50511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73BBCC1A-2E2A-4283-BBDC-0E931E34C723}"/>
              </a:ext>
            </a:extLst>
          </p:cNvPr>
          <p:cNvSpPr/>
          <p:nvPr/>
        </p:nvSpPr>
        <p:spPr>
          <a:xfrm>
            <a:off x="231259" y="164592"/>
            <a:ext cx="8668193" cy="4768874"/>
          </a:xfrm>
          <a:prstGeom prst="roundRect">
            <a:avLst/>
          </a:prstGeom>
          <a:solidFill>
            <a:schemeClr val="accent1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4" name="제목 1">
            <a:extLst>
              <a:ext uri="{FF2B5EF4-FFF2-40B4-BE49-F238E27FC236}">
                <a16:creationId xmlns:a16="http://schemas.microsoft.com/office/drawing/2014/main" xmlns="" id="{71C4F5CF-0789-4091-9C3B-190FA6E1F06F}"/>
              </a:ext>
            </a:extLst>
          </p:cNvPr>
          <p:cNvSpPr txBox="1">
            <a:spLocks/>
          </p:cNvSpPr>
          <p:nvPr/>
        </p:nvSpPr>
        <p:spPr>
          <a:xfrm>
            <a:off x="1225296" y="201168"/>
            <a:ext cx="6858000" cy="3162346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66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휙</a:t>
            </a:r>
            <a:endParaRPr lang="en-US" altLang="ko-KR" sz="6600" b="1" dirty="0" smtClean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6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?</a:t>
            </a:r>
          </a:p>
        </p:txBody>
      </p:sp>
      <p:sp>
        <p:nvSpPr>
          <p:cNvPr id="5" name="제목 1">
            <a:extLst>
              <a:ext uri="{FF2B5EF4-FFF2-40B4-BE49-F238E27FC236}">
                <a16:creationId xmlns:a16="http://schemas.microsoft.com/office/drawing/2014/main" xmlns="" id="{2B9D36AC-EAAA-472A-8003-9EB7670F9158}"/>
              </a:ext>
            </a:extLst>
          </p:cNvPr>
          <p:cNvSpPr txBox="1">
            <a:spLocks/>
          </p:cNvSpPr>
          <p:nvPr/>
        </p:nvSpPr>
        <p:spPr>
          <a:xfrm>
            <a:off x="1143000" y="421727"/>
            <a:ext cx="6858000" cy="917972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altLang="ko-KR" sz="495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8" name="사각형: 둥근 모서리 5">
            <a:extLst>
              <a:ext uri="{FF2B5EF4-FFF2-40B4-BE49-F238E27FC236}">
                <a16:creationId xmlns:a16="http://schemas.microsoft.com/office/drawing/2014/main" xmlns="" id="{73BBCC1A-2E2A-4283-BBDC-0E931E34C723}"/>
              </a:ext>
            </a:extLst>
          </p:cNvPr>
          <p:cNvSpPr/>
          <p:nvPr/>
        </p:nvSpPr>
        <p:spPr>
          <a:xfrm>
            <a:off x="411480" y="1998448"/>
            <a:ext cx="8321040" cy="273013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6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바람이 갑자기 아주 세게 부는 소리</a:t>
            </a:r>
            <a:r>
              <a:rPr lang="en-US" altLang="ko-KR" sz="6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ko-KR" altLang="en-US" sz="6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또는 그 모양</a:t>
            </a:r>
            <a:r>
              <a:rPr lang="en-US" altLang="ko-KR" sz="6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endParaRPr lang="en-US" altLang="ko-KR" sz="6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29096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73BBCC1A-2E2A-4283-BBDC-0E931E34C723}"/>
              </a:ext>
            </a:extLst>
          </p:cNvPr>
          <p:cNvSpPr/>
          <p:nvPr/>
        </p:nvSpPr>
        <p:spPr>
          <a:xfrm>
            <a:off x="231259" y="164592"/>
            <a:ext cx="8668193" cy="4768874"/>
          </a:xfrm>
          <a:prstGeom prst="roundRect">
            <a:avLst/>
          </a:prstGeom>
          <a:solidFill>
            <a:schemeClr val="accent1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4" name="제목 1">
            <a:extLst>
              <a:ext uri="{FF2B5EF4-FFF2-40B4-BE49-F238E27FC236}">
                <a16:creationId xmlns:a16="http://schemas.microsoft.com/office/drawing/2014/main" xmlns="" id="{71C4F5CF-0789-4091-9C3B-190FA6E1F06F}"/>
              </a:ext>
            </a:extLst>
          </p:cNvPr>
          <p:cNvSpPr txBox="1">
            <a:spLocks/>
          </p:cNvSpPr>
          <p:nvPr/>
        </p:nvSpPr>
        <p:spPr>
          <a:xfrm>
            <a:off x="1225296" y="201168"/>
            <a:ext cx="6858000" cy="3162346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66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싹싹</a:t>
            </a:r>
            <a:endParaRPr lang="en-US" altLang="ko-KR" sz="6600" b="1" dirty="0" smtClean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6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?</a:t>
            </a:r>
          </a:p>
        </p:txBody>
      </p:sp>
      <p:sp>
        <p:nvSpPr>
          <p:cNvPr id="5" name="제목 1">
            <a:extLst>
              <a:ext uri="{FF2B5EF4-FFF2-40B4-BE49-F238E27FC236}">
                <a16:creationId xmlns:a16="http://schemas.microsoft.com/office/drawing/2014/main" xmlns="" id="{2B9D36AC-EAAA-472A-8003-9EB7670F9158}"/>
              </a:ext>
            </a:extLst>
          </p:cNvPr>
          <p:cNvSpPr txBox="1">
            <a:spLocks/>
          </p:cNvSpPr>
          <p:nvPr/>
        </p:nvSpPr>
        <p:spPr>
          <a:xfrm>
            <a:off x="1143000" y="421727"/>
            <a:ext cx="6858000" cy="917972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altLang="ko-KR" sz="495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8" name="사각형: 둥근 모서리 5">
            <a:extLst>
              <a:ext uri="{FF2B5EF4-FFF2-40B4-BE49-F238E27FC236}">
                <a16:creationId xmlns:a16="http://schemas.microsoft.com/office/drawing/2014/main" xmlns="" id="{73BBCC1A-2E2A-4283-BBDC-0E931E34C723}"/>
              </a:ext>
            </a:extLst>
          </p:cNvPr>
          <p:cNvSpPr/>
          <p:nvPr/>
        </p:nvSpPr>
        <p:spPr>
          <a:xfrm>
            <a:off x="411480" y="1998448"/>
            <a:ext cx="8321040" cy="273013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6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거침없이 자꾸 밀거나 쓸거나 비비거나 하는 소리</a:t>
            </a:r>
            <a:r>
              <a:rPr lang="en-US" altLang="ko-KR" sz="6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ko-KR" altLang="en-US" sz="6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또는 그 모양</a:t>
            </a:r>
            <a:r>
              <a:rPr lang="en-US" altLang="ko-KR" sz="6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endParaRPr lang="en-US" altLang="ko-KR" sz="6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29765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73BBCC1A-2E2A-4283-BBDC-0E931E34C723}"/>
              </a:ext>
            </a:extLst>
          </p:cNvPr>
          <p:cNvSpPr/>
          <p:nvPr/>
        </p:nvSpPr>
        <p:spPr>
          <a:xfrm>
            <a:off x="231259" y="164592"/>
            <a:ext cx="8668193" cy="4768874"/>
          </a:xfrm>
          <a:prstGeom prst="roundRect">
            <a:avLst/>
          </a:prstGeom>
          <a:solidFill>
            <a:schemeClr val="accent1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4" name="제목 1">
            <a:extLst>
              <a:ext uri="{FF2B5EF4-FFF2-40B4-BE49-F238E27FC236}">
                <a16:creationId xmlns:a16="http://schemas.microsoft.com/office/drawing/2014/main" xmlns="" id="{71C4F5CF-0789-4091-9C3B-190FA6E1F06F}"/>
              </a:ext>
            </a:extLst>
          </p:cNvPr>
          <p:cNvSpPr txBox="1">
            <a:spLocks/>
          </p:cNvSpPr>
          <p:nvPr/>
        </p:nvSpPr>
        <p:spPr>
          <a:xfrm>
            <a:off x="1225296" y="201168"/>
            <a:ext cx="6858000" cy="3162346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6600" b="1" dirty="0" smtClean="0">
                <a:solidFill>
                  <a:srgbClr val="424E5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끄떡</a:t>
            </a:r>
            <a:endParaRPr lang="en-US" altLang="ko-KR" sz="6600" b="1" dirty="0" smtClean="0">
              <a:solidFill>
                <a:srgbClr val="424E5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6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?</a:t>
            </a:r>
          </a:p>
        </p:txBody>
      </p:sp>
      <p:sp>
        <p:nvSpPr>
          <p:cNvPr id="5" name="제목 1">
            <a:extLst>
              <a:ext uri="{FF2B5EF4-FFF2-40B4-BE49-F238E27FC236}">
                <a16:creationId xmlns:a16="http://schemas.microsoft.com/office/drawing/2014/main" xmlns="" id="{2B9D36AC-EAAA-472A-8003-9EB7670F9158}"/>
              </a:ext>
            </a:extLst>
          </p:cNvPr>
          <p:cNvSpPr txBox="1">
            <a:spLocks/>
          </p:cNvSpPr>
          <p:nvPr/>
        </p:nvSpPr>
        <p:spPr>
          <a:xfrm>
            <a:off x="1143000" y="421727"/>
            <a:ext cx="6858000" cy="917972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altLang="ko-KR" sz="495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8" name="사각형: 둥근 모서리 5">
            <a:extLst>
              <a:ext uri="{FF2B5EF4-FFF2-40B4-BE49-F238E27FC236}">
                <a16:creationId xmlns:a16="http://schemas.microsoft.com/office/drawing/2014/main" xmlns="" id="{73BBCC1A-2E2A-4283-BBDC-0E931E34C723}"/>
              </a:ext>
            </a:extLst>
          </p:cNvPr>
          <p:cNvSpPr/>
          <p:nvPr/>
        </p:nvSpPr>
        <p:spPr>
          <a:xfrm>
            <a:off x="411480" y="1998448"/>
            <a:ext cx="8321040" cy="273013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6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고개 따위를 아래위로 가볍게 한 번 움직이는 모양</a:t>
            </a:r>
            <a:r>
              <a:rPr lang="en-US" altLang="ko-KR" sz="6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endParaRPr lang="en-US" altLang="ko-KR" sz="6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22669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73BBCC1A-2E2A-4283-BBDC-0E931E34C723}"/>
              </a:ext>
            </a:extLst>
          </p:cNvPr>
          <p:cNvSpPr/>
          <p:nvPr/>
        </p:nvSpPr>
        <p:spPr>
          <a:xfrm>
            <a:off x="231259" y="164592"/>
            <a:ext cx="8668193" cy="4768874"/>
          </a:xfrm>
          <a:prstGeom prst="roundRect">
            <a:avLst/>
          </a:prstGeom>
          <a:solidFill>
            <a:schemeClr val="accent1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4" name="제목 1">
            <a:extLst>
              <a:ext uri="{FF2B5EF4-FFF2-40B4-BE49-F238E27FC236}">
                <a16:creationId xmlns:a16="http://schemas.microsoft.com/office/drawing/2014/main" xmlns="" id="{71C4F5CF-0789-4091-9C3B-190FA6E1F06F}"/>
              </a:ext>
            </a:extLst>
          </p:cNvPr>
          <p:cNvSpPr txBox="1">
            <a:spLocks/>
          </p:cNvSpPr>
          <p:nvPr/>
        </p:nvSpPr>
        <p:spPr>
          <a:xfrm>
            <a:off x="1225296" y="201168"/>
            <a:ext cx="6858000" cy="3162346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6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으쓱</a:t>
            </a:r>
            <a:endParaRPr lang="en-US" altLang="ko-KR" sz="6600" b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6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?</a:t>
            </a:r>
          </a:p>
        </p:txBody>
      </p:sp>
      <p:sp>
        <p:nvSpPr>
          <p:cNvPr id="5" name="제목 1">
            <a:extLst>
              <a:ext uri="{FF2B5EF4-FFF2-40B4-BE49-F238E27FC236}">
                <a16:creationId xmlns:a16="http://schemas.microsoft.com/office/drawing/2014/main" xmlns="" id="{2B9D36AC-EAAA-472A-8003-9EB7670F9158}"/>
              </a:ext>
            </a:extLst>
          </p:cNvPr>
          <p:cNvSpPr txBox="1">
            <a:spLocks/>
          </p:cNvSpPr>
          <p:nvPr/>
        </p:nvSpPr>
        <p:spPr>
          <a:xfrm>
            <a:off x="1143000" y="421727"/>
            <a:ext cx="6858000" cy="917972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altLang="ko-KR" sz="495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8" name="사각형: 둥근 모서리 5">
            <a:extLst>
              <a:ext uri="{FF2B5EF4-FFF2-40B4-BE49-F238E27FC236}">
                <a16:creationId xmlns:a16="http://schemas.microsoft.com/office/drawing/2014/main" xmlns="" id="{73BBCC1A-2E2A-4283-BBDC-0E931E34C723}"/>
              </a:ext>
            </a:extLst>
          </p:cNvPr>
          <p:cNvSpPr/>
          <p:nvPr/>
        </p:nvSpPr>
        <p:spPr>
          <a:xfrm>
            <a:off x="411480" y="1998448"/>
            <a:ext cx="8321040" cy="273013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6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갑자기 어깨를 한 번 들먹이는 모양</a:t>
            </a:r>
            <a:r>
              <a:rPr lang="en-US" altLang="ko-KR" sz="6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endParaRPr lang="en-US" altLang="ko-KR" sz="6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19880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73BBCC1A-2E2A-4283-BBDC-0E931E34C723}"/>
              </a:ext>
            </a:extLst>
          </p:cNvPr>
          <p:cNvSpPr/>
          <p:nvPr/>
        </p:nvSpPr>
        <p:spPr>
          <a:xfrm>
            <a:off x="231259" y="164592"/>
            <a:ext cx="8668193" cy="4768874"/>
          </a:xfrm>
          <a:prstGeom prst="roundRect">
            <a:avLst/>
          </a:prstGeom>
          <a:solidFill>
            <a:schemeClr val="accent1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4" name="제목 1">
            <a:extLst>
              <a:ext uri="{FF2B5EF4-FFF2-40B4-BE49-F238E27FC236}">
                <a16:creationId xmlns:a16="http://schemas.microsoft.com/office/drawing/2014/main" xmlns="" id="{71C4F5CF-0789-4091-9C3B-190FA6E1F06F}"/>
              </a:ext>
            </a:extLst>
          </p:cNvPr>
          <p:cNvSpPr txBox="1">
            <a:spLocks/>
          </p:cNvSpPr>
          <p:nvPr/>
        </p:nvSpPr>
        <p:spPr>
          <a:xfrm>
            <a:off x="1225296" y="201168"/>
            <a:ext cx="6858000" cy="3162346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6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뒤룩뒤룩</a:t>
            </a:r>
            <a:endParaRPr lang="en-US" altLang="ko-KR" sz="66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6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?</a:t>
            </a:r>
          </a:p>
        </p:txBody>
      </p:sp>
      <p:sp>
        <p:nvSpPr>
          <p:cNvPr id="5" name="제목 1">
            <a:extLst>
              <a:ext uri="{FF2B5EF4-FFF2-40B4-BE49-F238E27FC236}">
                <a16:creationId xmlns:a16="http://schemas.microsoft.com/office/drawing/2014/main" xmlns="" id="{2B9D36AC-EAAA-472A-8003-9EB7670F9158}"/>
              </a:ext>
            </a:extLst>
          </p:cNvPr>
          <p:cNvSpPr txBox="1">
            <a:spLocks/>
          </p:cNvSpPr>
          <p:nvPr/>
        </p:nvSpPr>
        <p:spPr>
          <a:xfrm>
            <a:off x="1143000" y="421727"/>
            <a:ext cx="6858000" cy="917972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altLang="ko-KR" sz="495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8" name="사각형: 둥근 모서리 5">
            <a:extLst>
              <a:ext uri="{FF2B5EF4-FFF2-40B4-BE49-F238E27FC236}">
                <a16:creationId xmlns:a16="http://schemas.microsoft.com/office/drawing/2014/main" xmlns="" id="{73BBCC1A-2E2A-4283-BBDC-0E931E34C723}"/>
              </a:ext>
            </a:extLst>
          </p:cNvPr>
          <p:cNvSpPr/>
          <p:nvPr/>
        </p:nvSpPr>
        <p:spPr>
          <a:xfrm>
            <a:off x="411480" y="1998448"/>
            <a:ext cx="8321040" cy="273013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6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크고 둥그런 눈알이 자꾸 힘 있게 움직이는 모양</a:t>
            </a:r>
            <a:r>
              <a:rPr lang="en-US" altLang="ko-KR" sz="6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endParaRPr lang="en-US" altLang="ko-KR" sz="6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93394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73BBCC1A-2E2A-4283-BBDC-0E931E34C723}"/>
              </a:ext>
            </a:extLst>
          </p:cNvPr>
          <p:cNvSpPr/>
          <p:nvPr/>
        </p:nvSpPr>
        <p:spPr>
          <a:xfrm>
            <a:off x="231259" y="164592"/>
            <a:ext cx="8668193" cy="4768874"/>
          </a:xfrm>
          <a:prstGeom prst="roundRect">
            <a:avLst/>
          </a:prstGeom>
          <a:solidFill>
            <a:schemeClr val="accent1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4" name="제목 1">
            <a:extLst>
              <a:ext uri="{FF2B5EF4-FFF2-40B4-BE49-F238E27FC236}">
                <a16:creationId xmlns:a16="http://schemas.microsoft.com/office/drawing/2014/main" xmlns="" id="{71C4F5CF-0789-4091-9C3B-190FA6E1F06F}"/>
              </a:ext>
            </a:extLst>
          </p:cNvPr>
          <p:cNvSpPr txBox="1">
            <a:spLocks/>
          </p:cNvSpPr>
          <p:nvPr/>
        </p:nvSpPr>
        <p:spPr>
          <a:xfrm>
            <a:off x="1225296" y="201168"/>
            <a:ext cx="6858000" cy="3162346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6600" b="1" dirty="0" smtClean="0">
                <a:solidFill>
                  <a:srgbClr val="FDA7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부르르</a:t>
            </a:r>
            <a:endParaRPr lang="en-US" altLang="ko-KR" sz="6600" b="1" dirty="0" smtClean="0">
              <a:solidFill>
                <a:srgbClr val="FDA7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6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?</a:t>
            </a:r>
          </a:p>
        </p:txBody>
      </p:sp>
      <p:sp>
        <p:nvSpPr>
          <p:cNvPr id="5" name="제목 1">
            <a:extLst>
              <a:ext uri="{FF2B5EF4-FFF2-40B4-BE49-F238E27FC236}">
                <a16:creationId xmlns:a16="http://schemas.microsoft.com/office/drawing/2014/main" xmlns="" id="{2B9D36AC-EAAA-472A-8003-9EB7670F9158}"/>
              </a:ext>
            </a:extLst>
          </p:cNvPr>
          <p:cNvSpPr txBox="1">
            <a:spLocks/>
          </p:cNvSpPr>
          <p:nvPr/>
        </p:nvSpPr>
        <p:spPr>
          <a:xfrm>
            <a:off x="1143000" y="421727"/>
            <a:ext cx="6858000" cy="917972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altLang="ko-KR" sz="495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8" name="사각형: 둥근 모서리 5">
            <a:extLst>
              <a:ext uri="{FF2B5EF4-FFF2-40B4-BE49-F238E27FC236}">
                <a16:creationId xmlns:a16="http://schemas.microsoft.com/office/drawing/2014/main" xmlns="" id="{73BBCC1A-2E2A-4283-BBDC-0E931E34C723}"/>
              </a:ext>
            </a:extLst>
          </p:cNvPr>
          <p:cNvSpPr/>
          <p:nvPr/>
        </p:nvSpPr>
        <p:spPr>
          <a:xfrm>
            <a:off x="411480" y="1998448"/>
            <a:ext cx="8321040" cy="273013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6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크고 거볍게 떠는 모양</a:t>
            </a:r>
            <a:endParaRPr lang="en-US" altLang="ko-KR" sz="6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94013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73BBCC1A-2E2A-4283-BBDC-0E931E34C723}"/>
              </a:ext>
            </a:extLst>
          </p:cNvPr>
          <p:cNvSpPr/>
          <p:nvPr/>
        </p:nvSpPr>
        <p:spPr>
          <a:xfrm>
            <a:off x="231259" y="164592"/>
            <a:ext cx="8668193" cy="4768874"/>
          </a:xfrm>
          <a:prstGeom prst="roundRect">
            <a:avLst/>
          </a:prstGeom>
          <a:solidFill>
            <a:schemeClr val="accent1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4" name="제목 1">
            <a:extLst>
              <a:ext uri="{FF2B5EF4-FFF2-40B4-BE49-F238E27FC236}">
                <a16:creationId xmlns:a16="http://schemas.microsoft.com/office/drawing/2014/main" xmlns="" id="{71C4F5CF-0789-4091-9C3B-190FA6E1F06F}"/>
              </a:ext>
            </a:extLst>
          </p:cNvPr>
          <p:cNvSpPr txBox="1">
            <a:spLocks/>
          </p:cNvSpPr>
          <p:nvPr/>
        </p:nvSpPr>
        <p:spPr>
          <a:xfrm>
            <a:off x="1225296" y="201168"/>
            <a:ext cx="6858000" cy="3162346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66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꼭</a:t>
            </a:r>
            <a:endParaRPr lang="en-US" altLang="ko-KR" sz="6600" b="1" dirty="0" smtClean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6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?</a:t>
            </a:r>
          </a:p>
        </p:txBody>
      </p:sp>
      <p:sp>
        <p:nvSpPr>
          <p:cNvPr id="5" name="제목 1">
            <a:extLst>
              <a:ext uri="{FF2B5EF4-FFF2-40B4-BE49-F238E27FC236}">
                <a16:creationId xmlns:a16="http://schemas.microsoft.com/office/drawing/2014/main" xmlns="" id="{2B9D36AC-EAAA-472A-8003-9EB7670F9158}"/>
              </a:ext>
            </a:extLst>
          </p:cNvPr>
          <p:cNvSpPr txBox="1">
            <a:spLocks/>
          </p:cNvSpPr>
          <p:nvPr/>
        </p:nvSpPr>
        <p:spPr>
          <a:xfrm>
            <a:off x="1143000" y="421727"/>
            <a:ext cx="6858000" cy="917972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altLang="ko-KR" sz="495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8" name="사각형: 둥근 모서리 5">
            <a:extLst>
              <a:ext uri="{FF2B5EF4-FFF2-40B4-BE49-F238E27FC236}">
                <a16:creationId xmlns:a16="http://schemas.microsoft.com/office/drawing/2014/main" xmlns="" id="{73BBCC1A-2E2A-4283-BBDC-0E931E34C723}"/>
              </a:ext>
            </a:extLst>
          </p:cNvPr>
          <p:cNvSpPr/>
          <p:nvPr/>
        </p:nvSpPr>
        <p:spPr>
          <a:xfrm>
            <a:off x="411480" y="1998448"/>
            <a:ext cx="8321040" cy="273013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6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힘들여 참거나 견디는 모양</a:t>
            </a:r>
            <a:endParaRPr lang="en-US" altLang="ko-KR" sz="6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71128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73BBCC1A-2E2A-4283-BBDC-0E931E34C723}"/>
              </a:ext>
            </a:extLst>
          </p:cNvPr>
          <p:cNvSpPr/>
          <p:nvPr/>
        </p:nvSpPr>
        <p:spPr>
          <a:xfrm>
            <a:off x="231259" y="164592"/>
            <a:ext cx="8668193" cy="4768874"/>
          </a:xfrm>
          <a:prstGeom prst="roundRect">
            <a:avLst/>
          </a:prstGeom>
          <a:solidFill>
            <a:schemeClr val="accent1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4" name="제목 1">
            <a:extLst>
              <a:ext uri="{FF2B5EF4-FFF2-40B4-BE49-F238E27FC236}">
                <a16:creationId xmlns:a16="http://schemas.microsoft.com/office/drawing/2014/main" xmlns="" id="{71C4F5CF-0789-4091-9C3B-190FA6E1F06F}"/>
              </a:ext>
            </a:extLst>
          </p:cNvPr>
          <p:cNvSpPr txBox="1">
            <a:spLocks/>
          </p:cNvSpPr>
          <p:nvPr/>
        </p:nvSpPr>
        <p:spPr>
          <a:xfrm>
            <a:off x="1225296" y="201168"/>
            <a:ext cx="6858000" cy="3162346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6600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앵앵</a:t>
            </a:r>
            <a:endParaRPr lang="en-US" altLang="ko-KR" sz="6600" b="1" dirty="0" smtClean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6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?</a:t>
            </a:r>
          </a:p>
        </p:txBody>
      </p:sp>
      <p:sp>
        <p:nvSpPr>
          <p:cNvPr id="5" name="제목 1">
            <a:extLst>
              <a:ext uri="{FF2B5EF4-FFF2-40B4-BE49-F238E27FC236}">
                <a16:creationId xmlns:a16="http://schemas.microsoft.com/office/drawing/2014/main" xmlns="" id="{2B9D36AC-EAAA-472A-8003-9EB7670F9158}"/>
              </a:ext>
            </a:extLst>
          </p:cNvPr>
          <p:cNvSpPr txBox="1">
            <a:spLocks/>
          </p:cNvSpPr>
          <p:nvPr/>
        </p:nvSpPr>
        <p:spPr>
          <a:xfrm>
            <a:off x="1143000" y="421727"/>
            <a:ext cx="6858000" cy="917972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altLang="ko-KR" sz="495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8" name="사각형: 둥근 모서리 5">
            <a:extLst>
              <a:ext uri="{FF2B5EF4-FFF2-40B4-BE49-F238E27FC236}">
                <a16:creationId xmlns:a16="http://schemas.microsoft.com/office/drawing/2014/main" xmlns="" id="{73BBCC1A-2E2A-4283-BBDC-0E931E34C723}"/>
              </a:ext>
            </a:extLst>
          </p:cNvPr>
          <p:cNvSpPr/>
          <p:nvPr/>
        </p:nvSpPr>
        <p:spPr>
          <a:xfrm>
            <a:off x="411480" y="1998448"/>
            <a:ext cx="8321040" cy="273013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6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모기나 벌 따위의 곤충이 계속 빨리 날 때 나는 소리를 나타내는 말</a:t>
            </a:r>
            <a:r>
              <a:rPr lang="en-US" altLang="ko-KR" sz="6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endParaRPr lang="en-US" altLang="ko-KR" sz="6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37513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73BBCC1A-2E2A-4283-BBDC-0E931E34C723}"/>
              </a:ext>
            </a:extLst>
          </p:cNvPr>
          <p:cNvSpPr/>
          <p:nvPr/>
        </p:nvSpPr>
        <p:spPr>
          <a:xfrm>
            <a:off x="231259" y="164592"/>
            <a:ext cx="8668193" cy="4768874"/>
          </a:xfrm>
          <a:prstGeom prst="roundRect">
            <a:avLst/>
          </a:prstGeom>
          <a:solidFill>
            <a:schemeClr val="accent1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4" name="제목 1">
            <a:extLst>
              <a:ext uri="{FF2B5EF4-FFF2-40B4-BE49-F238E27FC236}">
                <a16:creationId xmlns:a16="http://schemas.microsoft.com/office/drawing/2014/main" xmlns="" id="{71C4F5CF-0789-4091-9C3B-190FA6E1F06F}"/>
              </a:ext>
            </a:extLst>
          </p:cNvPr>
          <p:cNvSpPr txBox="1">
            <a:spLocks/>
          </p:cNvSpPr>
          <p:nvPr/>
        </p:nvSpPr>
        <p:spPr>
          <a:xfrm>
            <a:off x="1225296" y="201168"/>
            <a:ext cx="6858000" cy="3162346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66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꾹</a:t>
            </a:r>
            <a:endParaRPr lang="en-US" altLang="ko-KR" sz="6600" b="1" dirty="0" smtClean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6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?</a:t>
            </a:r>
          </a:p>
        </p:txBody>
      </p:sp>
      <p:sp>
        <p:nvSpPr>
          <p:cNvPr id="5" name="제목 1">
            <a:extLst>
              <a:ext uri="{FF2B5EF4-FFF2-40B4-BE49-F238E27FC236}">
                <a16:creationId xmlns:a16="http://schemas.microsoft.com/office/drawing/2014/main" xmlns="" id="{2B9D36AC-EAAA-472A-8003-9EB7670F9158}"/>
              </a:ext>
            </a:extLst>
          </p:cNvPr>
          <p:cNvSpPr txBox="1">
            <a:spLocks/>
          </p:cNvSpPr>
          <p:nvPr/>
        </p:nvSpPr>
        <p:spPr>
          <a:xfrm>
            <a:off x="1143000" y="421727"/>
            <a:ext cx="6858000" cy="917972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altLang="ko-KR" sz="495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8" name="사각형: 둥근 모서리 5">
            <a:extLst>
              <a:ext uri="{FF2B5EF4-FFF2-40B4-BE49-F238E27FC236}">
                <a16:creationId xmlns:a16="http://schemas.microsoft.com/office/drawing/2014/main" xmlns="" id="{73BBCC1A-2E2A-4283-BBDC-0E931E34C723}"/>
              </a:ext>
            </a:extLst>
          </p:cNvPr>
          <p:cNvSpPr/>
          <p:nvPr/>
        </p:nvSpPr>
        <p:spPr>
          <a:xfrm>
            <a:off x="411480" y="1998448"/>
            <a:ext cx="8321040" cy="273013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6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아주 힘들어 참거나 견디는 모양</a:t>
            </a:r>
            <a:endParaRPr lang="en-US" altLang="ko-KR" sz="6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516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016" y="241766"/>
            <a:ext cx="8851392" cy="4521035"/>
          </a:xfrm>
          <a:prstGeom prst="rect">
            <a:avLst/>
          </a:prstGeom>
        </p:spPr>
      </p:pic>
      <p:pic>
        <p:nvPicPr>
          <p:cNvPr id="6" name="그림 5" descr="개체이(가) 표시된 사진&#10;&#10;자동 생성된 설명">
            <a:extLst>
              <a:ext uri="{FF2B5EF4-FFF2-40B4-BE49-F238E27FC236}">
                <a16:creationId xmlns:a16="http://schemas.microsoft.com/office/drawing/2014/main" xmlns="" id="{C9817650-9D64-427C-B8BF-2E7759A5047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46" t="50000" r="34270" b="9643"/>
          <a:stretch/>
        </p:blipFill>
        <p:spPr>
          <a:xfrm>
            <a:off x="8098461" y="4352925"/>
            <a:ext cx="1045539" cy="800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350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73BBCC1A-2E2A-4283-BBDC-0E931E34C723}"/>
              </a:ext>
            </a:extLst>
          </p:cNvPr>
          <p:cNvSpPr/>
          <p:nvPr/>
        </p:nvSpPr>
        <p:spPr>
          <a:xfrm>
            <a:off x="231259" y="164592"/>
            <a:ext cx="8668193" cy="4768874"/>
          </a:xfrm>
          <a:prstGeom prst="roundRect">
            <a:avLst/>
          </a:prstGeom>
          <a:solidFill>
            <a:schemeClr val="accent1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4" name="제목 1">
            <a:extLst>
              <a:ext uri="{FF2B5EF4-FFF2-40B4-BE49-F238E27FC236}">
                <a16:creationId xmlns:a16="http://schemas.microsoft.com/office/drawing/2014/main" xmlns="" id="{71C4F5CF-0789-4091-9C3B-190FA6E1F06F}"/>
              </a:ext>
            </a:extLst>
          </p:cNvPr>
          <p:cNvSpPr txBox="1">
            <a:spLocks/>
          </p:cNvSpPr>
          <p:nvPr/>
        </p:nvSpPr>
        <p:spPr>
          <a:xfrm>
            <a:off x="1225296" y="201168"/>
            <a:ext cx="6858000" cy="3162346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66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드르렁</a:t>
            </a:r>
            <a:endParaRPr lang="en-US" altLang="ko-KR" sz="6600" b="1" dirty="0" smtClean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6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?</a:t>
            </a:r>
          </a:p>
        </p:txBody>
      </p:sp>
      <p:sp>
        <p:nvSpPr>
          <p:cNvPr id="5" name="제목 1">
            <a:extLst>
              <a:ext uri="{FF2B5EF4-FFF2-40B4-BE49-F238E27FC236}">
                <a16:creationId xmlns:a16="http://schemas.microsoft.com/office/drawing/2014/main" xmlns="" id="{2B9D36AC-EAAA-472A-8003-9EB7670F9158}"/>
              </a:ext>
            </a:extLst>
          </p:cNvPr>
          <p:cNvSpPr txBox="1">
            <a:spLocks/>
          </p:cNvSpPr>
          <p:nvPr/>
        </p:nvSpPr>
        <p:spPr>
          <a:xfrm>
            <a:off x="1143000" y="421727"/>
            <a:ext cx="6858000" cy="917972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altLang="ko-KR" sz="495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8" name="사각형: 둥근 모서리 5">
            <a:extLst>
              <a:ext uri="{FF2B5EF4-FFF2-40B4-BE49-F238E27FC236}">
                <a16:creationId xmlns:a16="http://schemas.microsoft.com/office/drawing/2014/main" xmlns="" id="{73BBCC1A-2E2A-4283-BBDC-0E931E34C723}"/>
              </a:ext>
            </a:extLst>
          </p:cNvPr>
          <p:cNvSpPr/>
          <p:nvPr/>
        </p:nvSpPr>
        <p:spPr>
          <a:xfrm>
            <a:off x="411480" y="1998448"/>
            <a:ext cx="8321040" cy="273013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6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매우 요란하게 코를 고는 소리</a:t>
            </a:r>
            <a:endParaRPr lang="en-US" altLang="ko-KR" sz="6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31235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73BBCC1A-2E2A-4283-BBDC-0E931E34C723}"/>
              </a:ext>
            </a:extLst>
          </p:cNvPr>
          <p:cNvSpPr/>
          <p:nvPr/>
        </p:nvSpPr>
        <p:spPr>
          <a:xfrm>
            <a:off x="231259" y="164592"/>
            <a:ext cx="8668193" cy="4768874"/>
          </a:xfrm>
          <a:prstGeom prst="roundRect">
            <a:avLst/>
          </a:prstGeom>
          <a:solidFill>
            <a:schemeClr val="accent1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4" name="제목 1">
            <a:extLst>
              <a:ext uri="{FF2B5EF4-FFF2-40B4-BE49-F238E27FC236}">
                <a16:creationId xmlns:a16="http://schemas.microsoft.com/office/drawing/2014/main" xmlns="" id="{71C4F5CF-0789-4091-9C3B-190FA6E1F06F}"/>
              </a:ext>
            </a:extLst>
          </p:cNvPr>
          <p:cNvSpPr txBox="1">
            <a:spLocks/>
          </p:cNvSpPr>
          <p:nvPr/>
        </p:nvSpPr>
        <p:spPr>
          <a:xfrm>
            <a:off x="1225296" y="201168"/>
            <a:ext cx="6858000" cy="3162346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6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불쑥</a:t>
            </a:r>
            <a:endParaRPr lang="en-US" altLang="ko-KR" sz="6600" b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6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?</a:t>
            </a:r>
          </a:p>
        </p:txBody>
      </p:sp>
      <p:sp>
        <p:nvSpPr>
          <p:cNvPr id="5" name="제목 1">
            <a:extLst>
              <a:ext uri="{FF2B5EF4-FFF2-40B4-BE49-F238E27FC236}">
                <a16:creationId xmlns:a16="http://schemas.microsoft.com/office/drawing/2014/main" xmlns="" id="{2B9D36AC-EAAA-472A-8003-9EB7670F9158}"/>
              </a:ext>
            </a:extLst>
          </p:cNvPr>
          <p:cNvSpPr txBox="1">
            <a:spLocks/>
          </p:cNvSpPr>
          <p:nvPr/>
        </p:nvSpPr>
        <p:spPr>
          <a:xfrm>
            <a:off x="1143000" y="421727"/>
            <a:ext cx="6858000" cy="917972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altLang="ko-KR" sz="495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8" name="사각형: 둥근 모서리 5">
            <a:extLst>
              <a:ext uri="{FF2B5EF4-FFF2-40B4-BE49-F238E27FC236}">
                <a16:creationId xmlns:a16="http://schemas.microsoft.com/office/drawing/2014/main" xmlns="" id="{73BBCC1A-2E2A-4283-BBDC-0E931E34C723}"/>
              </a:ext>
            </a:extLst>
          </p:cNvPr>
          <p:cNvSpPr/>
          <p:nvPr/>
        </p:nvSpPr>
        <p:spPr>
          <a:xfrm>
            <a:off x="411480" y="1998448"/>
            <a:ext cx="8321040" cy="273013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6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갑자기 불룩하게 쑥 나오거나 내미는 모양</a:t>
            </a:r>
            <a:endParaRPr lang="en-US" altLang="ko-KR" sz="6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640847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73BBCC1A-2E2A-4283-BBDC-0E931E34C723}"/>
              </a:ext>
            </a:extLst>
          </p:cNvPr>
          <p:cNvSpPr/>
          <p:nvPr/>
        </p:nvSpPr>
        <p:spPr>
          <a:xfrm>
            <a:off x="231259" y="164592"/>
            <a:ext cx="8668193" cy="4768874"/>
          </a:xfrm>
          <a:prstGeom prst="roundRect">
            <a:avLst/>
          </a:prstGeom>
          <a:solidFill>
            <a:schemeClr val="accent1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4" name="제목 1">
            <a:extLst>
              <a:ext uri="{FF2B5EF4-FFF2-40B4-BE49-F238E27FC236}">
                <a16:creationId xmlns:a16="http://schemas.microsoft.com/office/drawing/2014/main" xmlns="" id="{71C4F5CF-0789-4091-9C3B-190FA6E1F06F}"/>
              </a:ext>
            </a:extLst>
          </p:cNvPr>
          <p:cNvSpPr txBox="1">
            <a:spLocks/>
          </p:cNvSpPr>
          <p:nvPr/>
        </p:nvSpPr>
        <p:spPr>
          <a:xfrm>
            <a:off x="1225296" y="201168"/>
            <a:ext cx="6858000" cy="3162346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6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철썩</a:t>
            </a:r>
            <a:endParaRPr lang="en-US" altLang="ko-KR" sz="6600" b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6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?</a:t>
            </a:r>
          </a:p>
        </p:txBody>
      </p:sp>
      <p:sp>
        <p:nvSpPr>
          <p:cNvPr id="5" name="제목 1">
            <a:extLst>
              <a:ext uri="{FF2B5EF4-FFF2-40B4-BE49-F238E27FC236}">
                <a16:creationId xmlns:a16="http://schemas.microsoft.com/office/drawing/2014/main" xmlns="" id="{2B9D36AC-EAAA-472A-8003-9EB7670F9158}"/>
              </a:ext>
            </a:extLst>
          </p:cNvPr>
          <p:cNvSpPr txBox="1">
            <a:spLocks/>
          </p:cNvSpPr>
          <p:nvPr/>
        </p:nvSpPr>
        <p:spPr>
          <a:xfrm>
            <a:off x="1143000" y="421727"/>
            <a:ext cx="6858000" cy="917972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altLang="ko-KR" sz="495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8" name="사각형: 둥근 모서리 5">
            <a:extLst>
              <a:ext uri="{FF2B5EF4-FFF2-40B4-BE49-F238E27FC236}">
                <a16:creationId xmlns:a16="http://schemas.microsoft.com/office/drawing/2014/main" xmlns="" id="{73BBCC1A-2E2A-4283-BBDC-0E931E34C723}"/>
              </a:ext>
            </a:extLst>
          </p:cNvPr>
          <p:cNvSpPr/>
          <p:nvPr/>
        </p:nvSpPr>
        <p:spPr>
          <a:xfrm>
            <a:off x="411480" y="1490472"/>
            <a:ext cx="8321040" cy="323810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6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‘</a:t>
            </a:r>
            <a:r>
              <a:rPr lang="ko-KR" altLang="en-US" sz="6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철써덕</a:t>
            </a:r>
            <a:r>
              <a:rPr lang="en-US" altLang="ko-KR" sz="6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(</a:t>
            </a:r>
            <a:r>
              <a:rPr lang="ko-KR" altLang="en-US" sz="6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큰 물체가 매우 </a:t>
            </a:r>
            <a:r>
              <a:rPr lang="ko-KR" altLang="en-US" sz="60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끈지게</a:t>
            </a:r>
            <a:r>
              <a:rPr lang="ko-KR" altLang="en-US" sz="6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 부딪치거나 달라붙는 소리</a:t>
            </a:r>
            <a:r>
              <a:rPr lang="en-US" altLang="ko-KR" sz="6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)’</a:t>
            </a:r>
            <a:r>
              <a:rPr lang="ko-KR" altLang="en-US" sz="6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의 준말</a:t>
            </a:r>
            <a:endParaRPr lang="en-US" altLang="ko-KR" sz="60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14410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73BBCC1A-2E2A-4283-BBDC-0E931E34C723}"/>
              </a:ext>
            </a:extLst>
          </p:cNvPr>
          <p:cNvSpPr/>
          <p:nvPr/>
        </p:nvSpPr>
        <p:spPr>
          <a:xfrm>
            <a:off x="231259" y="164592"/>
            <a:ext cx="8668193" cy="4768874"/>
          </a:xfrm>
          <a:prstGeom prst="roundRect">
            <a:avLst/>
          </a:prstGeom>
          <a:solidFill>
            <a:schemeClr val="accent1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4" name="제목 1">
            <a:extLst>
              <a:ext uri="{FF2B5EF4-FFF2-40B4-BE49-F238E27FC236}">
                <a16:creationId xmlns:a16="http://schemas.microsoft.com/office/drawing/2014/main" xmlns="" id="{71C4F5CF-0789-4091-9C3B-190FA6E1F06F}"/>
              </a:ext>
            </a:extLst>
          </p:cNvPr>
          <p:cNvSpPr txBox="1">
            <a:spLocks/>
          </p:cNvSpPr>
          <p:nvPr/>
        </p:nvSpPr>
        <p:spPr>
          <a:xfrm>
            <a:off x="1225296" y="201168"/>
            <a:ext cx="6858000" cy="3162346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66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벌벌</a:t>
            </a:r>
            <a:endParaRPr lang="en-US" altLang="ko-KR" sz="6600" b="1" dirty="0" smtClean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endParaRPr lang="en-US" altLang="ko-KR" sz="6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  <a:p>
            <a:r>
              <a:rPr lang="en-US" altLang="ko-KR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?</a:t>
            </a:r>
          </a:p>
        </p:txBody>
      </p:sp>
      <p:sp>
        <p:nvSpPr>
          <p:cNvPr id="5" name="제목 1">
            <a:extLst>
              <a:ext uri="{FF2B5EF4-FFF2-40B4-BE49-F238E27FC236}">
                <a16:creationId xmlns:a16="http://schemas.microsoft.com/office/drawing/2014/main" xmlns="" id="{2B9D36AC-EAAA-472A-8003-9EB7670F9158}"/>
              </a:ext>
            </a:extLst>
          </p:cNvPr>
          <p:cNvSpPr txBox="1">
            <a:spLocks/>
          </p:cNvSpPr>
          <p:nvPr/>
        </p:nvSpPr>
        <p:spPr>
          <a:xfrm>
            <a:off x="1143000" y="421727"/>
            <a:ext cx="6858000" cy="917972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altLang="ko-KR" sz="495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8" name="사각형: 둥근 모서리 5">
            <a:extLst>
              <a:ext uri="{FF2B5EF4-FFF2-40B4-BE49-F238E27FC236}">
                <a16:creationId xmlns:a16="http://schemas.microsoft.com/office/drawing/2014/main" xmlns="" id="{73BBCC1A-2E2A-4283-BBDC-0E931E34C723}"/>
              </a:ext>
            </a:extLst>
          </p:cNvPr>
          <p:cNvSpPr/>
          <p:nvPr/>
        </p:nvSpPr>
        <p:spPr>
          <a:xfrm>
            <a:off x="411480" y="1596834"/>
            <a:ext cx="8321040" cy="313174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6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추위</a:t>
            </a:r>
            <a:r>
              <a:rPr lang="en-US" altLang="ko-KR" sz="6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, </a:t>
            </a:r>
            <a:r>
              <a:rPr lang="ko-KR" altLang="en-US" sz="6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두려움</a:t>
            </a:r>
            <a:r>
              <a:rPr lang="en-US" altLang="ko-KR" sz="6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, </a:t>
            </a:r>
            <a:r>
              <a:rPr lang="ko-KR" altLang="en-US" sz="6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흥분 따위로 몸이나 몸의 일부분을 크게 자꾸 떠는 모양</a:t>
            </a:r>
            <a:r>
              <a:rPr lang="en-US" altLang="ko-KR" sz="6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.</a:t>
            </a:r>
            <a:endParaRPr lang="en-US" altLang="ko-KR" sz="6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73064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2069736"/>
            <a:ext cx="9154274" cy="1431109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활동</a:t>
            </a:r>
            <a:r>
              <a:rPr lang="en-US" altLang="ko-KR" sz="4800" dirty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2</a:t>
            </a:r>
            <a:r>
              <a:rPr lang="en-US" altLang="ko-KR" sz="48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. </a:t>
            </a:r>
            <a:r>
              <a:rPr lang="ko-KR" altLang="en-US" sz="48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흉내 내는 말 </a:t>
            </a:r>
            <a:endParaRPr lang="en-US" altLang="ko-KR" sz="4800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pPr algn="ctr"/>
            <a:r>
              <a:rPr lang="ko-KR" altLang="en-US" sz="48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문장 만들기</a:t>
            </a:r>
            <a:endParaRPr lang="ko-KR" altLang="en-US" sz="2000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pic>
        <p:nvPicPr>
          <p:cNvPr id="4" name="그림 3" descr="장난감, 레고이(가) 표시된 사진&#10;&#10;자동 생성된 설명">
            <a:extLst>
              <a:ext uri="{FF2B5EF4-FFF2-40B4-BE49-F238E27FC236}">
                <a16:creationId xmlns:a16="http://schemas.microsoft.com/office/drawing/2014/main" xmlns="" id="{6EBAE2C4-730F-4DBD-BA50-5E159AA6BA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3480" y="711741"/>
            <a:ext cx="3177040" cy="1241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425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3228" y="1143079"/>
            <a:ext cx="3537541" cy="3105088"/>
          </a:xfrm>
          <a:prstGeom prst="rect">
            <a:avLst/>
          </a:prstGeom>
        </p:spPr>
      </p:pic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0"/>
            <a:ext cx="9143999" cy="1184366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       그림을 보고 흉내 내는 말을 넣어서 </a:t>
            </a:r>
            <a:endParaRPr lang="en-US" altLang="ko-KR" sz="3200" dirty="0" smtClean="0">
              <a:solidFill>
                <a:schemeClr val="tx1"/>
              </a:solidFill>
              <a:latin typeface="HY산B" panose="02030600000101010101" pitchFamily="18" charset="-127"/>
              <a:ea typeface="HY산B" panose="02030600000101010101" pitchFamily="18" charset="-127"/>
            </a:endParaRPr>
          </a:p>
          <a:p>
            <a:r>
              <a:rPr lang="en-US" altLang="ko-KR" sz="3200" dirty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</a:t>
            </a:r>
            <a:r>
              <a:rPr lang="en-US" altLang="ko-KR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     </a:t>
            </a:r>
            <a:r>
              <a:rPr lang="ko-KR" altLang="en-US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문장을 만들어 봅시다</a:t>
            </a:r>
            <a:r>
              <a:rPr lang="en-US" altLang="ko-KR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.</a:t>
            </a:r>
            <a:endParaRPr lang="ko-KR" altLang="en-US" sz="14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1143079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sp>
        <p:nvSpPr>
          <p:cNvPr id="6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410621" y="3841340"/>
            <a:ext cx="8733378" cy="1206218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4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철수가 코를 드르렁</a:t>
            </a:r>
            <a:endParaRPr lang="en-US" altLang="ko-KR" sz="4400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pPr algn="ctr"/>
            <a:r>
              <a:rPr lang="ko-KR" altLang="en-US" sz="44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골며 자고 있다</a:t>
            </a:r>
            <a:r>
              <a:rPr lang="en-US" altLang="ko-KR" sz="44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.</a:t>
            </a:r>
            <a:endParaRPr lang="ko-KR" altLang="en-US" sz="4400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3064" y="0"/>
            <a:ext cx="1790933" cy="1512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2658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51075" y="85859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       </a:t>
            </a:r>
            <a:r>
              <a:rPr lang="ko-KR" altLang="en-US" sz="3200" dirty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그림을 보고 흉내 내는 말을 넣어서 </a:t>
            </a:r>
            <a:endParaRPr lang="en-US" altLang="ko-KR" sz="3200" dirty="0">
              <a:solidFill>
                <a:schemeClr val="tx1"/>
              </a:solidFill>
              <a:latin typeface="HY산B" panose="02030600000101010101" pitchFamily="18" charset="-127"/>
              <a:ea typeface="HY산B" panose="02030600000101010101" pitchFamily="18" charset="-127"/>
            </a:endParaRPr>
          </a:p>
          <a:p>
            <a:r>
              <a:rPr lang="en-US" altLang="ko-KR" sz="3200" dirty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      </a:t>
            </a:r>
            <a:r>
              <a:rPr lang="ko-KR" altLang="en-US" sz="3200" dirty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문장을 만들어 봅시다</a:t>
            </a:r>
            <a:r>
              <a:rPr lang="en-US" altLang="ko-KR" sz="3200" dirty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.</a:t>
            </a:r>
            <a:endParaRPr lang="ko-KR" altLang="en-US" sz="14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45937" y="1095644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92785" y="1197483"/>
            <a:ext cx="3260577" cy="2788779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7202" y="-153355"/>
            <a:ext cx="2103051" cy="1776209"/>
          </a:xfrm>
          <a:prstGeom prst="rect">
            <a:avLst/>
          </a:prstGeom>
        </p:spPr>
      </p:pic>
      <p:sp>
        <p:nvSpPr>
          <p:cNvPr id="6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256386" y="3806457"/>
            <a:ext cx="8733378" cy="1206218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4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영희가 어깨를 으쓱하며 </a:t>
            </a:r>
            <a:endParaRPr lang="en-US" altLang="ko-KR" sz="4400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pPr algn="ctr"/>
            <a:r>
              <a:rPr lang="ko-KR" altLang="en-US" sz="44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자기 자랑을 했다</a:t>
            </a:r>
            <a:r>
              <a:rPr lang="en-US" altLang="ko-KR" sz="44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.</a:t>
            </a:r>
            <a:endParaRPr lang="ko-KR" altLang="en-US" sz="4400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75895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10275" y="122160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       </a:t>
            </a:r>
            <a:r>
              <a:rPr lang="ko-KR" altLang="en-US" sz="3200" dirty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그림을 보고 흉내 내는 말을 넣어서 </a:t>
            </a:r>
            <a:endParaRPr lang="en-US" altLang="ko-KR" sz="3200" dirty="0">
              <a:solidFill>
                <a:schemeClr val="tx1"/>
              </a:solidFill>
              <a:latin typeface="HY산B" panose="02030600000101010101" pitchFamily="18" charset="-127"/>
              <a:ea typeface="HY산B" panose="02030600000101010101" pitchFamily="18" charset="-127"/>
            </a:endParaRPr>
          </a:p>
          <a:p>
            <a:r>
              <a:rPr lang="en-US" altLang="ko-KR" sz="3200" dirty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      </a:t>
            </a:r>
            <a:r>
              <a:rPr lang="ko-KR" altLang="en-US" sz="3200" dirty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문장을 만들어 봅시다</a:t>
            </a:r>
            <a:r>
              <a:rPr lang="en-US" altLang="ko-KR" sz="3200" dirty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.</a:t>
            </a:r>
            <a:endParaRPr lang="ko-KR" altLang="en-US" sz="14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-10274" y="1170272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sp>
        <p:nvSpPr>
          <p:cNvPr id="6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3321370" y="1360194"/>
            <a:ext cx="5395959" cy="3753875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4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길동이가 볼일을 보면서 몸을 </a:t>
            </a:r>
            <a:endParaRPr lang="en-US" altLang="ko-KR" sz="4400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pPr algn="ctr"/>
            <a:r>
              <a:rPr lang="ko-KR" altLang="en-US" sz="44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부르르 떨었다</a:t>
            </a:r>
            <a:r>
              <a:rPr lang="en-US" altLang="ko-KR" sz="44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.</a:t>
            </a:r>
            <a:endParaRPr lang="ko-KR" altLang="en-US" sz="4400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660" y="1190815"/>
            <a:ext cx="2494631" cy="3905251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74487" y="-128641"/>
            <a:ext cx="1927485" cy="1627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828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10275" y="36009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       </a:t>
            </a:r>
            <a:r>
              <a:rPr lang="ko-KR" altLang="en-US" sz="3200" dirty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그림을 보고 흉내 내는 말을 넣어서 </a:t>
            </a:r>
            <a:endParaRPr lang="en-US" altLang="ko-KR" sz="3200" dirty="0">
              <a:solidFill>
                <a:schemeClr val="tx1"/>
              </a:solidFill>
              <a:latin typeface="HY산B" panose="02030600000101010101" pitchFamily="18" charset="-127"/>
              <a:ea typeface="HY산B" panose="02030600000101010101" pitchFamily="18" charset="-127"/>
            </a:endParaRPr>
          </a:p>
          <a:p>
            <a:r>
              <a:rPr lang="en-US" altLang="ko-KR" sz="3200" dirty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      </a:t>
            </a:r>
            <a:r>
              <a:rPr lang="ko-KR" altLang="en-US" sz="3200" dirty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문장을 만들어 봅시다</a:t>
            </a:r>
            <a:r>
              <a:rPr lang="en-US" altLang="ko-KR" sz="3200" dirty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.</a:t>
            </a:r>
            <a:endParaRPr lang="ko-KR" altLang="en-US" sz="14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10275" y="1069518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sp>
        <p:nvSpPr>
          <p:cNvPr id="6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4912242" y="1358536"/>
            <a:ext cx="3779811" cy="352921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4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모기가 앵앵거려 기분이 나빴다</a:t>
            </a:r>
            <a:r>
              <a:rPr lang="en-US" altLang="ko-KR" sz="44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.</a:t>
            </a:r>
            <a:endParaRPr lang="ko-KR" altLang="en-US" sz="4400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323" y="1195081"/>
            <a:ext cx="4313362" cy="3794161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2291" y="-103928"/>
            <a:ext cx="1929107" cy="1629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75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0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       </a:t>
            </a:r>
            <a:r>
              <a:rPr lang="ko-KR" altLang="en-US" sz="3200" dirty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그림을 보고 흉내 내는 말을 넣어서 </a:t>
            </a:r>
            <a:endParaRPr lang="en-US" altLang="ko-KR" sz="3200" dirty="0">
              <a:solidFill>
                <a:schemeClr val="tx1"/>
              </a:solidFill>
              <a:latin typeface="HY산B" panose="02030600000101010101" pitchFamily="18" charset="-127"/>
              <a:ea typeface="HY산B" panose="02030600000101010101" pitchFamily="18" charset="-127"/>
            </a:endParaRPr>
          </a:p>
          <a:p>
            <a:r>
              <a:rPr lang="en-US" altLang="ko-KR" sz="3200" dirty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      </a:t>
            </a:r>
            <a:r>
              <a:rPr lang="ko-KR" altLang="en-US" sz="3200" dirty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문장을 만들어 봅시다</a:t>
            </a:r>
            <a:r>
              <a:rPr lang="en-US" altLang="ko-KR" sz="3200" dirty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.</a:t>
            </a:r>
            <a:endParaRPr lang="ko-KR" altLang="en-US" sz="14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1012450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sp>
        <p:nvSpPr>
          <p:cNvPr id="6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4350642" y="1314993"/>
            <a:ext cx="4332704" cy="368358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4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영수가 음료수를 </a:t>
            </a:r>
            <a:r>
              <a:rPr lang="ko-KR" altLang="en-US" sz="4400" dirty="0" err="1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쪽쪽</a:t>
            </a:r>
            <a:r>
              <a:rPr lang="ko-KR" altLang="en-US" sz="44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빨아먹었다</a:t>
            </a:r>
            <a:r>
              <a:rPr lang="en-US" altLang="ko-KR" sz="44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.</a:t>
            </a:r>
            <a:endParaRPr lang="ko-KR" altLang="en-US" sz="4400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456" y="1165610"/>
            <a:ext cx="3069364" cy="3722144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95422" y="-72425"/>
            <a:ext cx="1735519" cy="1465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083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63A82A1C-87F9-4AC1-878A-A0AD4FBCBE5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"/>
          <a:stretch/>
        </p:blipFill>
        <p:spPr>
          <a:xfrm>
            <a:off x="20" y="-1"/>
            <a:ext cx="9143980" cy="5143501"/>
          </a:xfrm>
          <a:prstGeom prst="rect">
            <a:avLst/>
          </a:prstGeom>
        </p:spPr>
      </p:pic>
      <p:sp>
        <p:nvSpPr>
          <p:cNvPr id="101" name="직사각형 100">
            <a:extLst>
              <a:ext uri="{FF2B5EF4-FFF2-40B4-BE49-F238E27FC236}">
                <a16:creationId xmlns:a16="http://schemas.microsoft.com/office/drawing/2014/main" xmlns="" id="{9E5703A2-EAA5-4547-866C-94B441A11C18}"/>
              </a:ext>
            </a:extLst>
          </p:cNvPr>
          <p:cNvSpPr/>
          <p:nvPr/>
        </p:nvSpPr>
        <p:spPr>
          <a:xfrm>
            <a:off x="125655" y="99694"/>
            <a:ext cx="8961099" cy="4944110"/>
          </a:xfrm>
          <a:prstGeom prst="rect">
            <a:avLst/>
          </a:prstGeom>
          <a:solidFill>
            <a:srgbClr val="FFFFFF">
              <a:alpha val="7686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+mj-ea"/>
              <a:ea typeface="+mj-ea"/>
            </a:endParaRPr>
          </a:p>
        </p:txBody>
      </p:sp>
      <p:sp>
        <p:nvSpPr>
          <p:cNvPr id="102" name="직사각형 101">
            <a:extLst>
              <a:ext uri="{FF2B5EF4-FFF2-40B4-BE49-F238E27FC236}">
                <a16:creationId xmlns:a16="http://schemas.microsoft.com/office/drawing/2014/main" xmlns="" id="{F09681B0-C45F-4311-AE97-9215E59EEDF2}"/>
              </a:ext>
            </a:extLst>
          </p:cNvPr>
          <p:cNvSpPr/>
          <p:nvPr/>
        </p:nvSpPr>
        <p:spPr>
          <a:xfrm>
            <a:off x="4513828" y="1137226"/>
            <a:ext cx="18473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ko-KR" altLang="en-US" sz="5400" dirty="0">
              <a:solidFill>
                <a:srgbClr val="7030A0"/>
              </a:solidFill>
              <a:latin typeface="+mj-ea"/>
              <a:ea typeface="+mj-ea"/>
            </a:endParaRPr>
          </a:p>
        </p:txBody>
      </p:sp>
      <p:cxnSp>
        <p:nvCxnSpPr>
          <p:cNvPr id="10" name="직선 연결선 9"/>
          <p:cNvCxnSpPr>
            <a:stCxn id="18" idx="0"/>
          </p:cNvCxnSpPr>
          <p:nvPr/>
        </p:nvCxnSpPr>
        <p:spPr>
          <a:xfrm flipV="1">
            <a:off x="3971633" y="3068952"/>
            <a:ext cx="634572" cy="904046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모서리가 둥근 직사각형 4"/>
          <p:cNvSpPr/>
          <p:nvPr/>
        </p:nvSpPr>
        <p:spPr>
          <a:xfrm>
            <a:off x="0" y="0"/>
            <a:ext cx="2492900" cy="559157"/>
          </a:xfrm>
          <a:prstGeom prst="roundRect">
            <a:avLst>
              <a:gd name="adj" fmla="val 0"/>
            </a:avLst>
          </a:prstGeom>
          <a:solidFill>
            <a:srgbClr val="FBF2EF"/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marL="742950" indent="-742950" algn="r">
              <a:defRPr/>
            </a:pPr>
            <a:r>
              <a:rPr lang="ko-KR" altLang="en-US" sz="2800" dirty="0" smtClean="0">
                <a:solidFill>
                  <a:schemeClr val="tx2">
                    <a:lumMod val="75000"/>
                  </a:schemeClr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그림책 </a:t>
            </a:r>
            <a:r>
              <a:rPr lang="ko-KR" altLang="en-US" sz="2800" dirty="0" err="1" smtClean="0">
                <a:solidFill>
                  <a:schemeClr val="tx2">
                    <a:lumMod val="75000"/>
                  </a:schemeClr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로드맵</a:t>
            </a:r>
            <a:endParaRPr lang="en-US" altLang="ko-KR" sz="2800" dirty="0">
              <a:solidFill>
                <a:schemeClr val="tx2">
                  <a:lumMod val="75000"/>
                </a:schemeClr>
              </a:solidFill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23" name="직선 연결선 22"/>
          <p:cNvCxnSpPr/>
          <p:nvPr/>
        </p:nvCxnSpPr>
        <p:spPr>
          <a:xfrm flipH="1">
            <a:off x="3409053" y="2631904"/>
            <a:ext cx="843857" cy="0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모서리가 둥근 직사각형 36"/>
          <p:cNvSpPr/>
          <p:nvPr/>
        </p:nvSpPr>
        <p:spPr>
          <a:xfrm>
            <a:off x="5391274" y="4412527"/>
            <a:ext cx="1551007" cy="598873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재미나 감동 느끼기</a:t>
            </a:r>
            <a:endParaRPr lang="en-US" altLang="ko-KR" sz="1400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3279141" y="3972998"/>
            <a:ext cx="1384984" cy="432048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등장하는 동물들</a:t>
            </a:r>
            <a:endParaRPr lang="ko-KR" altLang="en-US" sz="1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42" name="모서리가 둥근 직사각형 41"/>
          <p:cNvSpPr/>
          <p:nvPr/>
        </p:nvSpPr>
        <p:spPr>
          <a:xfrm>
            <a:off x="366227" y="3355431"/>
            <a:ext cx="1290439" cy="401543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동물의 특징</a:t>
            </a:r>
            <a:endParaRPr lang="en-US" altLang="ko-KR" sz="1400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62" name="모서리가 둥근 직사각형 61"/>
          <p:cNvSpPr/>
          <p:nvPr/>
        </p:nvSpPr>
        <p:spPr>
          <a:xfrm>
            <a:off x="6667655" y="3770611"/>
            <a:ext cx="717777" cy="43204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국어</a:t>
            </a:r>
            <a:endParaRPr lang="en-US" altLang="ko-KR" sz="1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cxnSp>
        <p:nvCxnSpPr>
          <p:cNvPr id="63" name="직선 연결선 62"/>
          <p:cNvCxnSpPr/>
          <p:nvPr/>
        </p:nvCxnSpPr>
        <p:spPr>
          <a:xfrm flipH="1">
            <a:off x="6248147" y="4202659"/>
            <a:ext cx="859766" cy="209868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  <a:tailEnd type="arrow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64" name="직선 연결선 63"/>
          <p:cNvCxnSpPr>
            <a:stCxn id="62" idx="2"/>
            <a:endCxn id="69" idx="0"/>
          </p:cNvCxnSpPr>
          <p:nvPr/>
        </p:nvCxnSpPr>
        <p:spPr>
          <a:xfrm>
            <a:off x="7026544" y="4202659"/>
            <a:ext cx="1042390" cy="209868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  <a:tailEnd type="arrow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69" name="모서리가 둥근 직사각형 68"/>
          <p:cNvSpPr/>
          <p:nvPr/>
        </p:nvSpPr>
        <p:spPr>
          <a:xfrm>
            <a:off x="7390035" y="4412527"/>
            <a:ext cx="1357797" cy="598874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인물</a:t>
            </a:r>
            <a:r>
              <a:rPr lang="en-US" altLang="ko-KR" sz="1400" dirty="0" smtClean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사건</a:t>
            </a:r>
            <a:r>
              <a:rPr lang="en-US" altLang="ko-KR" sz="1400" dirty="0" smtClean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배경 파악하기</a:t>
            </a:r>
            <a:endParaRPr lang="en-US" altLang="ko-KR" sz="1400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cxnSp>
        <p:nvCxnSpPr>
          <p:cNvPr id="71" name="직선 연결선 70"/>
          <p:cNvCxnSpPr>
            <a:stCxn id="62" idx="1"/>
          </p:cNvCxnSpPr>
          <p:nvPr/>
        </p:nvCxnSpPr>
        <p:spPr>
          <a:xfrm flipH="1" flipV="1">
            <a:off x="6230346" y="3717459"/>
            <a:ext cx="437309" cy="269176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04" name="모서리가 둥근 직사각형 103"/>
          <p:cNvSpPr/>
          <p:nvPr/>
        </p:nvSpPr>
        <p:spPr>
          <a:xfrm>
            <a:off x="1968164" y="3803439"/>
            <a:ext cx="1024538" cy="43204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과학</a:t>
            </a:r>
            <a:endParaRPr lang="ko-KR" altLang="en-US" sz="1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cxnSp>
        <p:nvCxnSpPr>
          <p:cNvPr id="105" name="직선 연결선 104"/>
          <p:cNvCxnSpPr>
            <a:stCxn id="18" idx="1"/>
            <a:endCxn id="104" idx="3"/>
          </p:cNvCxnSpPr>
          <p:nvPr/>
        </p:nvCxnSpPr>
        <p:spPr>
          <a:xfrm flipH="1" flipV="1">
            <a:off x="2992702" y="4019463"/>
            <a:ext cx="286439" cy="169559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모서리가 둥근 직사각형 42"/>
          <p:cNvSpPr/>
          <p:nvPr/>
        </p:nvSpPr>
        <p:spPr>
          <a:xfrm>
            <a:off x="2086949" y="2462210"/>
            <a:ext cx="1384984" cy="432048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등장인물 사이의 갈등</a:t>
            </a:r>
            <a:endParaRPr lang="ko-KR" altLang="en-US" sz="1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cxnSp>
        <p:nvCxnSpPr>
          <p:cNvPr id="78" name="직선 연결선 77"/>
          <p:cNvCxnSpPr/>
          <p:nvPr/>
        </p:nvCxnSpPr>
        <p:spPr>
          <a:xfrm>
            <a:off x="5004142" y="2729103"/>
            <a:ext cx="689661" cy="712874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모서리가 둥근 직사각형 81"/>
          <p:cNvSpPr/>
          <p:nvPr/>
        </p:nvSpPr>
        <p:spPr>
          <a:xfrm>
            <a:off x="5710441" y="3283001"/>
            <a:ext cx="1316103" cy="432048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책 읽기</a:t>
            </a:r>
            <a:endParaRPr lang="ko-KR" altLang="en-US" sz="1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93" name="모서리가 둥근 직사각형 92"/>
          <p:cNvSpPr/>
          <p:nvPr/>
        </p:nvSpPr>
        <p:spPr>
          <a:xfrm>
            <a:off x="1002802" y="2160703"/>
            <a:ext cx="717777" cy="43204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도덕</a:t>
            </a:r>
            <a:endParaRPr lang="en-US" altLang="ko-KR" sz="1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99" name="모서리가 둥근 직사각형 98"/>
          <p:cNvSpPr/>
          <p:nvPr/>
        </p:nvSpPr>
        <p:spPr>
          <a:xfrm>
            <a:off x="1510539" y="1415345"/>
            <a:ext cx="1551007" cy="598873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대상과 상황에 따른 예절</a:t>
            </a:r>
            <a:endParaRPr lang="en-US" altLang="ko-KR" sz="1400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03" name="모서리가 둥근 직사각형 102"/>
          <p:cNvSpPr/>
          <p:nvPr/>
        </p:nvSpPr>
        <p:spPr>
          <a:xfrm>
            <a:off x="2936317" y="649278"/>
            <a:ext cx="3418379" cy="598874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배려 있는 말하기</a:t>
            </a:r>
            <a:endParaRPr lang="en-US" altLang="ko-KR" sz="14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 algn="ctr">
              <a:defRPr/>
            </a:pPr>
            <a:r>
              <a:rPr lang="en-US" altLang="ko-KR" sz="1400" dirty="0" smtClean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역할극</a:t>
            </a:r>
            <a:r>
              <a:rPr lang="en-US" altLang="ko-KR" sz="1400" dirty="0" smtClean="0">
                <a:solidFill>
                  <a:schemeClr val="tx1"/>
                </a:solidFill>
                <a:latin typeface="+mj-ea"/>
                <a:ea typeface="+mj-ea"/>
              </a:rPr>
              <a:t>)</a:t>
            </a:r>
          </a:p>
        </p:txBody>
      </p:sp>
      <p:cxnSp>
        <p:nvCxnSpPr>
          <p:cNvPr id="109" name="직선 연결선 108"/>
          <p:cNvCxnSpPr>
            <a:stCxn id="93" idx="3"/>
            <a:endCxn id="43" idx="1"/>
          </p:cNvCxnSpPr>
          <p:nvPr/>
        </p:nvCxnSpPr>
        <p:spPr>
          <a:xfrm>
            <a:off x="1720579" y="2376727"/>
            <a:ext cx="366370" cy="301507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11" name="직선 연결선 110"/>
          <p:cNvCxnSpPr/>
          <p:nvPr/>
        </p:nvCxnSpPr>
        <p:spPr>
          <a:xfrm flipV="1">
            <a:off x="1313653" y="2014218"/>
            <a:ext cx="870275" cy="149378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  <a:tailEnd type="arrow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13" name="직선 연결선 112"/>
          <p:cNvCxnSpPr>
            <a:endCxn id="104" idx="1"/>
          </p:cNvCxnSpPr>
          <p:nvPr/>
        </p:nvCxnSpPr>
        <p:spPr>
          <a:xfrm flipV="1">
            <a:off x="1607718" y="4019463"/>
            <a:ext cx="360446" cy="385583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  <a:head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모서리가 둥근 직사각형 114"/>
          <p:cNvSpPr/>
          <p:nvPr/>
        </p:nvSpPr>
        <p:spPr>
          <a:xfrm>
            <a:off x="266418" y="4078362"/>
            <a:ext cx="1290439" cy="624125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동물의 생김새와 환경</a:t>
            </a:r>
            <a:endParaRPr lang="en-US" altLang="ko-KR" sz="1400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56" name="모서리가 둥근 직사각형 55"/>
          <p:cNvSpPr/>
          <p:nvPr/>
        </p:nvSpPr>
        <p:spPr>
          <a:xfrm>
            <a:off x="6533768" y="1318028"/>
            <a:ext cx="717777" cy="43204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국어</a:t>
            </a:r>
            <a:endParaRPr lang="en-US" altLang="ko-KR" sz="1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cxnSp>
        <p:nvCxnSpPr>
          <p:cNvPr id="58" name="직선 연결선 57"/>
          <p:cNvCxnSpPr>
            <a:stCxn id="42" idx="3"/>
          </p:cNvCxnSpPr>
          <p:nvPr/>
        </p:nvCxnSpPr>
        <p:spPr>
          <a:xfrm>
            <a:off x="1656666" y="3556203"/>
            <a:ext cx="527262" cy="262661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  <a:head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직선 연결선 49"/>
          <p:cNvCxnSpPr>
            <a:stCxn id="62" idx="3"/>
          </p:cNvCxnSpPr>
          <p:nvPr/>
        </p:nvCxnSpPr>
        <p:spPr>
          <a:xfrm flipV="1">
            <a:off x="7385432" y="3715049"/>
            <a:ext cx="571544" cy="271586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  <a:tailEnd type="arrow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55" name="모서리가 둥근 직사각형 54"/>
          <p:cNvSpPr/>
          <p:nvPr/>
        </p:nvSpPr>
        <p:spPr>
          <a:xfrm>
            <a:off x="7969529" y="3528692"/>
            <a:ext cx="964214" cy="325802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국어사전</a:t>
            </a:r>
            <a:endParaRPr lang="en-US" altLang="ko-KR" sz="1400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59" name="모서리가 둥근 직사각형 58"/>
          <p:cNvSpPr/>
          <p:nvPr/>
        </p:nvSpPr>
        <p:spPr>
          <a:xfrm>
            <a:off x="4825562" y="3812232"/>
            <a:ext cx="964214" cy="495361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smtClean="0">
                <a:solidFill>
                  <a:schemeClr val="tx1"/>
                </a:solidFill>
                <a:latin typeface="+mj-ea"/>
                <a:ea typeface="+mj-ea"/>
              </a:rPr>
              <a:t>의성어</a:t>
            </a:r>
            <a:r>
              <a:rPr lang="en-US" altLang="ko-KR" sz="1400" dirty="0" smtClean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의태어</a:t>
            </a:r>
            <a:endParaRPr lang="en-US" altLang="ko-KR" sz="1400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cxnSp>
        <p:nvCxnSpPr>
          <p:cNvPr id="60" name="직선 연결선 59"/>
          <p:cNvCxnSpPr/>
          <p:nvPr/>
        </p:nvCxnSpPr>
        <p:spPr>
          <a:xfrm flipH="1" flipV="1">
            <a:off x="5798832" y="3972998"/>
            <a:ext cx="840766" cy="7372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  <a:tailEnd type="arrow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51" name="모서리가 둥근 직사각형 50"/>
          <p:cNvSpPr/>
          <p:nvPr/>
        </p:nvSpPr>
        <p:spPr>
          <a:xfrm>
            <a:off x="5983832" y="2109286"/>
            <a:ext cx="1384984" cy="432048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역할극</a:t>
            </a:r>
            <a:endParaRPr lang="ko-KR" altLang="en-US" sz="1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cxnSp>
        <p:nvCxnSpPr>
          <p:cNvPr id="54" name="직선 연결선 53"/>
          <p:cNvCxnSpPr/>
          <p:nvPr/>
        </p:nvCxnSpPr>
        <p:spPr>
          <a:xfrm flipH="1" flipV="1">
            <a:off x="6368492" y="1044555"/>
            <a:ext cx="366366" cy="289483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  <a:tailEnd type="arrow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61" name="직선 연결선 60"/>
          <p:cNvCxnSpPr>
            <a:stCxn id="51" idx="0"/>
          </p:cNvCxnSpPr>
          <p:nvPr/>
        </p:nvCxnSpPr>
        <p:spPr>
          <a:xfrm flipV="1">
            <a:off x="6676324" y="1710597"/>
            <a:ext cx="382927" cy="398689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  <a:tailEnd type="arrow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67" name="직선 연결선 66"/>
          <p:cNvCxnSpPr/>
          <p:nvPr/>
        </p:nvCxnSpPr>
        <p:spPr>
          <a:xfrm flipV="1">
            <a:off x="5266876" y="2420669"/>
            <a:ext cx="715068" cy="151081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  <a:tailEnd type="arrow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68" name="직선 연결선 67"/>
          <p:cNvCxnSpPr/>
          <p:nvPr/>
        </p:nvCxnSpPr>
        <p:spPr>
          <a:xfrm flipV="1">
            <a:off x="2286042" y="1255431"/>
            <a:ext cx="870275" cy="149378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  <a:tailEnd type="arrow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pic>
        <p:nvPicPr>
          <p:cNvPr id="2" name="그림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9225" y="1847960"/>
            <a:ext cx="1640177" cy="1762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2961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0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       </a:t>
            </a:r>
            <a:r>
              <a:rPr lang="ko-KR" altLang="en-US" sz="3200" dirty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그림을 보고 흉내 내는 말을 넣어서 </a:t>
            </a:r>
            <a:endParaRPr lang="en-US" altLang="ko-KR" sz="3200" dirty="0">
              <a:solidFill>
                <a:schemeClr val="tx1"/>
              </a:solidFill>
              <a:latin typeface="HY산B" panose="02030600000101010101" pitchFamily="18" charset="-127"/>
              <a:ea typeface="HY산B" panose="02030600000101010101" pitchFamily="18" charset="-127"/>
            </a:endParaRPr>
          </a:p>
          <a:p>
            <a:r>
              <a:rPr lang="en-US" altLang="ko-KR" sz="3200" dirty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      </a:t>
            </a:r>
            <a:r>
              <a:rPr lang="ko-KR" altLang="en-US" sz="3200" dirty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문장을 만들어 봅시다</a:t>
            </a:r>
            <a:r>
              <a:rPr lang="en-US" altLang="ko-KR" sz="3200" dirty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.</a:t>
            </a:r>
            <a:endParaRPr lang="ko-KR" altLang="en-US" sz="14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99850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sp>
        <p:nvSpPr>
          <p:cNvPr id="6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4384625" y="1084680"/>
            <a:ext cx="4332704" cy="3943798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4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날씨가 너무 추워 몸이 벌벌 떨렸다</a:t>
            </a:r>
            <a:r>
              <a:rPr lang="en-US" altLang="ko-KR" sz="44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.</a:t>
            </a:r>
            <a:endParaRPr lang="ko-KR" altLang="en-US" sz="4400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9196" y="1198857"/>
            <a:ext cx="3192505" cy="3715443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88195" y="-120404"/>
            <a:ext cx="1830253" cy="1545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140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2069737"/>
            <a:ext cx="9154274" cy="1305560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활동</a:t>
            </a:r>
            <a:r>
              <a:rPr lang="en-US" altLang="ko-KR" sz="48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3. </a:t>
            </a:r>
            <a:r>
              <a:rPr lang="ko-KR" altLang="en-US" sz="48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몸으로 말해요</a:t>
            </a:r>
            <a:endParaRPr lang="ko-KR" altLang="en-US" sz="2000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pic>
        <p:nvPicPr>
          <p:cNvPr id="4" name="그림 3" descr="장난감, 레고이(가) 표시된 사진&#10;&#10;자동 생성된 설명">
            <a:extLst>
              <a:ext uri="{FF2B5EF4-FFF2-40B4-BE49-F238E27FC236}">
                <a16:creationId xmlns:a16="http://schemas.microsoft.com/office/drawing/2014/main" xmlns="" id="{6EBAE2C4-730F-4DBD-BA50-5E159AA6BA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3480" y="711741"/>
            <a:ext cx="3177040" cy="1241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1315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0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       놀이 방법을 알아봅시다</a:t>
            </a:r>
            <a:r>
              <a:rPr lang="en-US" altLang="ko-KR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.</a:t>
            </a:r>
            <a:endParaRPr lang="ko-KR" altLang="en-US" sz="14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sp>
        <p:nvSpPr>
          <p:cNvPr id="6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106324" y="3402417"/>
            <a:ext cx="8761229" cy="1485335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4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1. </a:t>
            </a:r>
            <a:r>
              <a:rPr lang="ko-KR" altLang="en-US" sz="4400" dirty="0" err="1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모둠</a:t>
            </a:r>
            <a:r>
              <a:rPr lang="ko-KR" altLang="en-US" sz="44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안에서 순서를 정합니다</a:t>
            </a:r>
            <a:r>
              <a:rPr lang="en-US" altLang="ko-KR" sz="44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.</a:t>
            </a:r>
            <a:endParaRPr lang="ko-KR" altLang="en-US" sz="4400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4189" y="943956"/>
            <a:ext cx="4456438" cy="2509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0210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0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       놀이 방법을 알아봅시다</a:t>
            </a:r>
            <a:r>
              <a:rPr lang="en-US" altLang="ko-KR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.</a:t>
            </a:r>
            <a:endParaRPr lang="ko-KR" altLang="en-US" sz="14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sp>
        <p:nvSpPr>
          <p:cNvPr id="9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82323" y="3338623"/>
            <a:ext cx="9071951" cy="1549129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4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2. 1</a:t>
            </a:r>
            <a:r>
              <a:rPr lang="ko-KR" altLang="en-US" sz="44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번은 정답 화면을 보고</a:t>
            </a:r>
            <a:r>
              <a:rPr lang="en-US" altLang="ko-KR" sz="44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,</a:t>
            </a:r>
            <a:r>
              <a:rPr lang="ko-KR" altLang="en-US" sz="44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몸으로 설명하고</a:t>
            </a:r>
            <a:r>
              <a:rPr lang="en-US" altLang="ko-KR" sz="44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(</a:t>
            </a:r>
            <a:r>
              <a:rPr lang="ko-KR" altLang="en-US" sz="44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말</a:t>
            </a:r>
            <a:r>
              <a:rPr lang="en-US" altLang="ko-KR" sz="44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x) </a:t>
            </a:r>
            <a:r>
              <a:rPr lang="ko-KR" altLang="en-US" sz="44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나머지가 맞춥니다</a:t>
            </a:r>
            <a:r>
              <a:rPr lang="en-US" altLang="ko-KR" sz="44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.</a:t>
            </a:r>
            <a:endParaRPr lang="ko-KR" altLang="en-US" sz="4400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28520" y="1061302"/>
            <a:ext cx="3513287" cy="2203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290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0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       놀이 방법을 알아봅시다</a:t>
            </a:r>
            <a:r>
              <a:rPr lang="en-US" altLang="ko-KR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.</a:t>
            </a:r>
            <a:endParaRPr lang="ko-KR" altLang="en-US" sz="14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sp>
        <p:nvSpPr>
          <p:cNvPr id="9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82323" y="3338623"/>
            <a:ext cx="9071951" cy="1549129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400" dirty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3</a:t>
            </a:r>
            <a:r>
              <a:rPr lang="en-US" altLang="ko-KR" sz="44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. </a:t>
            </a:r>
            <a:r>
              <a:rPr lang="ko-KR" altLang="en-US" sz="44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정답을 맞추면 </a:t>
            </a:r>
            <a:r>
              <a:rPr lang="en-US" altLang="ko-KR" sz="44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2</a:t>
            </a:r>
            <a:r>
              <a:rPr lang="ko-KR" altLang="en-US" sz="44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번이 나와 설명하고 나머지가 맞춥니다</a:t>
            </a:r>
            <a:r>
              <a:rPr lang="en-US" altLang="ko-KR" sz="44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. </a:t>
            </a:r>
            <a:endParaRPr lang="ko-KR" altLang="en-US" sz="4400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1968" y="1061302"/>
            <a:ext cx="3430844" cy="2406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382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0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       놀이 방법을 알아봅시다</a:t>
            </a:r>
            <a:r>
              <a:rPr lang="en-US" altLang="ko-KR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.</a:t>
            </a:r>
            <a:endParaRPr lang="ko-KR" altLang="en-US" sz="14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sp>
        <p:nvSpPr>
          <p:cNvPr id="9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82323" y="3338623"/>
            <a:ext cx="9071951" cy="1549129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4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4.</a:t>
            </a:r>
            <a:r>
              <a:rPr lang="ko-KR" altLang="en-US" sz="44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제한 시간 내에 몇 개를 맞췄는지 확인합니다</a:t>
            </a:r>
            <a:r>
              <a:rPr lang="en-US" altLang="ko-KR" sz="44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. (</a:t>
            </a:r>
            <a:r>
              <a:rPr lang="ko-KR" altLang="en-US" sz="44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패스 없음</a:t>
            </a:r>
            <a:r>
              <a:rPr lang="en-US" altLang="ko-KR" sz="44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)</a:t>
            </a:r>
            <a:endParaRPr lang="ko-KR" altLang="en-US" sz="4400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31542" y="1052577"/>
            <a:ext cx="4373511" cy="2193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217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73BBCC1A-2E2A-4283-BBDC-0E931E34C723}"/>
              </a:ext>
            </a:extLst>
          </p:cNvPr>
          <p:cNvSpPr/>
          <p:nvPr/>
        </p:nvSpPr>
        <p:spPr>
          <a:xfrm>
            <a:off x="231259" y="127591"/>
            <a:ext cx="8668193" cy="4768874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4" name="제목 1">
            <a:extLst>
              <a:ext uri="{FF2B5EF4-FFF2-40B4-BE49-F238E27FC236}">
                <a16:creationId xmlns:a16="http://schemas.microsoft.com/office/drawing/2014/main" xmlns="" id="{71C4F5CF-0789-4091-9C3B-190FA6E1F06F}"/>
              </a:ext>
            </a:extLst>
          </p:cNvPr>
          <p:cNvSpPr txBox="1">
            <a:spLocks/>
          </p:cNvSpPr>
          <p:nvPr/>
        </p:nvSpPr>
        <p:spPr>
          <a:xfrm>
            <a:off x="1143000" y="1035939"/>
            <a:ext cx="6858000" cy="2505267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벌벌</a:t>
            </a:r>
            <a:endParaRPr lang="en-US" altLang="ko-KR" sz="115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5" name="제목 1">
            <a:extLst>
              <a:ext uri="{FF2B5EF4-FFF2-40B4-BE49-F238E27FC236}">
                <a16:creationId xmlns:a16="http://schemas.microsoft.com/office/drawing/2014/main" xmlns="" id="{2B9D36AC-EAAA-472A-8003-9EB7670F9158}"/>
              </a:ext>
            </a:extLst>
          </p:cNvPr>
          <p:cNvSpPr txBox="1">
            <a:spLocks/>
          </p:cNvSpPr>
          <p:nvPr/>
        </p:nvSpPr>
        <p:spPr>
          <a:xfrm>
            <a:off x="1143000" y="421727"/>
            <a:ext cx="6858000" cy="917972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altLang="ko-KR" sz="495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50617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73BBCC1A-2E2A-4283-BBDC-0E931E34C723}"/>
              </a:ext>
            </a:extLst>
          </p:cNvPr>
          <p:cNvSpPr/>
          <p:nvPr/>
        </p:nvSpPr>
        <p:spPr>
          <a:xfrm>
            <a:off x="115928" y="234684"/>
            <a:ext cx="8668193" cy="4768874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4" name="제목 1">
            <a:extLst>
              <a:ext uri="{FF2B5EF4-FFF2-40B4-BE49-F238E27FC236}">
                <a16:creationId xmlns:a16="http://schemas.microsoft.com/office/drawing/2014/main" xmlns="" id="{71C4F5CF-0789-4091-9C3B-190FA6E1F06F}"/>
              </a:ext>
            </a:extLst>
          </p:cNvPr>
          <p:cNvSpPr txBox="1">
            <a:spLocks/>
          </p:cNvSpPr>
          <p:nvPr/>
        </p:nvSpPr>
        <p:spPr>
          <a:xfrm>
            <a:off x="1021024" y="945323"/>
            <a:ext cx="6858000" cy="2505267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지글지글</a:t>
            </a:r>
            <a:endParaRPr lang="en-US" altLang="ko-KR" sz="115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5" name="제목 1">
            <a:extLst>
              <a:ext uri="{FF2B5EF4-FFF2-40B4-BE49-F238E27FC236}">
                <a16:creationId xmlns:a16="http://schemas.microsoft.com/office/drawing/2014/main" xmlns="" id="{2B9D36AC-EAAA-472A-8003-9EB7670F9158}"/>
              </a:ext>
            </a:extLst>
          </p:cNvPr>
          <p:cNvSpPr txBox="1">
            <a:spLocks/>
          </p:cNvSpPr>
          <p:nvPr/>
        </p:nvSpPr>
        <p:spPr>
          <a:xfrm>
            <a:off x="1143000" y="421727"/>
            <a:ext cx="6858000" cy="917972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altLang="ko-KR" sz="495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61198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73BBCC1A-2E2A-4283-BBDC-0E931E34C723}"/>
              </a:ext>
            </a:extLst>
          </p:cNvPr>
          <p:cNvSpPr/>
          <p:nvPr/>
        </p:nvSpPr>
        <p:spPr>
          <a:xfrm>
            <a:off x="237903" y="218208"/>
            <a:ext cx="8668193" cy="4768874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4" name="제목 1">
            <a:extLst>
              <a:ext uri="{FF2B5EF4-FFF2-40B4-BE49-F238E27FC236}">
                <a16:creationId xmlns:a16="http://schemas.microsoft.com/office/drawing/2014/main" xmlns="" id="{71C4F5CF-0789-4091-9C3B-190FA6E1F06F}"/>
              </a:ext>
            </a:extLst>
          </p:cNvPr>
          <p:cNvSpPr txBox="1">
            <a:spLocks/>
          </p:cNvSpPr>
          <p:nvPr/>
        </p:nvSpPr>
        <p:spPr>
          <a:xfrm>
            <a:off x="1143000" y="1085366"/>
            <a:ext cx="6858000" cy="2505267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팔랑팔랑</a:t>
            </a:r>
            <a:endParaRPr lang="en-US" altLang="ko-KR" sz="115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5" name="제목 1">
            <a:extLst>
              <a:ext uri="{FF2B5EF4-FFF2-40B4-BE49-F238E27FC236}">
                <a16:creationId xmlns:a16="http://schemas.microsoft.com/office/drawing/2014/main" xmlns="" id="{2B9D36AC-EAAA-472A-8003-9EB7670F9158}"/>
              </a:ext>
            </a:extLst>
          </p:cNvPr>
          <p:cNvSpPr txBox="1">
            <a:spLocks/>
          </p:cNvSpPr>
          <p:nvPr/>
        </p:nvSpPr>
        <p:spPr>
          <a:xfrm>
            <a:off x="1143000" y="421727"/>
            <a:ext cx="6858000" cy="917972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altLang="ko-KR" sz="495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55723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73BBCC1A-2E2A-4283-BBDC-0E931E34C723}"/>
              </a:ext>
            </a:extLst>
          </p:cNvPr>
          <p:cNvSpPr/>
          <p:nvPr/>
        </p:nvSpPr>
        <p:spPr>
          <a:xfrm>
            <a:off x="190069" y="185256"/>
            <a:ext cx="8668193" cy="4768874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4" name="제목 1">
            <a:extLst>
              <a:ext uri="{FF2B5EF4-FFF2-40B4-BE49-F238E27FC236}">
                <a16:creationId xmlns:a16="http://schemas.microsoft.com/office/drawing/2014/main" xmlns="" id="{71C4F5CF-0789-4091-9C3B-190FA6E1F06F}"/>
              </a:ext>
            </a:extLst>
          </p:cNvPr>
          <p:cNvSpPr txBox="1">
            <a:spLocks/>
          </p:cNvSpPr>
          <p:nvPr/>
        </p:nvSpPr>
        <p:spPr>
          <a:xfrm>
            <a:off x="1144592" y="1339699"/>
            <a:ext cx="6858000" cy="2338482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토닥토닥</a:t>
            </a:r>
            <a:endParaRPr lang="en-US" altLang="ko-KR" sz="115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5" name="제목 1">
            <a:extLst>
              <a:ext uri="{FF2B5EF4-FFF2-40B4-BE49-F238E27FC236}">
                <a16:creationId xmlns:a16="http://schemas.microsoft.com/office/drawing/2014/main" xmlns="" id="{2B9D36AC-EAAA-472A-8003-9EB7670F9158}"/>
              </a:ext>
            </a:extLst>
          </p:cNvPr>
          <p:cNvSpPr txBox="1">
            <a:spLocks/>
          </p:cNvSpPr>
          <p:nvPr/>
        </p:nvSpPr>
        <p:spPr>
          <a:xfrm>
            <a:off x="1143000" y="421727"/>
            <a:ext cx="6858000" cy="917972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altLang="ko-KR" sz="495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60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-45720"/>
            <a:ext cx="9154274" cy="880110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ko-KR" altLang="en-US" sz="3600" dirty="0" smtClean="0">
                <a:solidFill>
                  <a:srgbClr val="76717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선생님께 드리는 안내서 </a:t>
            </a:r>
            <a:r>
              <a:rPr lang="en-US" altLang="ko-KR" sz="3600" dirty="0" smtClean="0">
                <a:solidFill>
                  <a:srgbClr val="76717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2</a:t>
            </a:r>
            <a:endParaRPr lang="ko-KR" altLang="en-US" sz="1400" dirty="0">
              <a:solidFill>
                <a:srgbClr val="767171"/>
              </a:solidFill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842634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그림 5" descr="우산, 액세서리이(가) 표시된 사진&#10;&#10;자동 생성된 설명">
            <a:extLst>
              <a:ext uri="{FF2B5EF4-FFF2-40B4-BE49-F238E27FC236}">
                <a16:creationId xmlns:a16="http://schemas.microsoft.com/office/drawing/2014/main" xmlns="" id="{984A0382-8C23-430D-A0E9-F37CC5DF5FD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29" t="9568" r="14046" b="65401"/>
          <a:stretch/>
        </p:blipFill>
        <p:spPr>
          <a:xfrm>
            <a:off x="6609454" y="3856662"/>
            <a:ext cx="2534545" cy="1286838"/>
          </a:xfrm>
          <a:prstGeom prst="rect">
            <a:avLst/>
          </a:prstGeom>
        </p:spPr>
      </p:pic>
      <p:sp>
        <p:nvSpPr>
          <p:cNvPr id="8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356616" y="1175110"/>
            <a:ext cx="8129016" cy="3802004"/>
          </a:xfrm>
          <a:prstGeom prst="roundRect">
            <a:avLst>
              <a:gd name="adj" fmla="val 4303"/>
            </a:avLst>
          </a:prstGeom>
          <a:solidFill>
            <a:srgbClr val="FF9966">
              <a:alpha val="1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 dirty="0">
              <a:latin typeface="이순신 돋움체 L" panose="02020603020101020101" pitchFamily="18" charset="-127"/>
              <a:ea typeface="이순신 돋움체 L" panose="02020603020101020101" pitchFamily="18" charset="-127"/>
            </a:endParaRPr>
          </a:p>
        </p:txBody>
      </p:sp>
      <p:grpSp>
        <p:nvGrpSpPr>
          <p:cNvPr id="19" name="그룹 18"/>
          <p:cNvGrpSpPr/>
          <p:nvPr/>
        </p:nvGrpSpPr>
        <p:grpSpPr>
          <a:xfrm>
            <a:off x="266100" y="892621"/>
            <a:ext cx="8219532" cy="3387400"/>
            <a:chOff x="450126" y="2310526"/>
            <a:chExt cx="6904934" cy="3387400"/>
          </a:xfrm>
        </p:grpSpPr>
        <p:pic>
          <p:nvPicPr>
            <p:cNvPr id="20" name="그림 19">
              <a:extLst>
                <a:ext uri="{FF2B5EF4-FFF2-40B4-BE49-F238E27FC236}">
                  <a16:creationId xmlns:a16="http://schemas.microsoft.com/office/drawing/2014/main" xmlns="" id="{95BC2CC4-31B2-41CA-AE79-1940BC04656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50126" y="2310526"/>
              <a:ext cx="737191" cy="986454"/>
            </a:xfrm>
            <a:prstGeom prst="rect">
              <a:avLst/>
            </a:prstGeom>
          </p:spPr>
        </p:pic>
        <p:sp>
          <p:nvSpPr>
            <p:cNvPr id="21" name="직사각형 20">
              <a:extLst>
                <a:ext uri="{FF2B5EF4-FFF2-40B4-BE49-F238E27FC236}">
                  <a16:creationId xmlns:a16="http://schemas.microsoft.com/office/drawing/2014/main" xmlns="" id="{B619B5D5-E48B-4AE4-9083-7CA260342328}"/>
                </a:ext>
              </a:extLst>
            </p:cNvPr>
            <p:cNvSpPr/>
            <p:nvPr/>
          </p:nvSpPr>
          <p:spPr>
            <a:xfrm>
              <a:off x="1081420" y="2523274"/>
              <a:ext cx="212750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3200" b="1" dirty="0">
                  <a:highlight>
                    <a:srgbClr val="FFFF9F"/>
                  </a:highlight>
                  <a:latin typeface="HY강B" panose="02030600000101010101" pitchFamily="18" charset="-127"/>
                  <a:ea typeface="HY강B" panose="02030600000101010101" pitchFamily="18" charset="-127"/>
                  <a:cs typeface="다온 청춘고딕(B)" panose="02020603020101020101" pitchFamily="18" charset="-127"/>
                </a:rPr>
                <a:t>[</a:t>
              </a:r>
              <a:r>
                <a:rPr lang="ko-KR" altLang="en-US" sz="3200" b="1" dirty="0">
                  <a:highlight>
                    <a:srgbClr val="FFFF9F"/>
                  </a:highlight>
                  <a:latin typeface="HY강B" panose="02030600000101010101" pitchFamily="18" charset="-127"/>
                  <a:ea typeface="HY강B" panose="02030600000101010101" pitchFamily="18" charset="-127"/>
                  <a:cs typeface="다온 청춘고딕(B)" panose="02020603020101020101" pitchFamily="18" charset="-127"/>
                </a:rPr>
                <a:t>차시 안내</a:t>
              </a:r>
              <a:r>
                <a:rPr lang="en-US" altLang="ko-KR" sz="3200" b="1" dirty="0">
                  <a:highlight>
                    <a:srgbClr val="FFFF9F"/>
                  </a:highlight>
                  <a:latin typeface="HY강B" panose="02030600000101010101" pitchFamily="18" charset="-127"/>
                  <a:ea typeface="HY강B" panose="02030600000101010101" pitchFamily="18" charset="-127"/>
                  <a:cs typeface="다온 청춘고딕(B)" panose="02020603020101020101" pitchFamily="18" charset="-127"/>
                </a:rPr>
                <a:t>]</a:t>
              </a:r>
              <a:endParaRPr lang="ko-KR" altLang="en-US" sz="3200" b="1" dirty="0">
                <a:highlight>
                  <a:srgbClr val="FFFF9F"/>
                </a:highlight>
                <a:latin typeface="HY강B" panose="02030600000101010101" pitchFamily="18" charset="-127"/>
                <a:ea typeface="HY강B" panose="02030600000101010101" pitchFamily="18" charset="-127"/>
                <a:cs typeface="다온 청춘고딕(B)" panose="02020603020101020101" pitchFamily="18" charset="-127"/>
              </a:endParaRPr>
            </a:p>
          </p:txBody>
        </p:sp>
        <p:sp>
          <p:nvSpPr>
            <p:cNvPr id="22" name="직사각형 21">
              <a:extLst>
                <a:ext uri="{FF2B5EF4-FFF2-40B4-BE49-F238E27FC236}">
                  <a16:creationId xmlns:a16="http://schemas.microsoft.com/office/drawing/2014/main" xmlns="" id="{F09132B0-36BF-45ED-9058-4A08B4F164B0}"/>
                </a:ext>
              </a:extLst>
            </p:cNvPr>
            <p:cNvSpPr/>
            <p:nvPr/>
          </p:nvSpPr>
          <p:spPr>
            <a:xfrm>
              <a:off x="585509" y="3066436"/>
              <a:ext cx="6769551" cy="26314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3300"/>
                </a:lnSpc>
                <a:defRPr/>
              </a:pPr>
              <a:r>
                <a:rPr lang="ko-KR" altLang="en-US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이번 차시는 이야기의 흐름을 파악하고 의성어와 </a:t>
              </a:r>
              <a:r>
                <a:rPr lang="en-US" altLang="ko-KR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 </a:t>
              </a:r>
              <a:r>
                <a:rPr lang="ko-KR" altLang="en-US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의태어를 공부하는 시간입니다</a:t>
              </a:r>
              <a:r>
                <a:rPr lang="en-US" altLang="ko-KR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. &lt;</a:t>
              </a:r>
              <a:r>
                <a:rPr lang="ko-KR" altLang="en-US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활동</a:t>
              </a:r>
              <a:r>
                <a:rPr lang="en-US" altLang="ko-KR" sz="2800" b="1" dirty="0">
                  <a:latin typeface="HY강B" panose="02030600000101010101" pitchFamily="18" charset="-127"/>
                  <a:ea typeface="HY강B" panose="02030600000101010101" pitchFamily="18" charset="-127"/>
                </a:rPr>
                <a:t>1</a:t>
              </a:r>
              <a:r>
                <a:rPr lang="en-US" altLang="ko-KR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&gt;</a:t>
              </a:r>
              <a:r>
                <a:rPr lang="ko-KR" altLang="en-US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에서는 의성어와 의태어를 찾아 보고</a:t>
              </a:r>
              <a:r>
                <a:rPr lang="en-US" altLang="ko-KR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,</a:t>
              </a:r>
              <a:r>
                <a:rPr lang="ko-KR" altLang="en-US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 국어사전에서 그 뜻을 찾아 봅니다</a:t>
              </a:r>
              <a:r>
                <a:rPr lang="en-US" altLang="ko-KR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. &lt;</a:t>
              </a:r>
              <a:r>
                <a:rPr lang="ko-KR" altLang="en-US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활동</a:t>
              </a:r>
              <a:r>
                <a:rPr lang="en-US" altLang="ko-KR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2&gt;</a:t>
              </a:r>
              <a:r>
                <a:rPr lang="ko-KR" altLang="en-US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에서는 문장 만들기를 통해 익혀 봅니다</a:t>
              </a:r>
              <a:r>
                <a:rPr lang="en-US" altLang="ko-KR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. &lt;</a:t>
              </a:r>
              <a:r>
                <a:rPr lang="ko-KR" altLang="en-US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활동</a:t>
              </a:r>
              <a:r>
                <a:rPr lang="en-US" altLang="ko-KR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3&gt;</a:t>
              </a:r>
              <a:r>
                <a:rPr lang="ko-KR" altLang="en-US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에서는 놀이를 통해 의성어와 의태어를 표현해 봅니다</a:t>
              </a:r>
              <a:r>
                <a:rPr lang="en-US" altLang="ko-KR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89936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73BBCC1A-2E2A-4283-BBDC-0E931E34C723}"/>
              </a:ext>
            </a:extLst>
          </p:cNvPr>
          <p:cNvSpPr/>
          <p:nvPr/>
        </p:nvSpPr>
        <p:spPr>
          <a:xfrm>
            <a:off x="231259" y="127591"/>
            <a:ext cx="8668193" cy="4768874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4" name="제목 1">
            <a:extLst>
              <a:ext uri="{FF2B5EF4-FFF2-40B4-BE49-F238E27FC236}">
                <a16:creationId xmlns:a16="http://schemas.microsoft.com/office/drawing/2014/main" xmlns="" id="{71C4F5CF-0789-4091-9C3B-190FA6E1F06F}"/>
              </a:ext>
            </a:extLst>
          </p:cNvPr>
          <p:cNvSpPr txBox="1">
            <a:spLocks/>
          </p:cNvSpPr>
          <p:nvPr/>
        </p:nvSpPr>
        <p:spPr>
          <a:xfrm>
            <a:off x="1136355" y="805280"/>
            <a:ext cx="6858000" cy="2505267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115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본숭망숭</a:t>
            </a:r>
            <a:endParaRPr lang="en-US" altLang="ko-KR" sz="115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79068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73BBCC1A-2E2A-4283-BBDC-0E931E34C723}"/>
              </a:ext>
            </a:extLst>
          </p:cNvPr>
          <p:cNvSpPr/>
          <p:nvPr/>
        </p:nvSpPr>
        <p:spPr>
          <a:xfrm>
            <a:off x="231259" y="127591"/>
            <a:ext cx="8668193" cy="4768874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4" name="제목 1">
            <a:extLst>
              <a:ext uri="{FF2B5EF4-FFF2-40B4-BE49-F238E27FC236}">
                <a16:creationId xmlns:a16="http://schemas.microsoft.com/office/drawing/2014/main" xmlns="" id="{71C4F5CF-0789-4091-9C3B-190FA6E1F06F}"/>
              </a:ext>
            </a:extLst>
          </p:cNvPr>
          <p:cNvSpPr txBox="1">
            <a:spLocks/>
          </p:cNvSpPr>
          <p:nvPr/>
        </p:nvSpPr>
        <p:spPr>
          <a:xfrm>
            <a:off x="1165654" y="1019463"/>
            <a:ext cx="6858000" cy="2505267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구불구불</a:t>
            </a:r>
            <a:endParaRPr lang="en-US" altLang="ko-KR" sz="115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5" name="제목 1">
            <a:extLst>
              <a:ext uri="{FF2B5EF4-FFF2-40B4-BE49-F238E27FC236}">
                <a16:creationId xmlns:a16="http://schemas.microsoft.com/office/drawing/2014/main" xmlns="" id="{2B9D36AC-EAAA-472A-8003-9EB7670F9158}"/>
              </a:ext>
            </a:extLst>
          </p:cNvPr>
          <p:cNvSpPr txBox="1">
            <a:spLocks/>
          </p:cNvSpPr>
          <p:nvPr/>
        </p:nvSpPr>
        <p:spPr>
          <a:xfrm>
            <a:off x="1143000" y="421727"/>
            <a:ext cx="6858000" cy="917972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altLang="ko-KR" sz="495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04825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73BBCC1A-2E2A-4283-BBDC-0E931E34C723}"/>
              </a:ext>
            </a:extLst>
          </p:cNvPr>
          <p:cNvSpPr/>
          <p:nvPr/>
        </p:nvSpPr>
        <p:spPr>
          <a:xfrm>
            <a:off x="231259" y="127591"/>
            <a:ext cx="8668193" cy="4768874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4" name="제목 1">
            <a:extLst>
              <a:ext uri="{FF2B5EF4-FFF2-40B4-BE49-F238E27FC236}">
                <a16:creationId xmlns:a16="http://schemas.microsoft.com/office/drawing/2014/main" xmlns="" id="{71C4F5CF-0789-4091-9C3B-190FA6E1F06F}"/>
              </a:ext>
            </a:extLst>
          </p:cNvPr>
          <p:cNvSpPr txBox="1">
            <a:spLocks/>
          </p:cNvSpPr>
          <p:nvPr/>
        </p:nvSpPr>
        <p:spPr>
          <a:xfrm>
            <a:off x="1143000" y="880713"/>
            <a:ext cx="6858000" cy="2505267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콕콕</a:t>
            </a:r>
            <a:endParaRPr lang="en-US" altLang="ko-KR" sz="115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5" name="제목 1">
            <a:extLst>
              <a:ext uri="{FF2B5EF4-FFF2-40B4-BE49-F238E27FC236}">
                <a16:creationId xmlns:a16="http://schemas.microsoft.com/office/drawing/2014/main" xmlns="" id="{2B9D36AC-EAAA-472A-8003-9EB7670F9158}"/>
              </a:ext>
            </a:extLst>
          </p:cNvPr>
          <p:cNvSpPr txBox="1">
            <a:spLocks/>
          </p:cNvSpPr>
          <p:nvPr/>
        </p:nvSpPr>
        <p:spPr>
          <a:xfrm>
            <a:off x="1143000" y="421727"/>
            <a:ext cx="6858000" cy="917972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altLang="ko-KR" sz="495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15552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73BBCC1A-2E2A-4283-BBDC-0E931E34C723}"/>
              </a:ext>
            </a:extLst>
          </p:cNvPr>
          <p:cNvSpPr/>
          <p:nvPr/>
        </p:nvSpPr>
        <p:spPr>
          <a:xfrm>
            <a:off x="231259" y="127591"/>
            <a:ext cx="8668193" cy="4768874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4" name="제목 1">
            <a:extLst>
              <a:ext uri="{FF2B5EF4-FFF2-40B4-BE49-F238E27FC236}">
                <a16:creationId xmlns:a16="http://schemas.microsoft.com/office/drawing/2014/main" xmlns="" id="{71C4F5CF-0789-4091-9C3B-190FA6E1F06F}"/>
              </a:ext>
            </a:extLst>
          </p:cNvPr>
          <p:cNvSpPr txBox="1">
            <a:spLocks/>
          </p:cNvSpPr>
          <p:nvPr/>
        </p:nvSpPr>
        <p:spPr>
          <a:xfrm>
            <a:off x="1132703" y="986513"/>
            <a:ext cx="6858000" cy="2505267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115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쪽쪽</a:t>
            </a:r>
            <a:endParaRPr lang="en-US" altLang="ko-KR" sz="115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5" name="제목 1">
            <a:extLst>
              <a:ext uri="{FF2B5EF4-FFF2-40B4-BE49-F238E27FC236}">
                <a16:creationId xmlns:a16="http://schemas.microsoft.com/office/drawing/2014/main" xmlns="" id="{2B9D36AC-EAAA-472A-8003-9EB7670F9158}"/>
              </a:ext>
            </a:extLst>
          </p:cNvPr>
          <p:cNvSpPr txBox="1">
            <a:spLocks/>
          </p:cNvSpPr>
          <p:nvPr/>
        </p:nvSpPr>
        <p:spPr>
          <a:xfrm>
            <a:off x="1143000" y="421727"/>
            <a:ext cx="6858000" cy="917972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altLang="ko-KR" sz="495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19660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73BBCC1A-2E2A-4283-BBDC-0E931E34C723}"/>
              </a:ext>
            </a:extLst>
          </p:cNvPr>
          <p:cNvSpPr/>
          <p:nvPr/>
        </p:nvSpPr>
        <p:spPr>
          <a:xfrm>
            <a:off x="214783" y="144067"/>
            <a:ext cx="8668193" cy="4768874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4" name="제목 1">
            <a:extLst>
              <a:ext uri="{FF2B5EF4-FFF2-40B4-BE49-F238E27FC236}">
                <a16:creationId xmlns:a16="http://schemas.microsoft.com/office/drawing/2014/main" xmlns="" id="{71C4F5CF-0789-4091-9C3B-190FA6E1F06F}"/>
              </a:ext>
            </a:extLst>
          </p:cNvPr>
          <p:cNvSpPr txBox="1">
            <a:spLocks/>
          </p:cNvSpPr>
          <p:nvPr/>
        </p:nvSpPr>
        <p:spPr>
          <a:xfrm>
            <a:off x="1258330" y="1035939"/>
            <a:ext cx="6858000" cy="2505267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살금살금</a:t>
            </a:r>
            <a:endParaRPr lang="en-US" altLang="ko-KR" sz="115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237266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73BBCC1A-2E2A-4283-BBDC-0E931E34C723}"/>
              </a:ext>
            </a:extLst>
          </p:cNvPr>
          <p:cNvSpPr/>
          <p:nvPr/>
        </p:nvSpPr>
        <p:spPr>
          <a:xfrm>
            <a:off x="214783" y="160542"/>
            <a:ext cx="8668193" cy="4768874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4" name="제목 1">
            <a:extLst>
              <a:ext uri="{FF2B5EF4-FFF2-40B4-BE49-F238E27FC236}">
                <a16:creationId xmlns:a16="http://schemas.microsoft.com/office/drawing/2014/main" xmlns="" id="{71C4F5CF-0789-4091-9C3B-190FA6E1F06F}"/>
              </a:ext>
            </a:extLst>
          </p:cNvPr>
          <p:cNvSpPr txBox="1">
            <a:spLocks/>
          </p:cNvSpPr>
          <p:nvPr/>
        </p:nvSpPr>
        <p:spPr>
          <a:xfrm>
            <a:off x="1217141" y="1044177"/>
            <a:ext cx="6858000" cy="2505267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살랑살랑</a:t>
            </a:r>
            <a:endParaRPr lang="en-US" altLang="ko-KR" sz="115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5" name="제목 1">
            <a:extLst>
              <a:ext uri="{FF2B5EF4-FFF2-40B4-BE49-F238E27FC236}">
                <a16:creationId xmlns:a16="http://schemas.microsoft.com/office/drawing/2014/main" xmlns="" id="{2B9D36AC-EAAA-472A-8003-9EB7670F9158}"/>
              </a:ext>
            </a:extLst>
          </p:cNvPr>
          <p:cNvSpPr txBox="1">
            <a:spLocks/>
          </p:cNvSpPr>
          <p:nvPr/>
        </p:nvSpPr>
        <p:spPr>
          <a:xfrm>
            <a:off x="1143000" y="421727"/>
            <a:ext cx="6858000" cy="917972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altLang="ko-KR" sz="495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914744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73BBCC1A-2E2A-4283-BBDC-0E931E34C723}"/>
              </a:ext>
            </a:extLst>
          </p:cNvPr>
          <p:cNvSpPr/>
          <p:nvPr/>
        </p:nvSpPr>
        <p:spPr>
          <a:xfrm>
            <a:off x="172146" y="232789"/>
            <a:ext cx="8668193" cy="4768874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4" name="제목 1">
            <a:extLst>
              <a:ext uri="{FF2B5EF4-FFF2-40B4-BE49-F238E27FC236}">
                <a16:creationId xmlns:a16="http://schemas.microsoft.com/office/drawing/2014/main" xmlns="" id="{71C4F5CF-0789-4091-9C3B-190FA6E1F06F}"/>
              </a:ext>
            </a:extLst>
          </p:cNvPr>
          <p:cNvSpPr txBox="1">
            <a:spLocks/>
          </p:cNvSpPr>
          <p:nvPr/>
        </p:nvSpPr>
        <p:spPr>
          <a:xfrm>
            <a:off x="1143000" y="1241083"/>
            <a:ext cx="6858000" cy="2505267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절레절레</a:t>
            </a:r>
            <a:endParaRPr lang="en-US" altLang="ko-KR" sz="115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5" name="제목 1">
            <a:extLst>
              <a:ext uri="{FF2B5EF4-FFF2-40B4-BE49-F238E27FC236}">
                <a16:creationId xmlns:a16="http://schemas.microsoft.com/office/drawing/2014/main" xmlns="" id="{2B9D36AC-EAAA-472A-8003-9EB7670F9158}"/>
              </a:ext>
            </a:extLst>
          </p:cNvPr>
          <p:cNvSpPr txBox="1">
            <a:spLocks/>
          </p:cNvSpPr>
          <p:nvPr/>
        </p:nvSpPr>
        <p:spPr>
          <a:xfrm>
            <a:off x="1143000" y="421727"/>
            <a:ext cx="6858000" cy="917972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altLang="ko-KR" sz="495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54579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73BBCC1A-2E2A-4283-BBDC-0E931E34C723}"/>
              </a:ext>
            </a:extLst>
          </p:cNvPr>
          <p:cNvSpPr/>
          <p:nvPr/>
        </p:nvSpPr>
        <p:spPr>
          <a:xfrm>
            <a:off x="231259" y="127591"/>
            <a:ext cx="8668193" cy="4768874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4" name="제목 1">
            <a:extLst>
              <a:ext uri="{FF2B5EF4-FFF2-40B4-BE49-F238E27FC236}">
                <a16:creationId xmlns:a16="http://schemas.microsoft.com/office/drawing/2014/main" xmlns="" id="{71C4F5CF-0789-4091-9C3B-190FA6E1F06F}"/>
              </a:ext>
            </a:extLst>
          </p:cNvPr>
          <p:cNvSpPr txBox="1">
            <a:spLocks/>
          </p:cNvSpPr>
          <p:nvPr/>
        </p:nvSpPr>
        <p:spPr>
          <a:xfrm>
            <a:off x="1143000" y="1160163"/>
            <a:ext cx="6858000" cy="2505267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휙</a:t>
            </a:r>
            <a:endParaRPr lang="en-US" altLang="ko-KR" sz="115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5" name="제목 1">
            <a:extLst>
              <a:ext uri="{FF2B5EF4-FFF2-40B4-BE49-F238E27FC236}">
                <a16:creationId xmlns:a16="http://schemas.microsoft.com/office/drawing/2014/main" xmlns="" id="{2B9D36AC-EAAA-472A-8003-9EB7670F9158}"/>
              </a:ext>
            </a:extLst>
          </p:cNvPr>
          <p:cNvSpPr txBox="1">
            <a:spLocks/>
          </p:cNvSpPr>
          <p:nvPr/>
        </p:nvSpPr>
        <p:spPr>
          <a:xfrm>
            <a:off x="1143000" y="421727"/>
            <a:ext cx="6858000" cy="917972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altLang="ko-KR" sz="495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4868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73BBCC1A-2E2A-4283-BBDC-0E931E34C723}"/>
              </a:ext>
            </a:extLst>
          </p:cNvPr>
          <p:cNvSpPr/>
          <p:nvPr/>
        </p:nvSpPr>
        <p:spPr>
          <a:xfrm>
            <a:off x="231259" y="127591"/>
            <a:ext cx="8668193" cy="4768874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4" name="제목 1">
            <a:extLst>
              <a:ext uri="{FF2B5EF4-FFF2-40B4-BE49-F238E27FC236}">
                <a16:creationId xmlns:a16="http://schemas.microsoft.com/office/drawing/2014/main" xmlns="" id="{71C4F5CF-0789-4091-9C3B-190FA6E1F06F}"/>
              </a:ext>
            </a:extLst>
          </p:cNvPr>
          <p:cNvSpPr txBox="1">
            <a:spLocks/>
          </p:cNvSpPr>
          <p:nvPr/>
        </p:nvSpPr>
        <p:spPr>
          <a:xfrm>
            <a:off x="1232012" y="941678"/>
            <a:ext cx="6858000" cy="2505267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드르렁</a:t>
            </a:r>
            <a:endParaRPr lang="en-US" altLang="ko-KR" sz="115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5" name="제목 1">
            <a:extLst>
              <a:ext uri="{FF2B5EF4-FFF2-40B4-BE49-F238E27FC236}">
                <a16:creationId xmlns:a16="http://schemas.microsoft.com/office/drawing/2014/main" xmlns="" id="{2B9D36AC-EAAA-472A-8003-9EB7670F9158}"/>
              </a:ext>
            </a:extLst>
          </p:cNvPr>
          <p:cNvSpPr txBox="1">
            <a:spLocks/>
          </p:cNvSpPr>
          <p:nvPr/>
        </p:nvSpPr>
        <p:spPr>
          <a:xfrm>
            <a:off x="1143000" y="421727"/>
            <a:ext cx="6858000" cy="917972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altLang="ko-KR" sz="495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05169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73BBCC1A-2E2A-4283-BBDC-0E931E34C723}"/>
              </a:ext>
            </a:extLst>
          </p:cNvPr>
          <p:cNvSpPr/>
          <p:nvPr/>
        </p:nvSpPr>
        <p:spPr>
          <a:xfrm>
            <a:off x="231259" y="127591"/>
            <a:ext cx="8668193" cy="4768874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4" name="제목 1">
            <a:extLst>
              <a:ext uri="{FF2B5EF4-FFF2-40B4-BE49-F238E27FC236}">
                <a16:creationId xmlns:a16="http://schemas.microsoft.com/office/drawing/2014/main" xmlns="" id="{71C4F5CF-0789-4091-9C3B-190FA6E1F06F}"/>
              </a:ext>
            </a:extLst>
          </p:cNvPr>
          <p:cNvSpPr txBox="1">
            <a:spLocks/>
          </p:cNvSpPr>
          <p:nvPr/>
        </p:nvSpPr>
        <p:spPr>
          <a:xfrm>
            <a:off x="1232013" y="880713"/>
            <a:ext cx="6858000" cy="2505267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사뿐사뿐</a:t>
            </a:r>
            <a:endParaRPr lang="en-US" altLang="ko-KR" sz="115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5" name="제목 1">
            <a:extLst>
              <a:ext uri="{FF2B5EF4-FFF2-40B4-BE49-F238E27FC236}">
                <a16:creationId xmlns:a16="http://schemas.microsoft.com/office/drawing/2014/main" xmlns="" id="{2B9D36AC-EAAA-472A-8003-9EB7670F9158}"/>
              </a:ext>
            </a:extLst>
          </p:cNvPr>
          <p:cNvSpPr txBox="1">
            <a:spLocks/>
          </p:cNvSpPr>
          <p:nvPr/>
        </p:nvSpPr>
        <p:spPr>
          <a:xfrm>
            <a:off x="1143000" y="421727"/>
            <a:ext cx="6858000" cy="917972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altLang="ko-KR" sz="495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69603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-45720"/>
            <a:ext cx="9154274" cy="880110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ko-KR" altLang="en-US" sz="3600" dirty="0" smtClean="0">
                <a:solidFill>
                  <a:srgbClr val="76717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선생님께 드리는 안내서 </a:t>
            </a:r>
            <a:r>
              <a:rPr lang="en-US" altLang="ko-KR" sz="3600" dirty="0" smtClean="0">
                <a:solidFill>
                  <a:srgbClr val="76717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5</a:t>
            </a:r>
            <a:endParaRPr lang="ko-KR" altLang="en-US" sz="1400" dirty="0">
              <a:solidFill>
                <a:srgbClr val="767171"/>
              </a:solidFill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842634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그림 5" descr="우산, 액세서리이(가) 표시된 사진&#10;&#10;자동 생성된 설명">
            <a:extLst>
              <a:ext uri="{FF2B5EF4-FFF2-40B4-BE49-F238E27FC236}">
                <a16:creationId xmlns:a16="http://schemas.microsoft.com/office/drawing/2014/main" xmlns="" id="{984A0382-8C23-430D-A0E9-F37CC5DF5FD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29" t="9568" r="14046" b="65401"/>
          <a:stretch/>
        </p:blipFill>
        <p:spPr>
          <a:xfrm>
            <a:off x="6599293" y="3634665"/>
            <a:ext cx="2534545" cy="1286838"/>
          </a:xfrm>
          <a:prstGeom prst="rect">
            <a:avLst/>
          </a:prstGeom>
        </p:spPr>
      </p:pic>
      <p:sp>
        <p:nvSpPr>
          <p:cNvPr id="8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174661" y="1175110"/>
            <a:ext cx="8794679" cy="3802004"/>
          </a:xfrm>
          <a:prstGeom prst="roundRect">
            <a:avLst>
              <a:gd name="adj" fmla="val 4303"/>
            </a:avLst>
          </a:prstGeom>
          <a:solidFill>
            <a:srgbClr val="FF9966">
              <a:alpha val="1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 b="1" dirty="0"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xmlns="" id="{B619B5D5-E48B-4AE4-9083-7CA260342328}"/>
              </a:ext>
            </a:extLst>
          </p:cNvPr>
          <p:cNvSpPr/>
          <p:nvPr/>
        </p:nvSpPr>
        <p:spPr>
          <a:xfrm>
            <a:off x="811822" y="1314066"/>
            <a:ext cx="25298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3200" b="1" dirty="0">
                <a:highlight>
                  <a:srgbClr val="FFFF9F"/>
                </a:highlight>
                <a:latin typeface="HY강B" panose="02030600000101010101" pitchFamily="18" charset="-127"/>
                <a:ea typeface="HY강B" panose="02030600000101010101" pitchFamily="18" charset="-127"/>
                <a:cs typeface="다온 청춘고딕(B)" panose="02020603020101020101" pitchFamily="18" charset="-127"/>
              </a:rPr>
              <a:t>[</a:t>
            </a:r>
            <a:r>
              <a:rPr lang="ko-KR" altLang="en-US" sz="3200" b="1" dirty="0">
                <a:highlight>
                  <a:srgbClr val="FFFF9F"/>
                </a:highlight>
                <a:latin typeface="HY강B" panose="02030600000101010101" pitchFamily="18" charset="-127"/>
                <a:ea typeface="HY강B" panose="02030600000101010101" pitchFamily="18" charset="-127"/>
                <a:cs typeface="다온 청춘고딕(B)" panose="02020603020101020101" pitchFamily="18" charset="-127"/>
              </a:rPr>
              <a:t>아이콘 설명</a:t>
            </a:r>
            <a:r>
              <a:rPr lang="en-US" altLang="ko-KR" sz="3200" b="1" dirty="0">
                <a:highlight>
                  <a:srgbClr val="FFFF9F"/>
                </a:highlight>
                <a:latin typeface="HY강B" panose="02030600000101010101" pitchFamily="18" charset="-127"/>
                <a:ea typeface="HY강B" panose="02030600000101010101" pitchFamily="18" charset="-127"/>
                <a:cs typeface="다온 청춘고딕(B)" panose="02020603020101020101" pitchFamily="18" charset="-127"/>
              </a:rPr>
              <a:t>]</a:t>
            </a:r>
            <a:endParaRPr lang="ko-KR" altLang="en-US" sz="3200" b="1" dirty="0">
              <a:highlight>
                <a:srgbClr val="FFFF9F"/>
              </a:highlight>
              <a:latin typeface="HY강B" panose="02030600000101010101" pitchFamily="18" charset="-127"/>
              <a:ea typeface="HY강B" panose="02030600000101010101" pitchFamily="18" charset="-127"/>
              <a:cs typeface="다온 청춘고딕(B)" panose="02020603020101020101" pitchFamily="18" charset="-127"/>
            </a:endParaRPr>
          </a:p>
        </p:txBody>
      </p:sp>
      <p:pic>
        <p:nvPicPr>
          <p:cNvPr id="11" name="그림 1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926274">
            <a:off x="94851" y="1166654"/>
            <a:ext cx="1080386" cy="1080386"/>
          </a:xfrm>
          <a:prstGeom prst="rect">
            <a:avLst/>
          </a:prstGeom>
        </p:spPr>
      </p:pic>
      <p:grpSp>
        <p:nvGrpSpPr>
          <p:cNvPr id="12" name="그룹 11"/>
          <p:cNvGrpSpPr/>
          <p:nvPr/>
        </p:nvGrpSpPr>
        <p:grpSpPr>
          <a:xfrm>
            <a:off x="566869" y="1661064"/>
            <a:ext cx="4987328" cy="1238035"/>
            <a:chOff x="902987" y="4849189"/>
            <a:chExt cx="3572484" cy="1238035"/>
          </a:xfrm>
        </p:grpSpPr>
        <p:sp>
          <p:nvSpPr>
            <p:cNvPr id="13" name="모서리가 둥근 직사각형 12"/>
            <p:cNvSpPr/>
            <p:nvPr/>
          </p:nvSpPr>
          <p:spPr>
            <a:xfrm>
              <a:off x="1109432" y="5015856"/>
              <a:ext cx="2888089" cy="768495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b="1" dirty="0">
                <a:latin typeface="HY강B" panose="02030600000101010101" pitchFamily="18" charset="-127"/>
                <a:ea typeface="HY강B" panose="02030600000101010101" pitchFamily="18" charset="-127"/>
              </a:endParaRPr>
            </a:p>
          </p:txBody>
        </p:sp>
        <p:pic>
          <p:nvPicPr>
            <p:cNvPr id="14" name="그림 13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02987" y="4849189"/>
              <a:ext cx="1050004" cy="1238035"/>
            </a:xfrm>
            <a:prstGeom prst="rect">
              <a:avLst/>
            </a:prstGeom>
          </p:spPr>
        </p:pic>
        <p:sp>
          <p:nvSpPr>
            <p:cNvPr id="15" name="직사각형 14">
              <a:extLst>
                <a:ext uri="{FF2B5EF4-FFF2-40B4-BE49-F238E27FC236}">
                  <a16:creationId xmlns:a16="http://schemas.microsoft.com/office/drawing/2014/main" xmlns="" id="{F09132B0-36BF-45ED-9058-4A08B4F164B0}"/>
                </a:ext>
              </a:extLst>
            </p:cNvPr>
            <p:cNvSpPr/>
            <p:nvPr/>
          </p:nvSpPr>
          <p:spPr>
            <a:xfrm>
              <a:off x="1708701" y="5167125"/>
              <a:ext cx="276677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2400" b="1" dirty="0" smtClean="0">
                  <a:latin typeface="HY강B" panose="02030600000101010101" pitchFamily="18" charset="-127"/>
                  <a:ea typeface="HY강B" panose="02030600000101010101" pitchFamily="18" charset="-127"/>
                  <a:cs typeface="다온 청춘고딕(B)" panose="02020603020101020101" pitchFamily="18" charset="-127"/>
                </a:rPr>
                <a:t>=</a:t>
              </a:r>
              <a:r>
                <a:rPr lang="ko-KR" altLang="en-US" sz="2400" b="1" dirty="0" smtClean="0">
                  <a:latin typeface="HY강B" panose="02030600000101010101" pitchFamily="18" charset="-127"/>
                  <a:ea typeface="HY강B" panose="02030600000101010101" pitchFamily="18" charset="-127"/>
                  <a:cs typeface="다온 청춘고딕(B)" panose="02020603020101020101" pitchFamily="18" charset="-127"/>
                </a:rPr>
                <a:t>학습지가 </a:t>
              </a:r>
              <a:r>
                <a:rPr lang="ko-KR" altLang="en-US" sz="2400" b="1" dirty="0">
                  <a:latin typeface="HY강B" panose="02030600000101010101" pitchFamily="18" charset="-127"/>
                  <a:ea typeface="HY강B" panose="02030600000101010101" pitchFamily="18" charset="-127"/>
                  <a:cs typeface="다온 청춘고딕(B)" panose="02020603020101020101" pitchFamily="18" charset="-127"/>
                </a:rPr>
                <a:t>있는 활동</a:t>
              </a:r>
              <a:endParaRPr lang="en-US" altLang="ko-KR" sz="2400" b="1" dirty="0">
                <a:latin typeface="HY강B" panose="02030600000101010101" pitchFamily="18" charset="-127"/>
                <a:ea typeface="HY강B" panose="02030600000101010101" pitchFamily="18" charset="-127"/>
                <a:cs typeface="다온 청춘고딕(B)" panose="02020603020101020101" pitchFamily="18" charset="-127"/>
              </a:endParaRPr>
            </a:p>
          </p:txBody>
        </p:sp>
      </p:grpSp>
      <p:sp>
        <p:nvSpPr>
          <p:cNvPr id="16" name="모서리가 둥근 직사각형 15"/>
          <p:cNvSpPr/>
          <p:nvPr/>
        </p:nvSpPr>
        <p:spPr>
          <a:xfrm>
            <a:off x="5454772" y="1804087"/>
            <a:ext cx="2702957" cy="76849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 dirty="0"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08101" y="1860838"/>
            <a:ext cx="723501" cy="578988"/>
          </a:xfrm>
          <a:prstGeom prst="rect">
            <a:avLst/>
          </a:prstGeom>
        </p:spPr>
      </p:pic>
      <p:sp>
        <p:nvSpPr>
          <p:cNvPr id="18" name="직사각형 17">
            <a:extLst>
              <a:ext uri="{FF2B5EF4-FFF2-40B4-BE49-F238E27FC236}">
                <a16:creationId xmlns:a16="http://schemas.microsoft.com/office/drawing/2014/main" xmlns="" id="{F09132B0-36BF-45ED-9058-4A08B4F164B0}"/>
              </a:ext>
            </a:extLst>
          </p:cNvPr>
          <p:cNvSpPr/>
          <p:nvPr/>
        </p:nvSpPr>
        <p:spPr>
          <a:xfrm>
            <a:off x="6106973" y="1934288"/>
            <a:ext cx="22254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dirty="0" smtClean="0">
                <a:latin typeface="HY강B" panose="02030600000101010101" pitchFamily="18" charset="-127"/>
                <a:ea typeface="HY강B" panose="02030600000101010101" pitchFamily="18" charset="-127"/>
                <a:cs typeface="다온 청춘고딕(B)" panose="02020603020101020101" pitchFamily="18" charset="-127"/>
              </a:rPr>
              <a:t>=</a:t>
            </a:r>
            <a:r>
              <a:rPr lang="ko-KR" altLang="en-US" sz="2400" b="1" dirty="0" smtClean="0">
                <a:latin typeface="HY강B" panose="02030600000101010101" pitchFamily="18" charset="-127"/>
                <a:ea typeface="HY강B" panose="02030600000101010101" pitchFamily="18" charset="-127"/>
                <a:cs typeface="다온 청춘고딕(B)" panose="02020603020101020101" pitchFamily="18" charset="-127"/>
              </a:rPr>
              <a:t>관련 교과</a:t>
            </a:r>
            <a:endParaRPr lang="en-US" altLang="ko-KR" sz="2400" b="1" dirty="0">
              <a:latin typeface="HY강B" panose="02030600000101010101" pitchFamily="18" charset="-127"/>
              <a:ea typeface="HY강B" panose="02030600000101010101" pitchFamily="18" charset="-127"/>
              <a:cs typeface="다온 청춘고딕(B)" panose="02020603020101020101" pitchFamily="18" charset="-127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xmlns="" id="{C10C8A98-6467-41A2-94F9-F062CD54E31A}"/>
              </a:ext>
            </a:extLst>
          </p:cNvPr>
          <p:cNvSpPr/>
          <p:nvPr/>
        </p:nvSpPr>
        <p:spPr>
          <a:xfrm>
            <a:off x="841898" y="3339289"/>
            <a:ext cx="64764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3200" b="1" dirty="0">
                <a:highlight>
                  <a:srgbClr val="FFFF9F"/>
                </a:highlight>
                <a:latin typeface="HY강B" panose="02030600000101010101" pitchFamily="18" charset="-127"/>
                <a:ea typeface="HY강B" panose="02030600000101010101" pitchFamily="18" charset="-127"/>
                <a:cs typeface="다온 청춘고딕(B)" panose="02020603020101020101" pitchFamily="18" charset="-127"/>
              </a:rPr>
              <a:t>슬라이드 노트를 꼭 </a:t>
            </a:r>
            <a:r>
              <a:rPr lang="ko-KR" altLang="en-US" sz="3200" b="1" dirty="0" smtClean="0">
                <a:highlight>
                  <a:srgbClr val="FFFF9F"/>
                </a:highlight>
                <a:latin typeface="HY강B" panose="02030600000101010101" pitchFamily="18" charset="-127"/>
                <a:ea typeface="HY강B" panose="02030600000101010101" pitchFamily="18" charset="-127"/>
                <a:cs typeface="다온 청춘고딕(B)" panose="02020603020101020101" pitchFamily="18" charset="-127"/>
              </a:rPr>
              <a:t>확인해 주세요</a:t>
            </a:r>
            <a:r>
              <a:rPr lang="en-US" altLang="ko-KR" sz="3200" b="1" dirty="0">
                <a:highlight>
                  <a:srgbClr val="FFFF9F"/>
                </a:highlight>
                <a:latin typeface="HY강B" panose="02030600000101010101" pitchFamily="18" charset="-127"/>
                <a:ea typeface="HY강B" panose="02030600000101010101" pitchFamily="18" charset="-127"/>
                <a:cs typeface="다온 청춘고딕(B)" panose="02020603020101020101" pitchFamily="18" charset="-127"/>
              </a:rPr>
              <a:t>!</a:t>
            </a:r>
            <a:endParaRPr lang="ko-KR" altLang="en-US" sz="3200" b="1" dirty="0">
              <a:highlight>
                <a:srgbClr val="FFFF9F"/>
              </a:highlight>
              <a:latin typeface="HY강B" panose="02030600000101010101" pitchFamily="18" charset="-127"/>
              <a:ea typeface="HY강B" panose="02030600000101010101" pitchFamily="18" charset="-127"/>
              <a:cs typeface="다온 청춘고딕(B)" panose="02020603020101020101" pitchFamily="18" charset="-127"/>
            </a:endParaRPr>
          </a:p>
        </p:txBody>
      </p:sp>
      <p:pic>
        <p:nvPicPr>
          <p:cNvPr id="20" name="그림 19" descr="식물, 꽃이(가) 표시된 사진&#10;&#10;자동 생성된 설명">
            <a:extLst>
              <a:ext uri="{FF2B5EF4-FFF2-40B4-BE49-F238E27FC236}">
                <a16:creationId xmlns:a16="http://schemas.microsoft.com/office/drawing/2014/main" xmlns="" id="{0BE7CEC6-9E4D-48D9-87CC-E10830F08C4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2713" y="3248489"/>
            <a:ext cx="630757" cy="58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53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73BBCC1A-2E2A-4283-BBDC-0E931E34C723}"/>
              </a:ext>
            </a:extLst>
          </p:cNvPr>
          <p:cNvSpPr/>
          <p:nvPr/>
        </p:nvSpPr>
        <p:spPr>
          <a:xfrm>
            <a:off x="190316" y="127591"/>
            <a:ext cx="8668193" cy="4768874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4" name="제목 1">
            <a:extLst>
              <a:ext uri="{FF2B5EF4-FFF2-40B4-BE49-F238E27FC236}">
                <a16:creationId xmlns:a16="http://schemas.microsoft.com/office/drawing/2014/main" xmlns="" id="{71C4F5CF-0789-4091-9C3B-190FA6E1F06F}"/>
              </a:ext>
            </a:extLst>
          </p:cNvPr>
          <p:cNvSpPr txBox="1">
            <a:spLocks/>
          </p:cNvSpPr>
          <p:nvPr/>
        </p:nvSpPr>
        <p:spPr>
          <a:xfrm>
            <a:off x="1215828" y="957862"/>
            <a:ext cx="6858000" cy="2505267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싹싹</a:t>
            </a:r>
            <a:endParaRPr lang="en-US" altLang="ko-KR" sz="115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5" name="제목 1">
            <a:extLst>
              <a:ext uri="{FF2B5EF4-FFF2-40B4-BE49-F238E27FC236}">
                <a16:creationId xmlns:a16="http://schemas.microsoft.com/office/drawing/2014/main" xmlns="" id="{2B9D36AC-EAAA-472A-8003-9EB7670F9158}"/>
              </a:ext>
            </a:extLst>
          </p:cNvPr>
          <p:cNvSpPr txBox="1">
            <a:spLocks/>
          </p:cNvSpPr>
          <p:nvPr/>
        </p:nvSpPr>
        <p:spPr>
          <a:xfrm>
            <a:off x="1143000" y="421727"/>
            <a:ext cx="6858000" cy="917972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altLang="ko-KR" sz="495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06086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73BBCC1A-2E2A-4283-BBDC-0E931E34C723}"/>
              </a:ext>
            </a:extLst>
          </p:cNvPr>
          <p:cNvSpPr/>
          <p:nvPr/>
        </p:nvSpPr>
        <p:spPr>
          <a:xfrm>
            <a:off x="237903" y="184236"/>
            <a:ext cx="8668193" cy="4768874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4" name="제목 1">
            <a:extLst>
              <a:ext uri="{FF2B5EF4-FFF2-40B4-BE49-F238E27FC236}">
                <a16:creationId xmlns:a16="http://schemas.microsoft.com/office/drawing/2014/main" xmlns="" id="{71C4F5CF-0789-4091-9C3B-190FA6E1F06F}"/>
              </a:ext>
            </a:extLst>
          </p:cNvPr>
          <p:cNvSpPr txBox="1">
            <a:spLocks/>
          </p:cNvSpPr>
          <p:nvPr/>
        </p:nvSpPr>
        <p:spPr>
          <a:xfrm>
            <a:off x="1143000" y="1143979"/>
            <a:ext cx="6858000" cy="2505267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끄떡</a:t>
            </a:r>
            <a:endParaRPr lang="en-US" altLang="ko-KR" sz="115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5" name="제목 1">
            <a:extLst>
              <a:ext uri="{FF2B5EF4-FFF2-40B4-BE49-F238E27FC236}">
                <a16:creationId xmlns:a16="http://schemas.microsoft.com/office/drawing/2014/main" xmlns="" id="{2B9D36AC-EAAA-472A-8003-9EB7670F9158}"/>
              </a:ext>
            </a:extLst>
          </p:cNvPr>
          <p:cNvSpPr txBox="1">
            <a:spLocks/>
          </p:cNvSpPr>
          <p:nvPr/>
        </p:nvSpPr>
        <p:spPr>
          <a:xfrm>
            <a:off x="1143000" y="421727"/>
            <a:ext cx="6858000" cy="917972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altLang="ko-KR" sz="495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58130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73BBCC1A-2E2A-4283-BBDC-0E931E34C723}"/>
              </a:ext>
            </a:extLst>
          </p:cNvPr>
          <p:cNvSpPr/>
          <p:nvPr/>
        </p:nvSpPr>
        <p:spPr>
          <a:xfrm>
            <a:off x="231259" y="103315"/>
            <a:ext cx="8668193" cy="4768874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4" name="제목 1">
            <a:extLst>
              <a:ext uri="{FF2B5EF4-FFF2-40B4-BE49-F238E27FC236}">
                <a16:creationId xmlns:a16="http://schemas.microsoft.com/office/drawing/2014/main" xmlns="" id="{71C4F5CF-0789-4091-9C3B-190FA6E1F06F}"/>
              </a:ext>
            </a:extLst>
          </p:cNvPr>
          <p:cNvSpPr txBox="1">
            <a:spLocks/>
          </p:cNvSpPr>
          <p:nvPr/>
        </p:nvSpPr>
        <p:spPr>
          <a:xfrm>
            <a:off x="1177391" y="880713"/>
            <a:ext cx="6858000" cy="2505267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떼굴떼굴</a:t>
            </a:r>
            <a:endParaRPr lang="en-US" altLang="ko-KR" sz="115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5" name="제목 1">
            <a:extLst>
              <a:ext uri="{FF2B5EF4-FFF2-40B4-BE49-F238E27FC236}">
                <a16:creationId xmlns:a16="http://schemas.microsoft.com/office/drawing/2014/main" xmlns="" id="{2B9D36AC-EAAA-472A-8003-9EB7670F9158}"/>
              </a:ext>
            </a:extLst>
          </p:cNvPr>
          <p:cNvSpPr txBox="1">
            <a:spLocks/>
          </p:cNvSpPr>
          <p:nvPr/>
        </p:nvSpPr>
        <p:spPr>
          <a:xfrm>
            <a:off x="1143000" y="421727"/>
            <a:ext cx="6858000" cy="917972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altLang="ko-KR" sz="495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680970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73BBCC1A-2E2A-4283-BBDC-0E931E34C723}"/>
              </a:ext>
            </a:extLst>
          </p:cNvPr>
          <p:cNvSpPr/>
          <p:nvPr/>
        </p:nvSpPr>
        <p:spPr>
          <a:xfrm>
            <a:off x="231259" y="127591"/>
            <a:ext cx="8668193" cy="4768874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4" name="제목 1">
            <a:extLst>
              <a:ext uri="{FF2B5EF4-FFF2-40B4-BE49-F238E27FC236}">
                <a16:creationId xmlns:a16="http://schemas.microsoft.com/office/drawing/2014/main" xmlns="" id="{71C4F5CF-0789-4091-9C3B-190FA6E1F06F}"/>
              </a:ext>
            </a:extLst>
          </p:cNvPr>
          <p:cNvSpPr txBox="1">
            <a:spLocks/>
          </p:cNvSpPr>
          <p:nvPr/>
        </p:nvSpPr>
        <p:spPr>
          <a:xfrm>
            <a:off x="1136355" y="974046"/>
            <a:ext cx="6858000" cy="2505267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으쓱</a:t>
            </a:r>
            <a:endParaRPr lang="en-US" altLang="ko-KR" sz="115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5" name="제목 1">
            <a:extLst>
              <a:ext uri="{FF2B5EF4-FFF2-40B4-BE49-F238E27FC236}">
                <a16:creationId xmlns:a16="http://schemas.microsoft.com/office/drawing/2014/main" xmlns="" id="{2B9D36AC-EAAA-472A-8003-9EB7670F9158}"/>
              </a:ext>
            </a:extLst>
          </p:cNvPr>
          <p:cNvSpPr txBox="1">
            <a:spLocks/>
          </p:cNvSpPr>
          <p:nvPr/>
        </p:nvSpPr>
        <p:spPr>
          <a:xfrm>
            <a:off x="1143000" y="421727"/>
            <a:ext cx="6858000" cy="917972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altLang="ko-KR" sz="495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95463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73BBCC1A-2E2A-4283-BBDC-0E931E34C723}"/>
              </a:ext>
            </a:extLst>
          </p:cNvPr>
          <p:cNvSpPr/>
          <p:nvPr/>
        </p:nvSpPr>
        <p:spPr>
          <a:xfrm>
            <a:off x="231259" y="127591"/>
            <a:ext cx="8668193" cy="4768874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4" name="제목 1">
            <a:extLst>
              <a:ext uri="{FF2B5EF4-FFF2-40B4-BE49-F238E27FC236}">
                <a16:creationId xmlns:a16="http://schemas.microsoft.com/office/drawing/2014/main" xmlns="" id="{71C4F5CF-0789-4091-9C3B-190FA6E1F06F}"/>
              </a:ext>
            </a:extLst>
          </p:cNvPr>
          <p:cNvSpPr txBox="1">
            <a:spLocks/>
          </p:cNvSpPr>
          <p:nvPr/>
        </p:nvSpPr>
        <p:spPr>
          <a:xfrm>
            <a:off x="1143000" y="974046"/>
            <a:ext cx="6858000" cy="2505267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뒤룩뒤룩</a:t>
            </a:r>
            <a:endParaRPr lang="en-US" altLang="ko-KR" sz="115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5" name="제목 1">
            <a:extLst>
              <a:ext uri="{FF2B5EF4-FFF2-40B4-BE49-F238E27FC236}">
                <a16:creationId xmlns:a16="http://schemas.microsoft.com/office/drawing/2014/main" xmlns="" id="{2B9D36AC-EAAA-472A-8003-9EB7670F9158}"/>
              </a:ext>
            </a:extLst>
          </p:cNvPr>
          <p:cNvSpPr txBox="1">
            <a:spLocks/>
          </p:cNvSpPr>
          <p:nvPr/>
        </p:nvSpPr>
        <p:spPr>
          <a:xfrm>
            <a:off x="1143000" y="421727"/>
            <a:ext cx="6858000" cy="917972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altLang="ko-KR" sz="495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93307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73BBCC1A-2E2A-4283-BBDC-0E931E34C723}"/>
              </a:ext>
            </a:extLst>
          </p:cNvPr>
          <p:cNvSpPr/>
          <p:nvPr/>
        </p:nvSpPr>
        <p:spPr>
          <a:xfrm>
            <a:off x="231259" y="103314"/>
            <a:ext cx="8668193" cy="4768874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4" name="제목 1">
            <a:extLst>
              <a:ext uri="{FF2B5EF4-FFF2-40B4-BE49-F238E27FC236}">
                <a16:creationId xmlns:a16="http://schemas.microsoft.com/office/drawing/2014/main" xmlns="" id="{71C4F5CF-0789-4091-9C3B-190FA6E1F06F}"/>
              </a:ext>
            </a:extLst>
          </p:cNvPr>
          <p:cNvSpPr txBox="1">
            <a:spLocks/>
          </p:cNvSpPr>
          <p:nvPr/>
        </p:nvSpPr>
        <p:spPr>
          <a:xfrm>
            <a:off x="1177391" y="880713"/>
            <a:ext cx="6858000" cy="2505267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뾰족뾰족</a:t>
            </a:r>
            <a:endParaRPr lang="en-US" altLang="ko-KR" sz="115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5" name="제목 1">
            <a:extLst>
              <a:ext uri="{FF2B5EF4-FFF2-40B4-BE49-F238E27FC236}">
                <a16:creationId xmlns:a16="http://schemas.microsoft.com/office/drawing/2014/main" xmlns="" id="{2B9D36AC-EAAA-472A-8003-9EB7670F9158}"/>
              </a:ext>
            </a:extLst>
          </p:cNvPr>
          <p:cNvSpPr txBox="1">
            <a:spLocks/>
          </p:cNvSpPr>
          <p:nvPr/>
        </p:nvSpPr>
        <p:spPr>
          <a:xfrm>
            <a:off x="1143000" y="421727"/>
            <a:ext cx="6858000" cy="917972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altLang="ko-KR" sz="495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3398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73BBCC1A-2E2A-4283-BBDC-0E931E34C723}"/>
              </a:ext>
            </a:extLst>
          </p:cNvPr>
          <p:cNvSpPr/>
          <p:nvPr/>
        </p:nvSpPr>
        <p:spPr>
          <a:xfrm>
            <a:off x="231259" y="127591"/>
            <a:ext cx="8668193" cy="4768874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4" name="제목 1">
            <a:extLst>
              <a:ext uri="{FF2B5EF4-FFF2-40B4-BE49-F238E27FC236}">
                <a16:creationId xmlns:a16="http://schemas.microsoft.com/office/drawing/2014/main" xmlns="" id="{71C4F5CF-0789-4091-9C3B-190FA6E1F06F}"/>
              </a:ext>
            </a:extLst>
          </p:cNvPr>
          <p:cNvSpPr txBox="1">
            <a:spLocks/>
          </p:cNvSpPr>
          <p:nvPr/>
        </p:nvSpPr>
        <p:spPr>
          <a:xfrm>
            <a:off x="1143000" y="974046"/>
            <a:ext cx="6858000" cy="2505267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11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꼭</a:t>
            </a:r>
            <a:endParaRPr lang="en-US" altLang="ko-KR" sz="115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5" name="제목 1">
            <a:extLst>
              <a:ext uri="{FF2B5EF4-FFF2-40B4-BE49-F238E27FC236}">
                <a16:creationId xmlns:a16="http://schemas.microsoft.com/office/drawing/2014/main" xmlns="" id="{2B9D36AC-EAAA-472A-8003-9EB7670F9158}"/>
              </a:ext>
            </a:extLst>
          </p:cNvPr>
          <p:cNvSpPr txBox="1">
            <a:spLocks/>
          </p:cNvSpPr>
          <p:nvPr/>
        </p:nvSpPr>
        <p:spPr>
          <a:xfrm>
            <a:off x="1143000" y="421727"/>
            <a:ext cx="6858000" cy="917972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altLang="ko-KR" sz="495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7410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73BBCC1A-2E2A-4283-BBDC-0E931E34C723}"/>
              </a:ext>
            </a:extLst>
          </p:cNvPr>
          <p:cNvSpPr/>
          <p:nvPr/>
        </p:nvSpPr>
        <p:spPr>
          <a:xfrm>
            <a:off x="198891" y="103315"/>
            <a:ext cx="8668193" cy="4768874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4" name="제목 1">
            <a:extLst>
              <a:ext uri="{FF2B5EF4-FFF2-40B4-BE49-F238E27FC236}">
                <a16:creationId xmlns:a16="http://schemas.microsoft.com/office/drawing/2014/main" xmlns="" id="{71C4F5CF-0789-4091-9C3B-190FA6E1F06F}"/>
              </a:ext>
            </a:extLst>
          </p:cNvPr>
          <p:cNvSpPr txBox="1">
            <a:spLocks/>
          </p:cNvSpPr>
          <p:nvPr/>
        </p:nvSpPr>
        <p:spPr>
          <a:xfrm>
            <a:off x="1143000" y="912325"/>
            <a:ext cx="6858000" cy="2505267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부르르</a:t>
            </a:r>
            <a:endParaRPr lang="en-US" altLang="ko-KR" sz="115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5" name="제목 1">
            <a:extLst>
              <a:ext uri="{FF2B5EF4-FFF2-40B4-BE49-F238E27FC236}">
                <a16:creationId xmlns:a16="http://schemas.microsoft.com/office/drawing/2014/main" xmlns="" id="{2B9D36AC-EAAA-472A-8003-9EB7670F9158}"/>
              </a:ext>
            </a:extLst>
          </p:cNvPr>
          <p:cNvSpPr txBox="1">
            <a:spLocks/>
          </p:cNvSpPr>
          <p:nvPr/>
        </p:nvSpPr>
        <p:spPr>
          <a:xfrm>
            <a:off x="1143000" y="421727"/>
            <a:ext cx="6858000" cy="917972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altLang="ko-KR" sz="495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25841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73BBCC1A-2E2A-4283-BBDC-0E931E34C723}"/>
              </a:ext>
            </a:extLst>
          </p:cNvPr>
          <p:cNvSpPr/>
          <p:nvPr/>
        </p:nvSpPr>
        <p:spPr>
          <a:xfrm>
            <a:off x="223167" y="159960"/>
            <a:ext cx="8668193" cy="4768874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4" name="제목 1">
            <a:extLst>
              <a:ext uri="{FF2B5EF4-FFF2-40B4-BE49-F238E27FC236}">
                <a16:creationId xmlns:a16="http://schemas.microsoft.com/office/drawing/2014/main" xmlns="" id="{71C4F5CF-0789-4091-9C3B-190FA6E1F06F}"/>
              </a:ext>
            </a:extLst>
          </p:cNvPr>
          <p:cNvSpPr txBox="1">
            <a:spLocks/>
          </p:cNvSpPr>
          <p:nvPr/>
        </p:nvSpPr>
        <p:spPr>
          <a:xfrm>
            <a:off x="1143000" y="1119703"/>
            <a:ext cx="6858000" cy="2505267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아장아장</a:t>
            </a:r>
            <a:endParaRPr lang="en-US" altLang="ko-KR" sz="115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5" name="제목 1">
            <a:extLst>
              <a:ext uri="{FF2B5EF4-FFF2-40B4-BE49-F238E27FC236}">
                <a16:creationId xmlns:a16="http://schemas.microsoft.com/office/drawing/2014/main" xmlns="" id="{2B9D36AC-EAAA-472A-8003-9EB7670F9158}"/>
              </a:ext>
            </a:extLst>
          </p:cNvPr>
          <p:cNvSpPr txBox="1">
            <a:spLocks/>
          </p:cNvSpPr>
          <p:nvPr/>
        </p:nvSpPr>
        <p:spPr>
          <a:xfrm>
            <a:off x="1143000" y="421727"/>
            <a:ext cx="6858000" cy="917972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altLang="ko-KR" sz="495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3455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73BBCC1A-2E2A-4283-BBDC-0E931E34C723}"/>
              </a:ext>
            </a:extLst>
          </p:cNvPr>
          <p:cNvSpPr/>
          <p:nvPr/>
        </p:nvSpPr>
        <p:spPr>
          <a:xfrm>
            <a:off x="231259" y="127591"/>
            <a:ext cx="8668193" cy="4768874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4" name="제목 1">
            <a:extLst>
              <a:ext uri="{FF2B5EF4-FFF2-40B4-BE49-F238E27FC236}">
                <a16:creationId xmlns:a16="http://schemas.microsoft.com/office/drawing/2014/main" xmlns="" id="{71C4F5CF-0789-4091-9C3B-190FA6E1F06F}"/>
              </a:ext>
            </a:extLst>
          </p:cNvPr>
          <p:cNvSpPr txBox="1">
            <a:spLocks/>
          </p:cNvSpPr>
          <p:nvPr/>
        </p:nvSpPr>
        <p:spPr>
          <a:xfrm>
            <a:off x="1207736" y="880713"/>
            <a:ext cx="6858000" cy="2532545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11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꾹</a:t>
            </a:r>
            <a:endParaRPr lang="en-US" altLang="ko-KR" sz="115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5" name="제목 1">
            <a:extLst>
              <a:ext uri="{FF2B5EF4-FFF2-40B4-BE49-F238E27FC236}">
                <a16:creationId xmlns:a16="http://schemas.microsoft.com/office/drawing/2014/main" xmlns="" id="{2B9D36AC-EAAA-472A-8003-9EB7670F9158}"/>
              </a:ext>
            </a:extLst>
          </p:cNvPr>
          <p:cNvSpPr txBox="1">
            <a:spLocks/>
          </p:cNvSpPr>
          <p:nvPr/>
        </p:nvSpPr>
        <p:spPr>
          <a:xfrm>
            <a:off x="1143000" y="421727"/>
            <a:ext cx="6858000" cy="917972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altLang="ko-KR" sz="495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9248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63A82A1C-87F9-4AC1-878A-A0AD4FBCBE5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"/>
          <a:stretch/>
        </p:blipFill>
        <p:spPr>
          <a:xfrm>
            <a:off x="20" y="-322837"/>
            <a:ext cx="9143980" cy="5466338"/>
          </a:xfrm>
          <a:prstGeom prst="rect">
            <a:avLst/>
          </a:prstGeom>
        </p:spPr>
      </p:pic>
      <p:grpSp>
        <p:nvGrpSpPr>
          <p:cNvPr id="11" name="그룹 10">
            <a:extLst>
              <a:ext uri="{FF2B5EF4-FFF2-40B4-BE49-F238E27FC236}">
                <a16:creationId xmlns:a16="http://schemas.microsoft.com/office/drawing/2014/main" xmlns="" id="{B47FDB75-D5A7-4C5E-A14F-5DA9F76914AC}"/>
              </a:ext>
            </a:extLst>
          </p:cNvPr>
          <p:cNvGrpSpPr/>
          <p:nvPr/>
        </p:nvGrpSpPr>
        <p:grpSpPr>
          <a:xfrm>
            <a:off x="18" y="646614"/>
            <a:ext cx="9143997" cy="3520272"/>
            <a:chOff x="-351876" y="110083"/>
            <a:chExt cx="9914562" cy="4693696"/>
          </a:xfrm>
        </p:grpSpPr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xmlns="" id="{9E5703A2-EAA5-4547-866C-94B441A11C18}"/>
                </a:ext>
              </a:extLst>
            </p:cNvPr>
            <p:cNvSpPr/>
            <p:nvPr/>
          </p:nvSpPr>
          <p:spPr>
            <a:xfrm>
              <a:off x="-351876" y="110083"/>
              <a:ext cx="9914562" cy="4693696"/>
            </a:xfrm>
            <a:prstGeom prst="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100" dirty="0">
                <a:latin typeface="한컴 솔잎 B" panose="02020603020101020101" pitchFamily="18" charset="-127"/>
                <a:ea typeface="한컴 솔잎 B" panose="02020603020101020101" pitchFamily="18" charset="-127"/>
              </a:endParaRPr>
            </a:p>
          </p:txBody>
        </p:sp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xmlns="" id="{F09681B0-C45F-4311-AE97-9215E59EEDF2}"/>
                </a:ext>
              </a:extLst>
            </p:cNvPr>
            <p:cNvSpPr/>
            <p:nvPr/>
          </p:nvSpPr>
          <p:spPr>
            <a:xfrm>
              <a:off x="209850" y="514534"/>
              <a:ext cx="9092286" cy="38164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6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한컴 솔잎 B" panose="02020603020101020101" pitchFamily="18" charset="-127"/>
                  <a:ea typeface="한컴 솔잎 B" panose="02020603020101020101" pitchFamily="18" charset="-127"/>
                </a:rPr>
                <a:t>지난 시간에 국어사전으로</a:t>
              </a:r>
              <a:endParaRPr lang="en-US" altLang="ko-KR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한컴 솔잎 B" panose="02020603020101020101" pitchFamily="18" charset="-127"/>
                <a:ea typeface="한컴 솔잎 B" panose="02020603020101020101" pitchFamily="18" charset="-127"/>
              </a:endParaRPr>
            </a:p>
            <a:p>
              <a:pPr algn="ctr"/>
              <a:r>
                <a:rPr lang="ko-KR" altLang="en-US" sz="6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한컴 솔잎 B" panose="02020603020101020101" pitchFamily="18" charset="-127"/>
                  <a:ea typeface="한컴 솔잎 B" panose="02020603020101020101" pitchFamily="18" charset="-127"/>
                </a:rPr>
                <a:t>공부한 단어들에 대해</a:t>
              </a:r>
              <a:endParaRPr lang="en-US" altLang="ko-KR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한컴 솔잎 B" panose="02020603020101020101" pitchFamily="18" charset="-127"/>
                <a:ea typeface="한컴 솔잎 B" panose="02020603020101020101" pitchFamily="18" charset="-127"/>
              </a:endParaRPr>
            </a:p>
            <a:p>
              <a:pPr algn="ctr"/>
              <a:r>
                <a:rPr lang="ko-KR" altLang="en-US" sz="6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한컴 솔잎 B" panose="02020603020101020101" pitchFamily="18" charset="-127"/>
                  <a:ea typeface="한컴 솔잎 B" panose="02020603020101020101" pitchFamily="18" charset="-127"/>
                </a:rPr>
                <a:t>복습해 봅시다</a:t>
              </a:r>
              <a:r>
                <a:rPr lang="en-US" altLang="ko-KR" sz="6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한컴 솔잎 B" panose="02020603020101020101" pitchFamily="18" charset="-127"/>
                  <a:ea typeface="한컴 솔잎 B" panose="02020603020101020101" pitchFamily="18" charset="-127"/>
                </a:rPr>
                <a:t>.</a:t>
              </a: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6165" y="-100507"/>
            <a:ext cx="2571668" cy="547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9120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73BBCC1A-2E2A-4283-BBDC-0E931E34C723}"/>
              </a:ext>
            </a:extLst>
          </p:cNvPr>
          <p:cNvSpPr/>
          <p:nvPr/>
        </p:nvSpPr>
        <p:spPr>
          <a:xfrm>
            <a:off x="206983" y="200419"/>
            <a:ext cx="8668193" cy="4768874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4" name="제목 1">
            <a:extLst>
              <a:ext uri="{FF2B5EF4-FFF2-40B4-BE49-F238E27FC236}">
                <a16:creationId xmlns:a16="http://schemas.microsoft.com/office/drawing/2014/main" xmlns="" id="{71C4F5CF-0789-4091-9C3B-190FA6E1F06F}"/>
              </a:ext>
            </a:extLst>
          </p:cNvPr>
          <p:cNvSpPr txBox="1">
            <a:spLocks/>
          </p:cNvSpPr>
          <p:nvPr/>
        </p:nvSpPr>
        <p:spPr>
          <a:xfrm>
            <a:off x="1112079" y="1152071"/>
            <a:ext cx="6858000" cy="2505267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앵앵</a:t>
            </a:r>
            <a:endParaRPr lang="en-US" altLang="ko-KR" sz="115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5" name="제목 1">
            <a:extLst>
              <a:ext uri="{FF2B5EF4-FFF2-40B4-BE49-F238E27FC236}">
                <a16:creationId xmlns:a16="http://schemas.microsoft.com/office/drawing/2014/main" xmlns="" id="{2B9D36AC-EAAA-472A-8003-9EB7670F9158}"/>
              </a:ext>
            </a:extLst>
          </p:cNvPr>
          <p:cNvSpPr txBox="1">
            <a:spLocks/>
          </p:cNvSpPr>
          <p:nvPr/>
        </p:nvSpPr>
        <p:spPr>
          <a:xfrm>
            <a:off x="1143000" y="421727"/>
            <a:ext cx="6858000" cy="917972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altLang="ko-KR" sz="495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30302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73BBCC1A-2E2A-4283-BBDC-0E931E34C723}"/>
              </a:ext>
            </a:extLst>
          </p:cNvPr>
          <p:cNvSpPr/>
          <p:nvPr/>
        </p:nvSpPr>
        <p:spPr>
          <a:xfrm>
            <a:off x="237903" y="248973"/>
            <a:ext cx="8668193" cy="4768874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4" name="제목 1">
            <a:extLst>
              <a:ext uri="{FF2B5EF4-FFF2-40B4-BE49-F238E27FC236}">
                <a16:creationId xmlns:a16="http://schemas.microsoft.com/office/drawing/2014/main" xmlns="" id="{71C4F5CF-0789-4091-9C3B-190FA6E1F06F}"/>
              </a:ext>
            </a:extLst>
          </p:cNvPr>
          <p:cNvSpPr txBox="1">
            <a:spLocks/>
          </p:cNvSpPr>
          <p:nvPr/>
        </p:nvSpPr>
        <p:spPr>
          <a:xfrm>
            <a:off x="1143000" y="1063059"/>
            <a:ext cx="6858000" cy="2505267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드르렁</a:t>
            </a:r>
            <a:endParaRPr lang="en-US" altLang="ko-KR" sz="115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5" name="제목 1">
            <a:extLst>
              <a:ext uri="{FF2B5EF4-FFF2-40B4-BE49-F238E27FC236}">
                <a16:creationId xmlns:a16="http://schemas.microsoft.com/office/drawing/2014/main" xmlns="" id="{2B9D36AC-EAAA-472A-8003-9EB7670F9158}"/>
              </a:ext>
            </a:extLst>
          </p:cNvPr>
          <p:cNvSpPr txBox="1">
            <a:spLocks/>
          </p:cNvSpPr>
          <p:nvPr/>
        </p:nvSpPr>
        <p:spPr>
          <a:xfrm>
            <a:off x="1143000" y="421727"/>
            <a:ext cx="6858000" cy="917972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altLang="ko-KR" sz="495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71231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73BBCC1A-2E2A-4283-BBDC-0E931E34C723}"/>
              </a:ext>
            </a:extLst>
          </p:cNvPr>
          <p:cNvSpPr/>
          <p:nvPr/>
        </p:nvSpPr>
        <p:spPr>
          <a:xfrm>
            <a:off x="239351" y="0"/>
            <a:ext cx="8668193" cy="4768874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4" name="제목 1">
            <a:extLst>
              <a:ext uri="{FF2B5EF4-FFF2-40B4-BE49-F238E27FC236}">
                <a16:creationId xmlns:a16="http://schemas.microsoft.com/office/drawing/2014/main" xmlns="" id="{71C4F5CF-0789-4091-9C3B-190FA6E1F06F}"/>
              </a:ext>
            </a:extLst>
          </p:cNvPr>
          <p:cNvSpPr txBox="1">
            <a:spLocks/>
          </p:cNvSpPr>
          <p:nvPr/>
        </p:nvSpPr>
        <p:spPr>
          <a:xfrm>
            <a:off x="1143000" y="1131803"/>
            <a:ext cx="6858000" cy="2505267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불쑥</a:t>
            </a:r>
            <a:endParaRPr lang="en-US" altLang="ko-KR" sz="115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5" name="제목 1">
            <a:extLst>
              <a:ext uri="{FF2B5EF4-FFF2-40B4-BE49-F238E27FC236}">
                <a16:creationId xmlns:a16="http://schemas.microsoft.com/office/drawing/2014/main" xmlns="" id="{2B9D36AC-EAAA-472A-8003-9EB7670F9158}"/>
              </a:ext>
            </a:extLst>
          </p:cNvPr>
          <p:cNvSpPr txBox="1">
            <a:spLocks/>
          </p:cNvSpPr>
          <p:nvPr/>
        </p:nvSpPr>
        <p:spPr>
          <a:xfrm>
            <a:off x="1143000" y="421727"/>
            <a:ext cx="6858000" cy="917972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altLang="ko-KR" sz="495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69476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73BBCC1A-2E2A-4283-BBDC-0E931E34C723}"/>
              </a:ext>
            </a:extLst>
          </p:cNvPr>
          <p:cNvSpPr/>
          <p:nvPr/>
        </p:nvSpPr>
        <p:spPr>
          <a:xfrm>
            <a:off x="237903" y="192328"/>
            <a:ext cx="8668193" cy="4768874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4" name="제목 1">
            <a:extLst>
              <a:ext uri="{FF2B5EF4-FFF2-40B4-BE49-F238E27FC236}">
                <a16:creationId xmlns:a16="http://schemas.microsoft.com/office/drawing/2014/main" xmlns="" id="{71C4F5CF-0789-4091-9C3B-190FA6E1F06F}"/>
              </a:ext>
            </a:extLst>
          </p:cNvPr>
          <p:cNvSpPr txBox="1">
            <a:spLocks/>
          </p:cNvSpPr>
          <p:nvPr/>
        </p:nvSpPr>
        <p:spPr>
          <a:xfrm>
            <a:off x="1142999" y="1063059"/>
            <a:ext cx="6858000" cy="2505267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반짝반짝</a:t>
            </a:r>
            <a:endParaRPr lang="en-US" altLang="ko-KR" sz="115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5" name="제목 1">
            <a:extLst>
              <a:ext uri="{FF2B5EF4-FFF2-40B4-BE49-F238E27FC236}">
                <a16:creationId xmlns:a16="http://schemas.microsoft.com/office/drawing/2014/main" xmlns="" id="{2B9D36AC-EAAA-472A-8003-9EB7670F9158}"/>
              </a:ext>
            </a:extLst>
          </p:cNvPr>
          <p:cNvSpPr txBox="1">
            <a:spLocks/>
          </p:cNvSpPr>
          <p:nvPr/>
        </p:nvSpPr>
        <p:spPr>
          <a:xfrm>
            <a:off x="1143000" y="421727"/>
            <a:ext cx="6858000" cy="917972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altLang="ko-KR" sz="495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77559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73BBCC1A-2E2A-4283-BBDC-0E931E34C723}"/>
              </a:ext>
            </a:extLst>
          </p:cNvPr>
          <p:cNvSpPr/>
          <p:nvPr/>
        </p:nvSpPr>
        <p:spPr>
          <a:xfrm>
            <a:off x="231259" y="103315"/>
            <a:ext cx="8668193" cy="4768874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4" name="제목 1">
            <a:extLst>
              <a:ext uri="{FF2B5EF4-FFF2-40B4-BE49-F238E27FC236}">
                <a16:creationId xmlns:a16="http://schemas.microsoft.com/office/drawing/2014/main" xmlns="" id="{71C4F5CF-0789-4091-9C3B-190FA6E1F06F}"/>
              </a:ext>
            </a:extLst>
          </p:cNvPr>
          <p:cNvSpPr txBox="1">
            <a:spLocks/>
          </p:cNvSpPr>
          <p:nvPr/>
        </p:nvSpPr>
        <p:spPr>
          <a:xfrm>
            <a:off x="1143000" y="1095427"/>
            <a:ext cx="6858000" cy="2505267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철썩</a:t>
            </a:r>
            <a:endParaRPr lang="en-US" altLang="ko-KR" sz="115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5" name="제목 1">
            <a:extLst>
              <a:ext uri="{FF2B5EF4-FFF2-40B4-BE49-F238E27FC236}">
                <a16:creationId xmlns:a16="http://schemas.microsoft.com/office/drawing/2014/main" xmlns="" id="{2B9D36AC-EAAA-472A-8003-9EB7670F9158}"/>
              </a:ext>
            </a:extLst>
          </p:cNvPr>
          <p:cNvSpPr txBox="1">
            <a:spLocks/>
          </p:cNvSpPr>
          <p:nvPr/>
        </p:nvSpPr>
        <p:spPr>
          <a:xfrm>
            <a:off x="1143000" y="421727"/>
            <a:ext cx="6858000" cy="917972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altLang="ko-KR" sz="495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76650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73BBCC1A-2E2A-4283-BBDC-0E931E34C723}"/>
              </a:ext>
            </a:extLst>
          </p:cNvPr>
          <p:cNvSpPr/>
          <p:nvPr/>
        </p:nvSpPr>
        <p:spPr>
          <a:xfrm>
            <a:off x="237903" y="135683"/>
            <a:ext cx="8668193" cy="4768874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4" name="제목 1">
            <a:extLst>
              <a:ext uri="{FF2B5EF4-FFF2-40B4-BE49-F238E27FC236}">
                <a16:creationId xmlns:a16="http://schemas.microsoft.com/office/drawing/2014/main" xmlns="" id="{71C4F5CF-0789-4091-9C3B-190FA6E1F06F}"/>
              </a:ext>
            </a:extLst>
          </p:cNvPr>
          <p:cNvSpPr txBox="1">
            <a:spLocks/>
          </p:cNvSpPr>
          <p:nvPr/>
        </p:nvSpPr>
        <p:spPr>
          <a:xfrm>
            <a:off x="1143000" y="1200623"/>
            <a:ext cx="6858000" cy="2505267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소곤소곤</a:t>
            </a:r>
            <a:endParaRPr lang="en-US" altLang="ko-KR" sz="115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sp>
        <p:nvSpPr>
          <p:cNvPr id="5" name="제목 1">
            <a:extLst>
              <a:ext uri="{FF2B5EF4-FFF2-40B4-BE49-F238E27FC236}">
                <a16:creationId xmlns:a16="http://schemas.microsoft.com/office/drawing/2014/main" xmlns="" id="{2B9D36AC-EAAA-472A-8003-9EB7670F9158}"/>
              </a:ext>
            </a:extLst>
          </p:cNvPr>
          <p:cNvSpPr txBox="1">
            <a:spLocks/>
          </p:cNvSpPr>
          <p:nvPr/>
        </p:nvSpPr>
        <p:spPr>
          <a:xfrm>
            <a:off x="1143000" y="421727"/>
            <a:ext cx="6858000" cy="917972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altLang="ko-KR" sz="495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02191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63A82A1C-87F9-4AC1-878A-A0AD4FBCBE5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"/>
          <a:stretch/>
        </p:blipFill>
        <p:spPr>
          <a:xfrm>
            <a:off x="20" y="-322838"/>
            <a:ext cx="9143980" cy="5466338"/>
          </a:xfrm>
          <a:prstGeom prst="rect">
            <a:avLst/>
          </a:prstGeom>
        </p:spPr>
      </p:pic>
      <p:grpSp>
        <p:nvGrpSpPr>
          <p:cNvPr id="11" name="그룹 10">
            <a:extLst>
              <a:ext uri="{FF2B5EF4-FFF2-40B4-BE49-F238E27FC236}">
                <a16:creationId xmlns:a16="http://schemas.microsoft.com/office/drawing/2014/main" xmlns="" id="{B47FDB75-D5A7-4C5E-A14F-5DA9F76914AC}"/>
              </a:ext>
            </a:extLst>
          </p:cNvPr>
          <p:cNvGrpSpPr/>
          <p:nvPr/>
        </p:nvGrpSpPr>
        <p:grpSpPr>
          <a:xfrm>
            <a:off x="-2" y="1308335"/>
            <a:ext cx="9144002" cy="2632923"/>
            <a:chOff x="-351903" y="992378"/>
            <a:chExt cx="9914562" cy="3510564"/>
          </a:xfrm>
        </p:grpSpPr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xmlns="" id="{9E5703A2-EAA5-4547-866C-94B441A11C18}"/>
                </a:ext>
              </a:extLst>
            </p:cNvPr>
            <p:cNvSpPr/>
            <p:nvPr/>
          </p:nvSpPr>
          <p:spPr>
            <a:xfrm>
              <a:off x="-351903" y="992378"/>
              <a:ext cx="9914562" cy="3510564"/>
            </a:xfrm>
            <a:prstGeom prst="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한컴 솔잎 B" panose="02020603020101020101" pitchFamily="18" charset="-127"/>
                <a:ea typeface="한컴 솔잎 B" panose="02020603020101020101" pitchFamily="18" charset="-127"/>
              </a:endParaRPr>
            </a:p>
          </p:txBody>
        </p:sp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xmlns="" id="{F09681B0-C45F-4311-AE97-9215E59EEDF2}"/>
                </a:ext>
              </a:extLst>
            </p:cNvPr>
            <p:cNvSpPr/>
            <p:nvPr/>
          </p:nvSpPr>
          <p:spPr>
            <a:xfrm>
              <a:off x="984778" y="1096882"/>
              <a:ext cx="7241219" cy="176458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ko-KR" sz="8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한컴 솔잎 B" panose="02020603020101020101" pitchFamily="18" charset="-127"/>
                  <a:ea typeface="한컴 솔잎 B" panose="02020603020101020101" pitchFamily="18" charset="-127"/>
                </a:rPr>
                <a:t>Thank you!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86703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xmlns="" id="{63A82A1C-87F9-4AC1-878A-A0AD4FBCBE5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220" b="93187" l="9991" r="89964">
                        <a14:foregroundMark x1="48910" y1="37169" x2="52543" y2="85314"/>
                        <a14:foregroundMark x1="36013" y1="39591" x2="49046" y2="64421"/>
                        <a14:foregroundMark x1="68302" y1="31870" x2="52952" y2="51400"/>
                        <a14:foregroundMark x1="46866" y1="30659" x2="56585" y2="30886"/>
                        <a14:foregroundMark x1="46004" y1="35049" x2="71798" y2="32248"/>
                        <a14:foregroundMark x1="74841" y1="29674" x2="40963" y2="66389"/>
                        <a14:foregroundMark x1="25477" y1="63058" x2="45731" y2="76457"/>
                        <a14:foregroundMark x1="58038" y1="63815" x2="54133" y2="86677"/>
                        <a14:foregroundMark x1="30381" y1="84103" x2="49909" y2="90840"/>
                        <a14:foregroundMark x1="70618" y1="30507" x2="75250" y2="29296"/>
                        <a14:foregroundMark x1="72525" y1="27328" x2="76567" y2="35428"/>
                        <a14:foregroundMark x1="64668" y1="51779" x2="67439" y2="58138"/>
                        <a14:foregroundMark x1="70481" y1="57911" x2="60218" y2="66540"/>
                        <a14:foregroundMark x1="70345" y1="52612" x2="63987" y2="56548"/>
                        <a14:foregroundMark x1="33560" y1="39743" x2="36603" y2="47843"/>
                        <a14:foregroundMark x1="33152" y1="39591" x2="36603" y2="38002"/>
                        <a14:backgroundMark x1="23569" y1="75852" x2="13442" y2="993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866" t="23992" r="24457" b="7002"/>
          <a:stretch/>
        </p:blipFill>
        <p:spPr>
          <a:xfrm>
            <a:off x="3677920" y="115765"/>
            <a:ext cx="1666240" cy="1602154"/>
          </a:xfrm>
          <a:prstGeom prst="rect">
            <a:avLst/>
          </a:prstGeom>
        </p:spPr>
      </p:pic>
      <p:sp>
        <p:nvSpPr>
          <p:cNvPr id="3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271417" y="1246281"/>
            <a:ext cx="2005149" cy="578757"/>
          </a:xfrm>
          <a:prstGeom prst="roundRect">
            <a:avLst>
              <a:gd name="adj" fmla="val 0"/>
            </a:avLst>
          </a:prstGeom>
          <a:solidFill>
            <a:srgbClr val="6A5074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solidFill>
                  <a:schemeClr val="bg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마무리하며</a:t>
            </a:r>
            <a:endParaRPr lang="ko-KR" altLang="en-US" sz="1100" dirty="0">
              <a:solidFill>
                <a:schemeClr val="bg1"/>
              </a:solidFill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sp>
        <p:nvSpPr>
          <p:cNvPr id="4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271417" y="1838234"/>
            <a:ext cx="8601892" cy="3079206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이번 </a:t>
            </a:r>
            <a:r>
              <a:rPr lang="ko-KR" altLang="en-US" sz="3600" dirty="0" err="1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차시에서는</a:t>
            </a:r>
            <a:r>
              <a:rPr lang="ko-KR" altLang="en-US" sz="36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소리나 모양을 </a:t>
            </a:r>
            <a:endParaRPr lang="en-US" altLang="ko-KR" sz="3600" dirty="0" smtClean="0">
              <a:solidFill>
                <a:srgbClr val="6A5074"/>
              </a:solidFill>
              <a:latin typeface="HY산B" panose="02030600000101010101" pitchFamily="18" charset="-127"/>
              <a:ea typeface="HY산B" panose="02030600000101010101" pitchFamily="18" charset="-127"/>
            </a:endParaRPr>
          </a:p>
          <a:p>
            <a:pPr algn="ctr"/>
            <a:r>
              <a:rPr lang="ko-KR" altLang="en-US" sz="36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흉내 내는 말에 대해 공부하였습니다</a:t>
            </a:r>
            <a:r>
              <a:rPr lang="en-US" altLang="ko-KR" sz="36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. </a:t>
            </a:r>
            <a:r>
              <a:rPr lang="ko-KR" altLang="en-US" sz="36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다음 시간에는 </a:t>
            </a:r>
            <a:r>
              <a:rPr lang="en-US" altLang="ko-KR" sz="36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&lt;</a:t>
            </a:r>
            <a:r>
              <a:rPr lang="ko-KR" altLang="en-US" sz="36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모기와 황소</a:t>
            </a:r>
            <a:r>
              <a:rPr lang="en-US" altLang="ko-KR" sz="360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&gt;</a:t>
            </a:r>
            <a:r>
              <a:rPr lang="ko-KR" altLang="en-US" sz="360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에 </a:t>
            </a:r>
            <a:r>
              <a:rPr lang="ko-KR" altLang="en-US" sz="36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등장하는 동물들에 대해 알아보겠습니다</a:t>
            </a:r>
            <a:r>
              <a:rPr lang="en-US" altLang="ko-KR" sz="36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.</a:t>
            </a:r>
            <a:endParaRPr lang="ko-KR" altLang="en-US" sz="3600" dirty="0">
              <a:solidFill>
                <a:srgbClr val="6A5074"/>
              </a:solidFill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74318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82F020FE-6C7A-4997-8052-40ECC00BCDF7}"/>
              </a:ext>
            </a:extLst>
          </p:cNvPr>
          <p:cNvSpPr/>
          <p:nvPr/>
        </p:nvSpPr>
        <p:spPr>
          <a:xfrm>
            <a:off x="231258" y="3724060"/>
            <a:ext cx="8668193" cy="1276826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73BBCC1A-2E2A-4283-BBDC-0E931E34C723}"/>
              </a:ext>
            </a:extLst>
          </p:cNvPr>
          <p:cNvSpPr/>
          <p:nvPr/>
        </p:nvSpPr>
        <p:spPr>
          <a:xfrm>
            <a:off x="231259" y="127591"/>
            <a:ext cx="8668193" cy="3429000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xmlns="" id="{66DF1F47-0081-44E0-8F4A-306DF3D8B1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3864356"/>
            <a:ext cx="6858000" cy="917972"/>
          </a:xfrm>
        </p:spPr>
        <p:txBody>
          <a:bodyPr>
            <a:normAutofit/>
          </a:bodyPr>
          <a:lstStyle/>
          <a:p>
            <a:r>
              <a:rPr lang="ko-KR" altLang="en-US" sz="49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정답</a:t>
            </a:r>
            <a:r>
              <a:rPr lang="en-US" altLang="ko-KR" sz="49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: </a:t>
            </a:r>
            <a:r>
              <a:rPr lang="ko-KR" altLang="en-US" sz="49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먼동</a:t>
            </a:r>
          </a:p>
        </p:txBody>
      </p:sp>
      <p:sp>
        <p:nvSpPr>
          <p:cNvPr id="4" name="제목 1">
            <a:extLst>
              <a:ext uri="{FF2B5EF4-FFF2-40B4-BE49-F238E27FC236}">
                <a16:creationId xmlns:a16="http://schemas.microsoft.com/office/drawing/2014/main" xmlns="" id="{71C4F5CF-0789-4091-9C3B-190FA6E1F06F}"/>
              </a:ext>
            </a:extLst>
          </p:cNvPr>
          <p:cNvSpPr txBox="1">
            <a:spLocks/>
          </p:cNvSpPr>
          <p:nvPr/>
        </p:nvSpPr>
        <p:spPr>
          <a:xfrm>
            <a:off x="1143000" y="1653778"/>
            <a:ext cx="6858000" cy="917972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49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날이 밝아 올 무렵의 동쪽</a:t>
            </a:r>
          </a:p>
        </p:txBody>
      </p:sp>
      <p:sp>
        <p:nvSpPr>
          <p:cNvPr id="5" name="제목 1">
            <a:extLst>
              <a:ext uri="{FF2B5EF4-FFF2-40B4-BE49-F238E27FC236}">
                <a16:creationId xmlns:a16="http://schemas.microsoft.com/office/drawing/2014/main" xmlns="" id="{2B9D36AC-EAAA-472A-8003-9EB7670F9158}"/>
              </a:ext>
            </a:extLst>
          </p:cNvPr>
          <p:cNvSpPr txBox="1">
            <a:spLocks/>
          </p:cNvSpPr>
          <p:nvPr/>
        </p:nvSpPr>
        <p:spPr>
          <a:xfrm>
            <a:off x="1143000" y="421727"/>
            <a:ext cx="6858000" cy="917972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4950" b="1" dirty="0">
                <a:solidFill>
                  <a:srgbClr val="FDA7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1</a:t>
            </a:r>
            <a:r>
              <a:rPr lang="ko-KR" altLang="en-US" sz="4950" b="1" dirty="0">
                <a:solidFill>
                  <a:srgbClr val="FDA7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번</a:t>
            </a:r>
            <a:r>
              <a:rPr lang="en-US" altLang="ko-KR" sz="4950" b="1" dirty="0">
                <a:solidFill>
                  <a:srgbClr val="FDA7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 </a:t>
            </a:r>
            <a:r>
              <a:rPr lang="ko-KR" altLang="en-US" sz="4950" b="1" dirty="0">
                <a:solidFill>
                  <a:srgbClr val="FDA7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모음T" panose="02030504000101010101" pitchFamily="18" charset="-127"/>
                <a:ea typeface="휴먼모음T" panose="02030504000101010101" pitchFamily="18" charset="-127"/>
              </a:rPr>
              <a:t>문제</a:t>
            </a:r>
            <a:endParaRPr lang="en-US" altLang="ko-KR" sz="4950" b="1" dirty="0">
              <a:solidFill>
                <a:srgbClr val="FDA7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582155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4380</TotalTime>
  <Words>988</Words>
  <Application>Microsoft Office PowerPoint</Application>
  <PresentationFormat>화면 슬라이드 쇼(16:9)</PresentationFormat>
  <Paragraphs>310</Paragraphs>
  <Slides>87</Slides>
  <Notes>68</Notes>
  <HiddenSlides>0</HiddenSlides>
  <MMClips>0</MMClips>
  <ScaleCrop>false</ScaleCrop>
  <HeadingPairs>
    <vt:vector size="6" baseType="variant">
      <vt:variant>
        <vt:lpstr>사용한 글꼴</vt:lpstr>
      </vt:variant>
      <vt:variant>
        <vt:i4>11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87</vt:i4>
      </vt:variant>
    </vt:vector>
  </HeadingPairs>
  <TitlesOfParts>
    <vt:vector size="99" baseType="lpstr">
      <vt:lpstr>HY강B</vt:lpstr>
      <vt:lpstr>HY산B</vt:lpstr>
      <vt:lpstr>다온 청춘고딕(B)</vt:lpstr>
      <vt:lpstr>맑은 고딕</vt:lpstr>
      <vt:lpstr>배달의민족 한나체 Pro</vt:lpstr>
      <vt:lpstr>이순신 돋움체 L</vt:lpstr>
      <vt:lpstr>한컴 솔잎 B</vt:lpstr>
      <vt:lpstr>휴먼모음T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정답: 먼동</vt:lpstr>
      <vt:lpstr>정답: 여물죽</vt:lpstr>
      <vt:lpstr>정답: 군침</vt:lpstr>
      <vt:lpstr>정답: 개평</vt:lpstr>
      <vt:lpstr>정답: 염치</vt:lpstr>
      <vt:lpstr>정답: 일가</vt:lpstr>
      <vt:lpstr>정답: 질겁</vt:lpstr>
      <vt:lpstr>정답: 잔등</vt:lpstr>
      <vt:lpstr>정답: 화경</vt:lpstr>
      <vt:lpstr>정답: 혼뜨검</vt:lpstr>
      <vt:lpstr>정답: 강병</vt:lpstr>
      <vt:lpstr>정답: 싸고지다(싸고지이)</vt:lpstr>
      <vt:lpstr>정답: 단잠</vt:lpstr>
      <vt:lpstr>정답: 생코</vt:lpstr>
      <vt:lpstr>정답: 홍두깨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한지현</dc:creator>
  <cp:lastModifiedBy>Windows 사용자</cp:lastModifiedBy>
  <cp:revision>143</cp:revision>
  <cp:lastPrinted>2020-03-27T02:06:12Z</cp:lastPrinted>
  <dcterms:created xsi:type="dcterms:W3CDTF">2019-09-17T12:33:38Z</dcterms:created>
  <dcterms:modified xsi:type="dcterms:W3CDTF">2020-05-07T10:14:41Z</dcterms:modified>
</cp:coreProperties>
</file>