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719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snapVertSplitter="1">
    <p:restoredLeft sz="12579"/>
    <p:restoredTop sz="90000"/>
  </p:normalViewPr>
  <p:slideViewPr>
    <p:cSldViewPr snapToGrid="0" snapToObjects="1">
      <p:cViewPr varScale="1">
        <p:scale>
          <a:sx n="100" d="100"/>
          <a:sy n="100" d="100"/>
        </p:scale>
        <p:origin x="0" y="0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presProps" Target="presProps.xml"  /><Relationship Id="rId31" Type="http://schemas.openxmlformats.org/officeDocument/2006/relationships/viewProps" Target="viewProps.xml"  /><Relationship Id="rId32" Type="http://schemas.openxmlformats.org/officeDocument/2006/relationships/theme" Target="theme/theme1.xml"  /><Relationship Id="rId33" Type="http://schemas.openxmlformats.org/officeDocument/2006/relationships/tableStyles" Target="tableStyles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2021-12-03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마트에 가면 시식코너도 있고</a:t>
            </a:r>
            <a:r>
              <a:rPr lang="en-US" altLang="ko-KR"/>
              <a:t>~</a:t>
            </a:r>
            <a:r>
              <a:rPr lang="ko-KR" altLang="en-US"/>
              <a:t> 마트에 가면 시식코너도 있고 장난감도 있고</a:t>
            </a:r>
            <a:r>
              <a:rPr lang="en-US" altLang="ko-KR"/>
              <a:t>~</a:t>
            </a:r>
            <a:r>
              <a:rPr lang="ko-KR" altLang="en-US"/>
              <a:t> 마트에 가면 시식코너도 있고 장난감도 있고 게임기도 있고  마트에 가면 시식코너도 있고 장난감도 있고 게임기도 있고 식당도 있고</a:t>
            </a:r>
            <a:r>
              <a:rPr lang="en-US" altLang="ko-KR"/>
              <a:t>~</a:t>
            </a:r>
            <a:r>
              <a:rPr lang="ko-KR" altLang="en-US"/>
              <a:t> 이어서 놀아도 좋아요</a:t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b="1">
                <a:solidFill>
                  <a:srgbClr val="ff0000"/>
                </a:solidFill>
              </a:rPr>
              <a:t>준비물을 따로 마련하지 않으셨으면 활동지 </a:t>
            </a:r>
            <a:r>
              <a:rPr lang="en-US" altLang="ko-KR" b="1">
                <a:solidFill>
                  <a:srgbClr val="ff0000"/>
                </a:solidFill>
              </a:rPr>
              <a:t>2</a:t>
            </a:r>
            <a:r>
              <a:rPr lang="ko-KR" altLang="en-US" b="1">
                <a:solidFill>
                  <a:srgbClr val="ff0000"/>
                </a:solidFill>
              </a:rPr>
              <a:t>의 말풍선을 사용해도 좋습니다</a:t>
            </a:r>
            <a:r>
              <a:rPr lang="en-US" altLang="ko-KR" b="1">
                <a:solidFill>
                  <a:srgbClr val="ff0000"/>
                </a:solidFill>
              </a:rPr>
              <a:t>.</a:t>
            </a:r>
            <a:endParaRPr lang="en-US" altLang="ko-KR" b="1">
              <a:solidFill>
                <a:srgbClr val="ff0000"/>
              </a:solidFill>
            </a:endParaRP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아이들과 같이 찾아보세요</a:t>
            </a:r>
            <a:r>
              <a:rPr lang="en-US" altLang="ko-KR"/>
              <a:t>~! </a:t>
            </a:r>
            <a:r>
              <a:rPr lang="ko-KR" altLang="en-US"/>
              <a:t>아이들이 더 잘 찾지요</a:t>
            </a:r>
            <a:r>
              <a:rPr lang="en-US" altLang="ko-KR"/>
              <a:t>.</a:t>
            </a:r>
            <a:endParaRPr lang="en-US" altLang="ko-KR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130E-E3B8-4EBE-931F-81B26B8448AA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C6A38-4290-41DD-B95C-4155372FD4A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8888-F454-4AD2-BA62-3AF29D9807C0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 hasCustomPrompt="1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ko-KR" altLang="en-US" smtClean="0"/>
              <a:t>첫째 목차</a:t>
            </a:r>
            <a:endParaRPr lang="ko-KR" altLang="en-US"/>
          </a:p>
          <a:p>
            <a:pPr lvl="0"/>
            <a:r>
              <a:rPr lang="ko-KR" altLang="en-US" smtClean="0"/>
              <a:t>둘째 목차</a:t>
            </a:r>
            <a:endParaRPr lang="ko-KR" altLang="en-US"/>
          </a:p>
          <a:p>
            <a:pPr lvl="0"/>
            <a:r>
              <a:rPr lang="ko-KR" altLang="en-US" smtClean="0"/>
              <a:t>셋째 목차</a:t>
            </a:r>
            <a:endParaRPr lang="ko-KR" altLang="en-US"/>
          </a:p>
          <a:p>
            <a:pPr lvl="0"/>
            <a:r>
              <a:rPr lang="ko-KR" altLang="en-US" smtClean="0"/>
              <a:t>넷째 목차</a:t>
            </a:r>
            <a:endParaRPr lang="ko-KR" altLang="en-US"/>
          </a:p>
          <a:p>
            <a:pPr lvl="0"/>
            <a:r>
              <a:rPr lang="ko-KR" altLang="en-US" smtClean="0"/>
              <a:t>다섯째 목차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FEC12-A4C9-4837-AF94-AD867782C04C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 idx="0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84A3-4F29-4053-ACFD-1BAF2D3F140C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3836A-82A3-4C8B-9D31-CD724F3673ED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BAF6-36D0-4DD8-B695-D4C1B37E35D6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28D28-603B-4EFC-80F8-17E5E9107035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A1F4E-0809-4239-8034-C38E431DAF92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A496-7307-4E8B-88DE-CB97B48BAB6F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ko-KR" altLang="en-US" smtClean="0"/>
              <a:t>표를 추가하려면 아이콘을 클릭하십시오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21E90-850C-410B-8B89-8394F580CFDA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ko-KR" altLang="en-US" smtClean="0"/>
              <a:t>마스터 텍스트 스타일을 편집합니다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D86A-5F52-4165-8473-F1B836277586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.jpe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0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3.xml"  /><Relationship Id="rId3" Type="http://schemas.openxmlformats.org/officeDocument/2006/relationships/image" Target="../media/image11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2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3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4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5.jpe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6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7.jpe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8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9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.xml"  /><Relationship Id="rId2" Type="http://schemas.openxmlformats.org/officeDocument/2006/relationships/slideLayout" Target="../slideLayouts/slideLayout3.xml"  /><Relationship Id="rId3" Type="http://schemas.openxmlformats.org/officeDocument/2006/relationships/image" Target="../media/image20.jpe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1.jpe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2.jpe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3.jpeg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4.jpe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5.jpeg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6.jpe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7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5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6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7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3.xml"  /><Relationship Id="rId3" Type="http://schemas.openxmlformats.org/officeDocument/2006/relationships/image" Target="../media/image8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9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0</ep:Words>
  <ep:PresentationFormat>화면 슬라이드 쇼(4:3)</ep:PresentationFormat>
  <ep:Paragraphs>0</ep:Paragraphs>
  <ep:Slides>27</ep:Slides>
  <ep:Notes>3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ep:HeadingPairs>
  <ep:TitlesOfParts>
    <vt:vector size="28" baseType="lpstr">
      <vt:lpstr>한컴오피스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2021-12-03T01:02:29.665</dcterms:created>
  <dc:creator>user</dc:creator>
  <cp:lastModifiedBy>user</cp:lastModifiedBy>
  <dcterms:modified xsi:type="dcterms:W3CDTF">2021-12-03T01:06:24.959</dcterms:modified>
  <cp:revision>2</cp:revision>
  <cp:version>1000.0100.01</cp:version>
</cp:coreProperties>
</file>